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1"/>
    <p:restoredTop sz="72464"/>
  </p:normalViewPr>
  <p:slideViewPr>
    <p:cSldViewPr>
      <p:cViewPr varScale="1">
        <p:scale>
          <a:sx n="99" d="100"/>
          <a:sy n="99" d="100"/>
        </p:scale>
        <p:origin x="2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56B35-FB7B-1D47-89F6-E6A2601F9B9A}" type="datetimeFigureOut">
              <a:rPr lang="es-ES_tradnl" smtClean="0"/>
              <a:t>12/1/17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D5E42-B2E5-F740-B5C1-4AC79327F81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385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D5E42-B2E5-F740-B5C1-4AC79327F81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4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AA8BE-3E35-ED47-99C1-E9075CA87C63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167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AA0D-4A9E-464E-B1D8-D1AE9447BF8F}" type="datetimeFigureOut">
              <a:rPr lang="es-ES" smtClean="0"/>
              <a:t>12/1/17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DEA5-5D66-4725-B19D-FE5E97EE78BF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596" y="66329"/>
            <a:ext cx="307180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331640" y="2282320"/>
            <a:ext cx="581440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sílabas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5576" y="4284976"/>
            <a:ext cx="838842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TRABADAS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02" y="260648"/>
            <a:ext cx="2553698" cy="311065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0510" y="6344970"/>
            <a:ext cx="486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Mar </a:t>
            </a:r>
            <a:r>
              <a:rPr lang="es-ES_tradnl" dirty="0" smtClean="0"/>
              <a:t>Sánchez-</a:t>
            </a:r>
            <a:r>
              <a:rPr lang="es-ES_tradnl" dirty="0" err="1" smtClean="0"/>
              <a:t>Fortún</a:t>
            </a:r>
            <a:r>
              <a:rPr lang="es-ES_tradnl" dirty="0" smtClean="0"/>
              <a:t> para ORIENTACI</a:t>
            </a:r>
            <a:r>
              <a:rPr lang="es-ES" dirty="0" smtClean="0"/>
              <a:t>ÓN ANDÚJAR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595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99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46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5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3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1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63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66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9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48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30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72000" y="0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</a:t>
            </a:r>
            <a:r>
              <a:rPr lang="es-ES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572000" y="2285993"/>
            <a:ext cx="4572000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0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020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4572009"/>
            <a:ext cx="4572000" cy="2285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</a:t>
            </a:r>
            <a:r>
              <a:rPr lang="es-E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endParaRPr lang="es-E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12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71</Words>
  <Application>Microsoft Macintosh PowerPoint</Application>
  <PresentationFormat>Presentación en pantalla (4:3)</PresentationFormat>
  <Paragraphs>66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Usuario de Microsoft Office</cp:lastModifiedBy>
  <cp:revision>7</cp:revision>
  <dcterms:created xsi:type="dcterms:W3CDTF">2013-10-28T10:27:09Z</dcterms:created>
  <dcterms:modified xsi:type="dcterms:W3CDTF">2017-01-12T16:58:07Z</dcterms:modified>
</cp:coreProperties>
</file>