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29" r:id="rId3"/>
    <p:sldId id="330" r:id="rId4"/>
    <p:sldId id="32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0AF"/>
    <a:srgbClr val="FBC293"/>
    <a:srgbClr val="F9C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8" autoAdjust="0"/>
    <p:restoredTop sz="50000"/>
  </p:normalViewPr>
  <p:slideViewPr>
    <p:cSldViewPr snapToGrid="0">
      <p:cViewPr varScale="1">
        <p:scale>
          <a:sx n="64" d="100"/>
          <a:sy n="64" d="100"/>
        </p:scale>
        <p:origin x="2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9620F-C3C6-324A-A3FF-F5E7111348B1}" type="datetimeFigureOut">
              <a:rPr lang="es-ES_tradnl" smtClean="0"/>
              <a:t>4/2/17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361EB-490C-2646-BD1B-CB9B39D1F3F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92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61EB-490C-2646-BD1B-CB9B39D1F3F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144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361EB-490C-2646-BD1B-CB9B39D1F3F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902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45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6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42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5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19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1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82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51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50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74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636E-60B4-408C-8A3F-3D970135DF6A}" type="datetimeFigureOut">
              <a:rPr lang="es-ES" smtClean="0"/>
              <a:t>3/2/17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3A49-4AC3-41F7-9313-5A6E3954ED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2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78" y="196755"/>
            <a:ext cx="1720065" cy="41322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7" y="3738146"/>
            <a:ext cx="1944384" cy="288769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689652" y="667766"/>
            <a:ext cx="8229600" cy="442215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800" b="1" smtClean="0">
                <a:solidFill>
                  <a:schemeClr val="accent1">
                    <a:lumMod val="75000"/>
                  </a:schemeClr>
                </a:solidFill>
              </a:rPr>
              <a:t>MULTIPLICAR SUMAR</a:t>
            </a:r>
            <a:endParaRPr lang="es-ES" sz="7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: esquinas redondeadas 8"/>
          <p:cNvSpPr/>
          <p:nvPr/>
        </p:nvSpPr>
        <p:spPr>
          <a:xfrm>
            <a:off x="8163339" y="6212284"/>
            <a:ext cx="3922643" cy="3747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María Olivares para Orientación Andújar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7" y="72504"/>
            <a:ext cx="1712132" cy="11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 igual a 6"/>
          <p:cNvSpPr/>
          <p:nvPr/>
        </p:nvSpPr>
        <p:spPr>
          <a:xfrm>
            <a:off x="6808451" y="2661231"/>
            <a:ext cx="1280160" cy="858129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Signo más 10"/>
          <p:cNvSpPr/>
          <p:nvPr/>
        </p:nvSpPr>
        <p:spPr>
          <a:xfrm rot="2623596">
            <a:off x="3868714" y="4936517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2430294" y="244023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16" name="Signo más 5"/>
          <p:cNvSpPr/>
          <p:nvPr/>
        </p:nvSpPr>
        <p:spPr>
          <a:xfrm>
            <a:off x="3888361" y="2566699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5186734" y="244023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8350742" y="2440239"/>
            <a:ext cx="1883848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4" name="Es igual a 6"/>
          <p:cNvSpPr/>
          <p:nvPr/>
        </p:nvSpPr>
        <p:spPr>
          <a:xfrm>
            <a:off x="6808451" y="5068366"/>
            <a:ext cx="1280160" cy="858129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430294" y="4768037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186734" y="4768037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8350742" y="4768037"/>
            <a:ext cx="1883848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gno más 5"/>
          <p:cNvSpPr/>
          <p:nvPr/>
        </p:nvSpPr>
        <p:spPr>
          <a:xfrm>
            <a:off x="2684865" y="2464079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Es igual a 6"/>
          <p:cNvSpPr/>
          <p:nvPr/>
        </p:nvSpPr>
        <p:spPr>
          <a:xfrm>
            <a:off x="8549047" y="2595928"/>
            <a:ext cx="1280160" cy="858129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Signo más 10"/>
          <p:cNvSpPr/>
          <p:nvPr/>
        </p:nvSpPr>
        <p:spPr>
          <a:xfrm rot="2623596">
            <a:off x="3868714" y="4936517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261101" y="235489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908760" y="235489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16" name="Signo más 5"/>
          <p:cNvSpPr/>
          <p:nvPr/>
        </p:nvSpPr>
        <p:spPr>
          <a:xfrm>
            <a:off x="5366827" y="2481359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6665200" y="235489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9829208" y="2354899"/>
            <a:ext cx="1883848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4" name="Es igual a 6"/>
          <p:cNvSpPr/>
          <p:nvPr/>
        </p:nvSpPr>
        <p:spPr>
          <a:xfrm>
            <a:off x="7070581" y="5009066"/>
            <a:ext cx="1280160" cy="858129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430294" y="4768037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186734" y="4768037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8350742" y="4768037"/>
            <a:ext cx="1883848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gno más 5"/>
          <p:cNvSpPr/>
          <p:nvPr/>
        </p:nvSpPr>
        <p:spPr>
          <a:xfrm>
            <a:off x="4096224" y="2464079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Es igual a 6"/>
          <p:cNvSpPr/>
          <p:nvPr/>
        </p:nvSpPr>
        <p:spPr>
          <a:xfrm>
            <a:off x="9006243" y="2595928"/>
            <a:ext cx="1280160" cy="858129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Signo más 10"/>
          <p:cNvSpPr/>
          <p:nvPr/>
        </p:nvSpPr>
        <p:spPr>
          <a:xfrm rot="2623596">
            <a:off x="3868714" y="4936517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2732094" y="235489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5220727" y="235489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16" name="Signo más 5"/>
          <p:cNvSpPr/>
          <p:nvPr/>
        </p:nvSpPr>
        <p:spPr>
          <a:xfrm>
            <a:off x="6519761" y="2481359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7678986" y="235489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0266524" y="2354899"/>
            <a:ext cx="180433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4" name="Es igual a 6"/>
          <p:cNvSpPr/>
          <p:nvPr/>
        </p:nvSpPr>
        <p:spPr>
          <a:xfrm>
            <a:off x="7070581" y="5009066"/>
            <a:ext cx="1280160" cy="858129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430294" y="4768037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186734" y="4768037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8350742" y="4768037"/>
            <a:ext cx="1883848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  <p:sp>
        <p:nvSpPr>
          <p:cNvPr id="14" name="Signo más 5"/>
          <p:cNvSpPr/>
          <p:nvPr/>
        </p:nvSpPr>
        <p:spPr>
          <a:xfrm>
            <a:off x="1636386" y="2464079"/>
            <a:ext cx="1125415" cy="1121829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212622" y="2354899"/>
            <a:ext cx="1359587" cy="1458792"/>
          </a:xfrm>
          <a:prstGeom prst="roundRect">
            <a:avLst>
              <a:gd name="adj" fmla="val 239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9</Words>
  <Application>Microsoft Macintosh PowerPoint</Application>
  <PresentationFormat>Panorámica</PresentationFormat>
  <Paragraphs>4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Usuario de Microsoft Office</cp:lastModifiedBy>
  <cp:revision>20</cp:revision>
  <dcterms:created xsi:type="dcterms:W3CDTF">2017-02-03T10:50:53Z</dcterms:created>
  <dcterms:modified xsi:type="dcterms:W3CDTF">2017-02-04T17:56:06Z</dcterms:modified>
</cp:coreProperties>
</file>