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4" r:id="rId8"/>
    <p:sldId id="265" r:id="rId9"/>
    <p:sldId id="266" r:id="rId10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2F92"/>
    <a:srgbClr val="D92FC1"/>
    <a:srgbClr val="945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499" autoAdjust="0"/>
    <p:restoredTop sz="50000"/>
  </p:normalViewPr>
  <p:slideViewPr>
    <p:cSldViewPr snapToGrid="0">
      <p:cViewPr varScale="1">
        <p:scale>
          <a:sx n="125" d="100"/>
          <a:sy n="125" d="100"/>
        </p:scale>
        <p:origin x="168" y="5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6C204-A233-447B-B633-A964542DA49D}" type="datetimeFigureOut">
              <a:rPr lang="es-ES" smtClean="0"/>
              <a:t>1/2/17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AFD06-1299-4889-BED2-07F91854C664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49780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6C204-A233-447B-B633-A964542DA49D}" type="datetimeFigureOut">
              <a:rPr lang="es-ES" smtClean="0"/>
              <a:t>1/2/17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AFD06-1299-4889-BED2-07F91854C664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7418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6C204-A233-447B-B633-A964542DA49D}" type="datetimeFigureOut">
              <a:rPr lang="es-ES" smtClean="0"/>
              <a:t>1/2/17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AFD06-1299-4889-BED2-07F91854C664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3360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6C204-A233-447B-B633-A964542DA49D}" type="datetimeFigureOut">
              <a:rPr lang="es-ES" smtClean="0"/>
              <a:t>1/2/17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AFD06-1299-4889-BED2-07F91854C664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95148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6C204-A233-447B-B633-A964542DA49D}" type="datetimeFigureOut">
              <a:rPr lang="es-ES" smtClean="0"/>
              <a:t>1/2/17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AFD06-1299-4889-BED2-07F91854C664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41361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6C204-A233-447B-B633-A964542DA49D}" type="datetimeFigureOut">
              <a:rPr lang="es-ES" smtClean="0"/>
              <a:t>1/2/17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AFD06-1299-4889-BED2-07F91854C664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50118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6C204-A233-447B-B633-A964542DA49D}" type="datetimeFigureOut">
              <a:rPr lang="es-ES" smtClean="0"/>
              <a:t>1/2/17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AFD06-1299-4889-BED2-07F91854C664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15259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6C204-A233-447B-B633-A964542DA49D}" type="datetimeFigureOut">
              <a:rPr lang="es-ES" smtClean="0"/>
              <a:t>1/2/17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AFD06-1299-4889-BED2-07F91854C664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54917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6C204-A233-447B-B633-A964542DA49D}" type="datetimeFigureOut">
              <a:rPr lang="es-ES" smtClean="0"/>
              <a:t>1/2/17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AFD06-1299-4889-BED2-07F91854C664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26966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6C204-A233-447B-B633-A964542DA49D}" type="datetimeFigureOut">
              <a:rPr lang="es-ES" smtClean="0"/>
              <a:t>1/2/17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AFD06-1299-4889-BED2-07F91854C664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59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6C204-A233-447B-B633-A964542DA49D}" type="datetimeFigureOut">
              <a:rPr lang="es-ES" smtClean="0"/>
              <a:t>1/2/17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AFD06-1299-4889-BED2-07F91854C664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2999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D6C204-A233-447B-B633-A964542DA49D}" type="datetimeFigureOut">
              <a:rPr lang="es-ES" smtClean="0"/>
              <a:t>1/2/17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AFD06-1299-4889-BED2-07F91854C664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01957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082018" y="4468042"/>
            <a:ext cx="8173330" cy="912921"/>
          </a:xfrm>
        </p:spPr>
        <p:txBody>
          <a:bodyPr>
            <a:normAutofit fontScale="90000"/>
          </a:bodyPr>
          <a:lstStyle/>
          <a:p>
            <a:r>
              <a:rPr lang="es-ES" sz="4000" b="1" i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Actividad para mejorar la atención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895555" y="6135746"/>
            <a:ext cx="7137009" cy="432582"/>
          </a:xfrm>
        </p:spPr>
        <p:txBody>
          <a:bodyPr>
            <a:normAutofit/>
          </a:bodyPr>
          <a:lstStyle/>
          <a:p>
            <a:pPr algn="r"/>
            <a:r>
              <a:rPr lang="es-ES" sz="2000" b="1" dirty="0">
                <a:solidFill>
                  <a:schemeClr val="accent1">
                    <a:lumMod val="75000"/>
                  </a:schemeClr>
                </a:solidFill>
              </a:rPr>
              <a:t>María Olivares para Orientación Andújar</a:t>
            </a:r>
          </a:p>
        </p:txBody>
      </p:sp>
      <p:sp>
        <p:nvSpPr>
          <p:cNvPr id="4" name="Rectángulo 3"/>
          <p:cNvSpPr/>
          <p:nvPr/>
        </p:nvSpPr>
        <p:spPr>
          <a:xfrm>
            <a:off x="1853039" y="244626"/>
            <a:ext cx="8631287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6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LOS PINGÜINOS QUE </a:t>
            </a:r>
          </a:p>
          <a:p>
            <a:pPr algn="ctr"/>
            <a:endParaRPr lang="es-ES" sz="6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pPr algn="ctr"/>
            <a:r>
              <a:rPr lang="es-ES" sz="6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PERDIERON SU GORRO</a:t>
            </a:r>
            <a:r>
              <a:rPr lang="es-ES" sz="6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endParaRPr lang="es-ES" sz="6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916" y="454192"/>
            <a:ext cx="1904649" cy="339358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33902" y="1635617"/>
            <a:ext cx="2249043" cy="2522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3889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12192000" cy="6682058"/>
          </a:xfrm>
          <a:prstGeom prst="rect">
            <a:avLst/>
          </a:prstGeom>
        </p:spPr>
      </p:pic>
      <p:sp>
        <p:nvSpPr>
          <p:cNvPr id="3" name="Elipse 2"/>
          <p:cNvSpPr/>
          <p:nvPr/>
        </p:nvSpPr>
        <p:spPr>
          <a:xfrm>
            <a:off x="2027975" y="5088047"/>
            <a:ext cx="2353901" cy="57942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4" name="Elipse 3"/>
          <p:cNvSpPr/>
          <p:nvPr/>
        </p:nvSpPr>
        <p:spPr>
          <a:xfrm>
            <a:off x="7839495" y="5088047"/>
            <a:ext cx="2353901" cy="57942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5" name="Rectángulo 4"/>
          <p:cNvSpPr/>
          <p:nvPr/>
        </p:nvSpPr>
        <p:spPr>
          <a:xfrm>
            <a:off x="2027974" y="4173647"/>
            <a:ext cx="1985225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6" name="Rectángulo 5"/>
          <p:cNvSpPr/>
          <p:nvPr/>
        </p:nvSpPr>
        <p:spPr>
          <a:xfrm>
            <a:off x="7656614" y="4318001"/>
            <a:ext cx="2188426" cy="8513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7" name="Rectángulo 6"/>
          <p:cNvSpPr/>
          <p:nvPr/>
        </p:nvSpPr>
        <p:spPr>
          <a:xfrm>
            <a:off x="9274970" y="4530153"/>
            <a:ext cx="918426" cy="5578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8" name="Rectángulo 7"/>
          <p:cNvSpPr/>
          <p:nvPr/>
        </p:nvSpPr>
        <p:spPr>
          <a:xfrm>
            <a:off x="2215362" y="4377754"/>
            <a:ext cx="197201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800" b="1" i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ROJO</a:t>
            </a:r>
            <a:endParaRPr lang="es-ES_tradnl" sz="2400" dirty="0">
              <a:solidFill>
                <a:srgbClr val="FF0000"/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7568786" y="4485935"/>
            <a:ext cx="30821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600" b="1" i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AMARILLO</a:t>
            </a:r>
            <a:endParaRPr lang="es-ES_tradnl" sz="1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5266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0"/>
            <a:ext cx="11104756" cy="6858000"/>
          </a:xfrm>
          <a:prstGeom prst="rect">
            <a:avLst/>
          </a:prstGeom>
        </p:spPr>
      </p:pic>
      <p:sp>
        <p:nvSpPr>
          <p:cNvPr id="3" name="Elipse 2"/>
          <p:cNvSpPr/>
          <p:nvPr/>
        </p:nvSpPr>
        <p:spPr>
          <a:xfrm>
            <a:off x="2241335" y="4986447"/>
            <a:ext cx="2353901" cy="57942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4" name="Elipse 3"/>
          <p:cNvSpPr/>
          <p:nvPr/>
        </p:nvSpPr>
        <p:spPr>
          <a:xfrm>
            <a:off x="7748055" y="4996607"/>
            <a:ext cx="2353901" cy="57942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5" name="Rectángulo 4"/>
          <p:cNvSpPr/>
          <p:nvPr/>
        </p:nvSpPr>
        <p:spPr>
          <a:xfrm>
            <a:off x="2129574" y="4236720"/>
            <a:ext cx="2259546" cy="7497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6" name="Rectángulo 5"/>
          <p:cNvSpPr/>
          <p:nvPr/>
        </p:nvSpPr>
        <p:spPr>
          <a:xfrm>
            <a:off x="7605814" y="4145281"/>
            <a:ext cx="2137626" cy="8411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7" name="Rectángulo 6"/>
          <p:cNvSpPr/>
          <p:nvPr/>
        </p:nvSpPr>
        <p:spPr>
          <a:xfrm>
            <a:off x="2215362" y="4377754"/>
            <a:ext cx="220765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800" b="1" i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VERDE</a:t>
            </a:r>
            <a:endParaRPr lang="es-ES_tradnl" sz="2400" dirty="0">
              <a:solidFill>
                <a:srgbClr val="00B050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7748055" y="4377753"/>
            <a:ext cx="185499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800" b="1" i="1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AZUL</a:t>
            </a:r>
            <a:endParaRPr lang="es-ES_tradnl" sz="24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5623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0"/>
            <a:ext cx="11724654" cy="6858000"/>
          </a:xfrm>
          <a:prstGeom prst="rect">
            <a:avLst/>
          </a:prstGeom>
        </p:spPr>
      </p:pic>
      <p:sp>
        <p:nvSpPr>
          <p:cNvPr id="3" name="Elipse 2"/>
          <p:cNvSpPr/>
          <p:nvPr/>
        </p:nvSpPr>
        <p:spPr>
          <a:xfrm>
            <a:off x="1987335" y="4895007"/>
            <a:ext cx="2353901" cy="57942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4" name="Elipse 3"/>
          <p:cNvSpPr/>
          <p:nvPr/>
        </p:nvSpPr>
        <p:spPr>
          <a:xfrm>
            <a:off x="7727735" y="4834047"/>
            <a:ext cx="2353901" cy="57942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5" name="Rectángulo 4"/>
          <p:cNvSpPr/>
          <p:nvPr/>
        </p:nvSpPr>
        <p:spPr>
          <a:xfrm>
            <a:off x="7727735" y="3952239"/>
            <a:ext cx="2096986" cy="9326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6" name="Rectángulo 5"/>
          <p:cNvSpPr/>
          <p:nvPr/>
        </p:nvSpPr>
        <p:spPr>
          <a:xfrm>
            <a:off x="1881182" y="3952239"/>
            <a:ext cx="2096986" cy="9326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7" name="Rectángulo 6"/>
          <p:cNvSpPr/>
          <p:nvPr/>
        </p:nvSpPr>
        <p:spPr>
          <a:xfrm>
            <a:off x="2305210" y="4251960"/>
            <a:ext cx="2096986" cy="4550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8" name="Rectángulo 7"/>
          <p:cNvSpPr/>
          <p:nvPr/>
        </p:nvSpPr>
        <p:spPr>
          <a:xfrm>
            <a:off x="7856192" y="4282690"/>
            <a:ext cx="2096986" cy="4550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9" name="Rectángulo 8"/>
          <p:cNvSpPr/>
          <p:nvPr/>
        </p:nvSpPr>
        <p:spPr>
          <a:xfrm>
            <a:off x="1676770" y="4094782"/>
            <a:ext cx="272542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400" b="1" i="1" dirty="0" smtClean="0">
                <a:solidFill>
                  <a:srgbClr val="945200"/>
                </a:solidFill>
                <a:latin typeface="Comic Sans MS" panose="030F0702030302020204" pitchFamily="66" charset="0"/>
              </a:rPr>
              <a:t>MARR</a:t>
            </a:r>
            <a:r>
              <a:rPr lang="es-ES" sz="4400" b="1" i="1" dirty="0" smtClean="0">
                <a:solidFill>
                  <a:srgbClr val="945200"/>
                </a:solidFill>
                <a:latin typeface="Comic Sans MS" panose="030F0702030302020204" pitchFamily="66" charset="0"/>
              </a:rPr>
              <a:t>ÓN</a:t>
            </a:r>
            <a:endParaRPr lang="es-ES_tradnl" sz="2400" dirty="0">
              <a:solidFill>
                <a:srgbClr val="945200"/>
              </a:solidFill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7940980" y="4170443"/>
            <a:ext cx="194796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800" b="1" i="1" dirty="0" smtClean="0">
                <a:solidFill>
                  <a:srgbClr val="D92FC1"/>
                </a:solidFill>
                <a:latin typeface="Comic Sans MS" panose="030F0702030302020204" pitchFamily="66" charset="0"/>
              </a:rPr>
              <a:t>ROSA</a:t>
            </a:r>
            <a:endParaRPr lang="es-ES_tradnl" sz="2400" dirty="0">
              <a:solidFill>
                <a:srgbClr val="D92FC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1044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"/>
            <a:ext cx="12192000" cy="6375633"/>
          </a:xfrm>
          <a:prstGeom prst="rect">
            <a:avLst/>
          </a:prstGeom>
        </p:spPr>
      </p:pic>
      <p:sp>
        <p:nvSpPr>
          <p:cNvPr id="3" name="Elipse 2"/>
          <p:cNvSpPr/>
          <p:nvPr/>
        </p:nvSpPr>
        <p:spPr>
          <a:xfrm>
            <a:off x="1967015" y="5009885"/>
            <a:ext cx="2353901" cy="57942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4" name="Elipse 3"/>
          <p:cNvSpPr/>
          <p:nvPr/>
        </p:nvSpPr>
        <p:spPr>
          <a:xfrm>
            <a:off x="7839495" y="5027087"/>
            <a:ext cx="2353901" cy="57942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5" name="Rectángulo 4"/>
          <p:cNvSpPr/>
          <p:nvPr/>
        </p:nvSpPr>
        <p:spPr>
          <a:xfrm>
            <a:off x="1967015" y="4272280"/>
            <a:ext cx="2239225" cy="7376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6" name="Rectángulo 5"/>
          <p:cNvSpPr/>
          <p:nvPr/>
        </p:nvSpPr>
        <p:spPr>
          <a:xfrm>
            <a:off x="7717575" y="4029363"/>
            <a:ext cx="2239225" cy="9805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7" name="Rectángulo 6"/>
          <p:cNvSpPr/>
          <p:nvPr/>
        </p:nvSpPr>
        <p:spPr>
          <a:xfrm>
            <a:off x="8025291" y="4381979"/>
            <a:ext cx="2239225" cy="6279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8" name="Rectángulo 7"/>
          <p:cNvSpPr/>
          <p:nvPr/>
        </p:nvSpPr>
        <p:spPr>
          <a:xfrm>
            <a:off x="2215362" y="4377754"/>
            <a:ext cx="176041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800" b="1" i="1" dirty="0" smtClean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GRIS</a:t>
            </a:r>
            <a:endParaRPr lang="es-ES_tradnl" sz="2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7527869" y="4178888"/>
            <a:ext cx="2736647" cy="83099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s-ES" sz="4800" b="1" i="1" dirty="0" smtClean="0">
                <a:solidFill>
                  <a:schemeClr val="bg1">
                    <a:lumMod val="95000"/>
                  </a:schemeClr>
                </a:solidFill>
                <a:latin typeface="Comic Sans MS" panose="030F0702030302020204" pitchFamily="66" charset="0"/>
              </a:rPr>
              <a:t>BLANCO</a:t>
            </a:r>
            <a:endParaRPr lang="es-ES_tradnl" sz="24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9628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5100"/>
            <a:ext cx="12192000" cy="6505094"/>
          </a:xfrm>
          <a:prstGeom prst="rect">
            <a:avLst/>
          </a:prstGeom>
        </p:spPr>
      </p:pic>
      <p:sp>
        <p:nvSpPr>
          <p:cNvPr id="3" name="Elipse 2"/>
          <p:cNvSpPr/>
          <p:nvPr/>
        </p:nvSpPr>
        <p:spPr>
          <a:xfrm>
            <a:off x="1906055" y="5016927"/>
            <a:ext cx="2353901" cy="57942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4" name="Elipse 3"/>
          <p:cNvSpPr/>
          <p:nvPr/>
        </p:nvSpPr>
        <p:spPr>
          <a:xfrm>
            <a:off x="7707415" y="5016927"/>
            <a:ext cx="2353901" cy="57942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5" name="Rectángulo 4"/>
          <p:cNvSpPr/>
          <p:nvPr/>
        </p:nvSpPr>
        <p:spPr>
          <a:xfrm>
            <a:off x="1601255" y="4150209"/>
            <a:ext cx="2544025" cy="8667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6" name="Rectángulo 5"/>
          <p:cNvSpPr/>
          <p:nvPr/>
        </p:nvSpPr>
        <p:spPr>
          <a:xfrm>
            <a:off x="7517291" y="4356024"/>
            <a:ext cx="2544025" cy="5614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7" name="Elipse 6"/>
          <p:cNvSpPr/>
          <p:nvPr/>
        </p:nvSpPr>
        <p:spPr>
          <a:xfrm>
            <a:off x="7930935" y="4244114"/>
            <a:ext cx="2353901" cy="84604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8" name="Elipse 7"/>
          <p:cNvSpPr/>
          <p:nvPr/>
        </p:nvSpPr>
        <p:spPr>
          <a:xfrm>
            <a:off x="2004739" y="4093122"/>
            <a:ext cx="2353901" cy="84604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9" name="Elipse 8"/>
          <p:cNvSpPr/>
          <p:nvPr/>
        </p:nvSpPr>
        <p:spPr>
          <a:xfrm>
            <a:off x="8083335" y="4396514"/>
            <a:ext cx="2353901" cy="84604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0" name="Elipse 9"/>
          <p:cNvSpPr/>
          <p:nvPr/>
        </p:nvSpPr>
        <p:spPr>
          <a:xfrm>
            <a:off x="2141693" y="4460442"/>
            <a:ext cx="2353901" cy="84604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1" name="Rectángulo 10"/>
          <p:cNvSpPr/>
          <p:nvPr/>
        </p:nvSpPr>
        <p:spPr>
          <a:xfrm>
            <a:off x="1386285" y="4202307"/>
            <a:ext cx="300114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800" b="1" i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MORADO</a:t>
            </a:r>
            <a:endParaRPr lang="es-ES_tradnl" sz="2400" dirty="0">
              <a:solidFill>
                <a:srgbClr val="7030A0"/>
              </a:solidFill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7382004" y="4213603"/>
            <a:ext cx="281359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000" b="1" i="1" smtClean="0">
                <a:solidFill>
                  <a:srgbClr val="FFC000"/>
                </a:solidFill>
                <a:latin typeface="Comic Sans MS" panose="030F0702030302020204" pitchFamily="66" charset="0"/>
              </a:rPr>
              <a:t>NARANJA</a:t>
            </a:r>
            <a:endParaRPr lang="es-ES_tradnl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748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8" r="50799"/>
          <a:stretch/>
        </p:blipFill>
        <p:spPr>
          <a:xfrm>
            <a:off x="3574307" y="0"/>
            <a:ext cx="5049521" cy="6858000"/>
          </a:xfrm>
          <a:prstGeom prst="rect">
            <a:avLst/>
          </a:prstGeom>
        </p:spPr>
      </p:pic>
      <p:grpSp>
        <p:nvGrpSpPr>
          <p:cNvPr id="9" name="Agrupar 8"/>
          <p:cNvGrpSpPr/>
          <p:nvPr/>
        </p:nvGrpSpPr>
        <p:grpSpPr>
          <a:xfrm>
            <a:off x="4838010" y="4318000"/>
            <a:ext cx="2461154" cy="1308829"/>
            <a:chOff x="2215362" y="4318000"/>
            <a:chExt cx="2461154" cy="1308829"/>
          </a:xfrm>
        </p:grpSpPr>
        <p:sp>
          <p:nvSpPr>
            <p:cNvPr id="3" name="Elipse 2"/>
            <p:cNvSpPr/>
            <p:nvPr/>
          </p:nvSpPr>
          <p:spPr>
            <a:xfrm>
              <a:off x="2322615" y="5047407"/>
              <a:ext cx="2353901" cy="5794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5" name="Rectángulo 4"/>
            <p:cNvSpPr/>
            <p:nvPr/>
          </p:nvSpPr>
          <p:spPr>
            <a:xfrm>
              <a:off x="2251495" y="4318000"/>
              <a:ext cx="2076665" cy="86671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6" name="Rectángulo 5"/>
            <p:cNvSpPr/>
            <p:nvPr/>
          </p:nvSpPr>
          <p:spPr>
            <a:xfrm>
              <a:off x="2535975" y="4551680"/>
              <a:ext cx="2076665" cy="51111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7" name="Rectángulo 6"/>
            <p:cNvSpPr/>
            <p:nvPr/>
          </p:nvSpPr>
          <p:spPr>
            <a:xfrm>
              <a:off x="2215362" y="4377754"/>
              <a:ext cx="2374368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sz="4800" b="1" i="1" dirty="0" smtClean="0">
                  <a:solidFill>
                    <a:srgbClr val="FF0000"/>
                  </a:solidFill>
                  <a:latin typeface="Comic Sans MS" panose="030F0702030302020204" pitchFamily="66" charset="0"/>
                </a:rPr>
                <a:t>NEGRO</a:t>
              </a:r>
              <a:endParaRPr lang="es-ES_tradnl" sz="24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92932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12192000" cy="6475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119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8000"/>
            <a:ext cx="12192000" cy="582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19108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2292</TotalTime>
  <Words>27</Words>
  <Application>Microsoft Macintosh PowerPoint</Application>
  <PresentationFormat>Panorámica</PresentationFormat>
  <Paragraphs>16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4" baseType="lpstr">
      <vt:lpstr>Calibri</vt:lpstr>
      <vt:lpstr>Calibri Light</vt:lpstr>
      <vt:lpstr>Comic Sans MS</vt:lpstr>
      <vt:lpstr>Arial</vt:lpstr>
      <vt:lpstr>Tema de Office</vt:lpstr>
      <vt:lpstr>Actividad para mejorar la atención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María Olivares</dc:creator>
  <cp:lastModifiedBy>Usuario de Microsoft Office</cp:lastModifiedBy>
  <cp:revision>12</cp:revision>
  <dcterms:created xsi:type="dcterms:W3CDTF">2017-01-26T11:12:51Z</dcterms:created>
  <dcterms:modified xsi:type="dcterms:W3CDTF">2017-02-03T06:56:00Z</dcterms:modified>
</cp:coreProperties>
</file>