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42" d="100"/>
          <a:sy n="42" d="100"/>
        </p:scale>
        <p:origin x="54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0F6B4-9DEA-4BEF-BC68-25D891919F8A}" type="datetimeFigureOut">
              <a:rPr lang="es-ES" smtClean="0"/>
              <a:t>09/03/2017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3AD5-8722-4D9C-B507-FB03F53E1E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7879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0F6B4-9DEA-4BEF-BC68-25D891919F8A}" type="datetimeFigureOut">
              <a:rPr lang="es-ES" smtClean="0"/>
              <a:t>09/03/2017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3AD5-8722-4D9C-B507-FB03F53E1E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63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0F6B4-9DEA-4BEF-BC68-25D891919F8A}" type="datetimeFigureOut">
              <a:rPr lang="es-ES" smtClean="0"/>
              <a:t>09/03/2017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3AD5-8722-4D9C-B507-FB03F53E1E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3594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0F6B4-9DEA-4BEF-BC68-25D891919F8A}" type="datetimeFigureOut">
              <a:rPr lang="es-ES" smtClean="0"/>
              <a:t>09/03/2017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3AD5-8722-4D9C-B507-FB03F53E1E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4947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0F6B4-9DEA-4BEF-BC68-25D891919F8A}" type="datetimeFigureOut">
              <a:rPr lang="es-ES" smtClean="0"/>
              <a:t>09/03/2017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3AD5-8722-4D9C-B507-FB03F53E1E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6576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0F6B4-9DEA-4BEF-BC68-25D891919F8A}" type="datetimeFigureOut">
              <a:rPr lang="es-ES" smtClean="0"/>
              <a:t>09/03/2017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3AD5-8722-4D9C-B507-FB03F53E1E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4750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0F6B4-9DEA-4BEF-BC68-25D891919F8A}" type="datetimeFigureOut">
              <a:rPr lang="es-ES" smtClean="0"/>
              <a:t>09/03/2017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3AD5-8722-4D9C-B507-FB03F53E1E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2912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0F6B4-9DEA-4BEF-BC68-25D891919F8A}" type="datetimeFigureOut">
              <a:rPr lang="es-ES" smtClean="0"/>
              <a:t>09/03/2017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3AD5-8722-4D9C-B507-FB03F53E1E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7115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0F6B4-9DEA-4BEF-BC68-25D891919F8A}" type="datetimeFigureOut">
              <a:rPr lang="es-ES" smtClean="0"/>
              <a:t>09/03/2017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3AD5-8722-4D9C-B507-FB03F53E1E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9222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0F6B4-9DEA-4BEF-BC68-25D891919F8A}" type="datetimeFigureOut">
              <a:rPr lang="es-ES" smtClean="0"/>
              <a:t>09/03/2017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3AD5-8722-4D9C-B507-FB03F53E1E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2059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0F6B4-9DEA-4BEF-BC68-25D891919F8A}" type="datetimeFigureOut">
              <a:rPr lang="es-ES" smtClean="0"/>
              <a:t>09/03/2017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3AD5-8722-4D9C-B507-FB03F53E1E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5122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0F6B4-9DEA-4BEF-BC68-25D891919F8A}" type="datetimeFigureOut">
              <a:rPr lang="es-ES" smtClean="0"/>
              <a:t>09/03/2017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A3AD5-8722-4D9C-B507-FB03F53E1E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7422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966952"/>
              </p:ext>
            </p:extLst>
          </p:nvPr>
        </p:nvGraphicFramePr>
        <p:xfrm>
          <a:off x="175729" y="191729"/>
          <a:ext cx="11799961" cy="62680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41464">
                  <a:extLst>
                    <a:ext uri="{9D8B030D-6E8A-4147-A177-3AD203B41FA5}">
                      <a16:colId xmlns:a16="http://schemas.microsoft.com/office/drawing/2014/main" val="1727959268"/>
                    </a:ext>
                  </a:extLst>
                </a:gridCol>
                <a:gridCol w="213893">
                  <a:extLst>
                    <a:ext uri="{9D8B030D-6E8A-4147-A177-3AD203B41FA5}">
                      <a16:colId xmlns:a16="http://schemas.microsoft.com/office/drawing/2014/main" val="437036913"/>
                    </a:ext>
                  </a:extLst>
                </a:gridCol>
                <a:gridCol w="2826498">
                  <a:extLst>
                    <a:ext uri="{9D8B030D-6E8A-4147-A177-3AD203B41FA5}">
                      <a16:colId xmlns:a16="http://schemas.microsoft.com/office/drawing/2014/main" val="4008645623"/>
                    </a:ext>
                  </a:extLst>
                </a:gridCol>
                <a:gridCol w="213893">
                  <a:extLst>
                    <a:ext uri="{9D8B030D-6E8A-4147-A177-3AD203B41FA5}">
                      <a16:colId xmlns:a16="http://schemas.microsoft.com/office/drawing/2014/main" val="2523255403"/>
                    </a:ext>
                  </a:extLst>
                </a:gridCol>
                <a:gridCol w="2839799">
                  <a:extLst>
                    <a:ext uri="{9D8B030D-6E8A-4147-A177-3AD203B41FA5}">
                      <a16:colId xmlns:a16="http://schemas.microsoft.com/office/drawing/2014/main" val="1515849540"/>
                    </a:ext>
                  </a:extLst>
                </a:gridCol>
                <a:gridCol w="213893">
                  <a:extLst>
                    <a:ext uri="{9D8B030D-6E8A-4147-A177-3AD203B41FA5}">
                      <a16:colId xmlns:a16="http://schemas.microsoft.com/office/drawing/2014/main" val="1813274258"/>
                    </a:ext>
                  </a:extLst>
                </a:gridCol>
                <a:gridCol w="3050521">
                  <a:extLst>
                    <a:ext uri="{9D8B030D-6E8A-4147-A177-3AD203B41FA5}">
                      <a16:colId xmlns:a16="http://schemas.microsoft.com/office/drawing/2014/main" val="696426864"/>
                    </a:ext>
                  </a:extLst>
                </a:gridCol>
              </a:tblGrid>
              <a:tr h="1551275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856049"/>
                  </a:ext>
                </a:extLst>
              </a:tr>
              <a:tr h="260026">
                <a:tc gridSpan="7">
                  <a:txBody>
                    <a:bodyPr/>
                    <a:lstStyle/>
                    <a:p>
                      <a:endParaRPr lang="es-E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8064655"/>
                  </a:ext>
                </a:extLst>
              </a:tr>
              <a:tr h="1251027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1345485"/>
                  </a:ext>
                </a:extLst>
              </a:tr>
              <a:tr h="236387">
                <a:tc gridSpan="7">
                  <a:txBody>
                    <a:bodyPr/>
                    <a:lstStyle/>
                    <a:p>
                      <a:endParaRPr lang="es-E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5975929"/>
                  </a:ext>
                </a:extLst>
              </a:tr>
              <a:tr h="1251027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7052642"/>
                  </a:ext>
                </a:extLst>
              </a:tr>
              <a:tr h="220628">
                <a:tc gridSpan="7">
                  <a:txBody>
                    <a:bodyPr/>
                    <a:lstStyle/>
                    <a:p>
                      <a:endParaRPr lang="es-E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6793046"/>
                  </a:ext>
                </a:extLst>
              </a:tr>
              <a:tr h="1497695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1726266"/>
                  </a:ext>
                </a:extLst>
              </a:tr>
            </a:tbl>
          </a:graphicData>
        </a:graphic>
      </p:graphicFrame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019"/>
          <a:stretch/>
        </p:blipFill>
        <p:spPr>
          <a:xfrm>
            <a:off x="314325" y="306029"/>
            <a:ext cx="2200275" cy="1454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572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507679"/>
              </p:ext>
            </p:extLst>
          </p:nvPr>
        </p:nvGraphicFramePr>
        <p:xfrm>
          <a:off x="175729" y="191729"/>
          <a:ext cx="11799961" cy="62680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41464">
                  <a:extLst>
                    <a:ext uri="{9D8B030D-6E8A-4147-A177-3AD203B41FA5}">
                      <a16:colId xmlns:a16="http://schemas.microsoft.com/office/drawing/2014/main" val="1727959268"/>
                    </a:ext>
                  </a:extLst>
                </a:gridCol>
                <a:gridCol w="213893">
                  <a:extLst>
                    <a:ext uri="{9D8B030D-6E8A-4147-A177-3AD203B41FA5}">
                      <a16:colId xmlns:a16="http://schemas.microsoft.com/office/drawing/2014/main" val="437036913"/>
                    </a:ext>
                  </a:extLst>
                </a:gridCol>
                <a:gridCol w="2826498">
                  <a:extLst>
                    <a:ext uri="{9D8B030D-6E8A-4147-A177-3AD203B41FA5}">
                      <a16:colId xmlns:a16="http://schemas.microsoft.com/office/drawing/2014/main" val="4008645623"/>
                    </a:ext>
                  </a:extLst>
                </a:gridCol>
                <a:gridCol w="213893">
                  <a:extLst>
                    <a:ext uri="{9D8B030D-6E8A-4147-A177-3AD203B41FA5}">
                      <a16:colId xmlns:a16="http://schemas.microsoft.com/office/drawing/2014/main" val="2523255403"/>
                    </a:ext>
                  </a:extLst>
                </a:gridCol>
                <a:gridCol w="2839799">
                  <a:extLst>
                    <a:ext uri="{9D8B030D-6E8A-4147-A177-3AD203B41FA5}">
                      <a16:colId xmlns:a16="http://schemas.microsoft.com/office/drawing/2014/main" val="1515849540"/>
                    </a:ext>
                  </a:extLst>
                </a:gridCol>
                <a:gridCol w="213893">
                  <a:extLst>
                    <a:ext uri="{9D8B030D-6E8A-4147-A177-3AD203B41FA5}">
                      <a16:colId xmlns:a16="http://schemas.microsoft.com/office/drawing/2014/main" val="1813274258"/>
                    </a:ext>
                  </a:extLst>
                </a:gridCol>
                <a:gridCol w="3050521">
                  <a:extLst>
                    <a:ext uri="{9D8B030D-6E8A-4147-A177-3AD203B41FA5}">
                      <a16:colId xmlns:a16="http://schemas.microsoft.com/office/drawing/2014/main" val="696426864"/>
                    </a:ext>
                  </a:extLst>
                </a:gridCol>
              </a:tblGrid>
              <a:tr h="1551275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856049"/>
                  </a:ext>
                </a:extLst>
              </a:tr>
              <a:tr h="260026">
                <a:tc gridSpan="7">
                  <a:txBody>
                    <a:bodyPr/>
                    <a:lstStyle/>
                    <a:p>
                      <a:endParaRPr lang="es-E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8064655"/>
                  </a:ext>
                </a:extLst>
              </a:tr>
              <a:tr h="1251027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1345485"/>
                  </a:ext>
                </a:extLst>
              </a:tr>
              <a:tr h="236387">
                <a:tc gridSpan="7">
                  <a:txBody>
                    <a:bodyPr/>
                    <a:lstStyle/>
                    <a:p>
                      <a:endParaRPr lang="es-E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5975929"/>
                  </a:ext>
                </a:extLst>
              </a:tr>
              <a:tr h="1251027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7052642"/>
                  </a:ext>
                </a:extLst>
              </a:tr>
              <a:tr h="220628">
                <a:tc gridSpan="7">
                  <a:txBody>
                    <a:bodyPr/>
                    <a:lstStyle/>
                    <a:p>
                      <a:endParaRPr lang="es-E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6793046"/>
                  </a:ext>
                </a:extLst>
              </a:tr>
              <a:tr h="1497695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1726266"/>
                  </a:ext>
                </a:extLst>
              </a:tr>
            </a:tbl>
          </a:graphicData>
        </a:graphic>
      </p:graphicFrame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019"/>
          <a:stretch/>
        </p:blipFill>
        <p:spPr>
          <a:xfrm>
            <a:off x="314325" y="306029"/>
            <a:ext cx="2200275" cy="1454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980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232701"/>
              </p:ext>
            </p:extLst>
          </p:nvPr>
        </p:nvGraphicFramePr>
        <p:xfrm>
          <a:off x="175729" y="191729"/>
          <a:ext cx="11799961" cy="62680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41464">
                  <a:extLst>
                    <a:ext uri="{9D8B030D-6E8A-4147-A177-3AD203B41FA5}">
                      <a16:colId xmlns:a16="http://schemas.microsoft.com/office/drawing/2014/main" val="1727959268"/>
                    </a:ext>
                  </a:extLst>
                </a:gridCol>
                <a:gridCol w="213893">
                  <a:extLst>
                    <a:ext uri="{9D8B030D-6E8A-4147-A177-3AD203B41FA5}">
                      <a16:colId xmlns:a16="http://schemas.microsoft.com/office/drawing/2014/main" val="437036913"/>
                    </a:ext>
                  </a:extLst>
                </a:gridCol>
                <a:gridCol w="2826498">
                  <a:extLst>
                    <a:ext uri="{9D8B030D-6E8A-4147-A177-3AD203B41FA5}">
                      <a16:colId xmlns:a16="http://schemas.microsoft.com/office/drawing/2014/main" val="4008645623"/>
                    </a:ext>
                  </a:extLst>
                </a:gridCol>
                <a:gridCol w="213893">
                  <a:extLst>
                    <a:ext uri="{9D8B030D-6E8A-4147-A177-3AD203B41FA5}">
                      <a16:colId xmlns:a16="http://schemas.microsoft.com/office/drawing/2014/main" val="2523255403"/>
                    </a:ext>
                  </a:extLst>
                </a:gridCol>
                <a:gridCol w="2839799">
                  <a:extLst>
                    <a:ext uri="{9D8B030D-6E8A-4147-A177-3AD203B41FA5}">
                      <a16:colId xmlns:a16="http://schemas.microsoft.com/office/drawing/2014/main" val="1515849540"/>
                    </a:ext>
                  </a:extLst>
                </a:gridCol>
                <a:gridCol w="213893">
                  <a:extLst>
                    <a:ext uri="{9D8B030D-6E8A-4147-A177-3AD203B41FA5}">
                      <a16:colId xmlns:a16="http://schemas.microsoft.com/office/drawing/2014/main" val="1813274258"/>
                    </a:ext>
                  </a:extLst>
                </a:gridCol>
                <a:gridCol w="3050521">
                  <a:extLst>
                    <a:ext uri="{9D8B030D-6E8A-4147-A177-3AD203B41FA5}">
                      <a16:colId xmlns:a16="http://schemas.microsoft.com/office/drawing/2014/main" val="696426864"/>
                    </a:ext>
                  </a:extLst>
                </a:gridCol>
              </a:tblGrid>
              <a:tr h="1551275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856049"/>
                  </a:ext>
                </a:extLst>
              </a:tr>
              <a:tr h="260026">
                <a:tc gridSpan="7">
                  <a:txBody>
                    <a:bodyPr/>
                    <a:lstStyle/>
                    <a:p>
                      <a:endParaRPr lang="es-E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8064655"/>
                  </a:ext>
                </a:extLst>
              </a:tr>
              <a:tr h="1251027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1345485"/>
                  </a:ext>
                </a:extLst>
              </a:tr>
              <a:tr h="236387">
                <a:tc gridSpan="7">
                  <a:txBody>
                    <a:bodyPr/>
                    <a:lstStyle/>
                    <a:p>
                      <a:endParaRPr lang="es-E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5975929"/>
                  </a:ext>
                </a:extLst>
              </a:tr>
              <a:tr h="1251027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7052642"/>
                  </a:ext>
                </a:extLst>
              </a:tr>
              <a:tr h="220628">
                <a:tc gridSpan="7">
                  <a:txBody>
                    <a:bodyPr/>
                    <a:lstStyle/>
                    <a:p>
                      <a:endParaRPr lang="es-E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6793046"/>
                  </a:ext>
                </a:extLst>
              </a:tr>
              <a:tr h="1497695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1726266"/>
                  </a:ext>
                </a:extLst>
              </a:tr>
            </a:tbl>
          </a:graphicData>
        </a:graphic>
      </p:graphicFrame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019"/>
          <a:stretch/>
        </p:blipFill>
        <p:spPr>
          <a:xfrm>
            <a:off x="314325" y="306029"/>
            <a:ext cx="2200275" cy="1454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551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969040"/>
              </p:ext>
            </p:extLst>
          </p:nvPr>
        </p:nvGraphicFramePr>
        <p:xfrm>
          <a:off x="175729" y="191729"/>
          <a:ext cx="11799961" cy="62680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41464">
                  <a:extLst>
                    <a:ext uri="{9D8B030D-6E8A-4147-A177-3AD203B41FA5}">
                      <a16:colId xmlns:a16="http://schemas.microsoft.com/office/drawing/2014/main" val="1727959268"/>
                    </a:ext>
                  </a:extLst>
                </a:gridCol>
                <a:gridCol w="213893">
                  <a:extLst>
                    <a:ext uri="{9D8B030D-6E8A-4147-A177-3AD203B41FA5}">
                      <a16:colId xmlns:a16="http://schemas.microsoft.com/office/drawing/2014/main" val="437036913"/>
                    </a:ext>
                  </a:extLst>
                </a:gridCol>
                <a:gridCol w="2826498">
                  <a:extLst>
                    <a:ext uri="{9D8B030D-6E8A-4147-A177-3AD203B41FA5}">
                      <a16:colId xmlns:a16="http://schemas.microsoft.com/office/drawing/2014/main" val="4008645623"/>
                    </a:ext>
                  </a:extLst>
                </a:gridCol>
                <a:gridCol w="213893">
                  <a:extLst>
                    <a:ext uri="{9D8B030D-6E8A-4147-A177-3AD203B41FA5}">
                      <a16:colId xmlns:a16="http://schemas.microsoft.com/office/drawing/2014/main" val="2523255403"/>
                    </a:ext>
                  </a:extLst>
                </a:gridCol>
                <a:gridCol w="2839799">
                  <a:extLst>
                    <a:ext uri="{9D8B030D-6E8A-4147-A177-3AD203B41FA5}">
                      <a16:colId xmlns:a16="http://schemas.microsoft.com/office/drawing/2014/main" val="1515849540"/>
                    </a:ext>
                  </a:extLst>
                </a:gridCol>
                <a:gridCol w="213893">
                  <a:extLst>
                    <a:ext uri="{9D8B030D-6E8A-4147-A177-3AD203B41FA5}">
                      <a16:colId xmlns:a16="http://schemas.microsoft.com/office/drawing/2014/main" val="1813274258"/>
                    </a:ext>
                  </a:extLst>
                </a:gridCol>
                <a:gridCol w="3050521">
                  <a:extLst>
                    <a:ext uri="{9D8B030D-6E8A-4147-A177-3AD203B41FA5}">
                      <a16:colId xmlns:a16="http://schemas.microsoft.com/office/drawing/2014/main" val="696426864"/>
                    </a:ext>
                  </a:extLst>
                </a:gridCol>
              </a:tblGrid>
              <a:tr h="1551275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856049"/>
                  </a:ext>
                </a:extLst>
              </a:tr>
              <a:tr h="260026">
                <a:tc gridSpan="7">
                  <a:txBody>
                    <a:bodyPr/>
                    <a:lstStyle/>
                    <a:p>
                      <a:endParaRPr lang="es-E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8064655"/>
                  </a:ext>
                </a:extLst>
              </a:tr>
              <a:tr h="1251027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1345485"/>
                  </a:ext>
                </a:extLst>
              </a:tr>
              <a:tr h="236387">
                <a:tc gridSpan="7">
                  <a:txBody>
                    <a:bodyPr/>
                    <a:lstStyle/>
                    <a:p>
                      <a:endParaRPr lang="es-E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5975929"/>
                  </a:ext>
                </a:extLst>
              </a:tr>
              <a:tr h="1251027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7052642"/>
                  </a:ext>
                </a:extLst>
              </a:tr>
              <a:tr h="220628">
                <a:tc gridSpan="7">
                  <a:txBody>
                    <a:bodyPr/>
                    <a:lstStyle/>
                    <a:p>
                      <a:endParaRPr lang="es-E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6793046"/>
                  </a:ext>
                </a:extLst>
              </a:tr>
              <a:tr h="1497695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1726266"/>
                  </a:ext>
                </a:extLst>
              </a:tr>
            </a:tbl>
          </a:graphicData>
        </a:graphic>
      </p:graphicFrame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019"/>
          <a:stretch/>
        </p:blipFill>
        <p:spPr>
          <a:xfrm>
            <a:off x="314325" y="306029"/>
            <a:ext cx="2200275" cy="1454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120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304836"/>
              </p:ext>
            </p:extLst>
          </p:nvPr>
        </p:nvGraphicFramePr>
        <p:xfrm>
          <a:off x="175729" y="191729"/>
          <a:ext cx="11799961" cy="62680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41464">
                  <a:extLst>
                    <a:ext uri="{9D8B030D-6E8A-4147-A177-3AD203B41FA5}">
                      <a16:colId xmlns:a16="http://schemas.microsoft.com/office/drawing/2014/main" val="1727959268"/>
                    </a:ext>
                  </a:extLst>
                </a:gridCol>
                <a:gridCol w="213893">
                  <a:extLst>
                    <a:ext uri="{9D8B030D-6E8A-4147-A177-3AD203B41FA5}">
                      <a16:colId xmlns:a16="http://schemas.microsoft.com/office/drawing/2014/main" val="437036913"/>
                    </a:ext>
                  </a:extLst>
                </a:gridCol>
                <a:gridCol w="2826498">
                  <a:extLst>
                    <a:ext uri="{9D8B030D-6E8A-4147-A177-3AD203B41FA5}">
                      <a16:colId xmlns:a16="http://schemas.microsoft.com/office/drawing/2014/main" val="4008645623"/>
                    </a:ext>
                  </a:extLst>
                </a:gridCol>
                <a:gridCol w="213893">
                  <a:extLst>
                    <a:ext uri="{9D8B030D-6E8A-4147-A177-3AD203B41FA5}">
                      <a16:colId xmlns:a16="http://schemas.microsoft.com/office/drawing/2014/main" val="2523255403"/>
                    </a:ext>
                  </a:extLst>
                </a:gridCol>
                <a:gridCol w="2839799">
                  <a:extLst>
                    <a:ext uri="{9D8B030D-6E8A-4147-A177-3AD203B41FA5}">
                      <a16:colId xmlns:a16="http://schemas.microsoft.com/office/drawing/2014/main" val="1515849540"/>
                    </a:ext>
                  </a:extLst>
                </a:gridCol>
                <a:gridCol w="213893">
                  <a:extLst>
                    <a:ext uri="{9D8B030D-6E8A-4147-A177-3AD203B41FA5}">
                      <a16:colId xmlns:a16="http://schemas.microsoft.com/office/drawing/2014/main" val="1813274258"/>
                    </a:ext>
                  </a:extLst>
                </a:gridCol>
                <a:gridCol w="3050521">
                  <a:extLst>
                    <a:ext uri="{9D8B030D-6E8A-4147-A177-3AD203B41FA5}">
                      <a16:colId xmlns:a16="http://schemas.microsoft.com/office/drawing/2014/main" val="696426864"/>
                    </a:ext>
                  </a:extLst>
                </a:gridCol>
              </a:tblGrid>
              <a:tr h="1551275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856049"/>
                  </a:ext>
                </a:extLst>
              </a:tr>
              <a:tr h="260026">
                <a:tc gridSpan="7">
                  <a:txBody>
                    <a:bodyPr/>
                    <a:lstStyle/>
                    <a:p>
                      <a:endParaRPr lang="es-E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8064655"/>
                  </a:ext>
                </a:extLst>
              </a:tr>
              <a:tr h="1251027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1345485"/>
                  </a:ext>
                </a:extLst>
              </a:tr>
              <a:tr h="236387">
                <a:tc gridSpan="7">
                  <a:txBody>
                    <a:bodyPr/>
                    <a:lstStyle/>
                    <a:p>
                      <a:endParaRPr lang="es-E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5975929"/>
                  </a:ext>
                </a:extLst>
              </a:tr>
              <a:tr h="1251027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7052642"/>
                  </a:ext>
                </a:extLst>
              </a:tr>
              <a:tr h="220628">
                <a:tc gridSpan="7">
                  <a:txBody>
                    <a:bodyPr/>
                    <a:lstStyle/>
                    <a:p>
                      <a:endParaRPr lang="es-E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6793046"/>
                  </a:ext>
                </a:extLst>
              </a:tr>
              <a:tr h="1497695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1726266"/>
                  </a:ext>
                </a:extLst>
              </a:tr>
            </a:tbl>
          </a:graphicData>
        </a:graphic>
      </p:graphicFrame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019"/>
          <a:stretch/>
        </p:blipFill>
        <p:spPr>
          <a:xfrm>
            <a:off x="314325" y="306029"/>
            <a:ext cx="2200275" cy="1454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1908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Panorámica</PresentationFormat>
  <Paragraphs>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informatica</dc:creator>
  <cp:lastModifiedBy>informatica</cp:lastModifiedBy>
  <cp:revision>2</cp:revision>
  <dcterms:created xsi:type="dcterms:W3CDTF">2017-03-09T10:24:28Z</dcterms:created>
  <dcterms:modified xsi:type="dcterms:W3CDTF">2017-03-09T10:35:35Z</dcterms:modified>
</cp:coreProperties>
</file>