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2" d="100"/>
          <a:sy n="42" d="100"/>
        </p:scale>
        <p:origin x="5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F6B4-9DEA-4BEF-BC68-25D891919F8A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AD5-8722-4D9C-B507-FB03F53E1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787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F6B4-9DEA-4BEF-BC68-25D891919F8A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AD5-8722-4D9C-B507-FB03F53E1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63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F6B4-9DEA-4BEF-BC68-25D891919F8A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AD5-8722-4D9C-B507-FB03F53E1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359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F6B4-9DEA-4BEF-BC68-25D891919F8A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AD5-8722-4D9C-B507-FB03F53E1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494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F6B4-9DEA-4BEF-BC68-25D891919F8A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AD5-8722-4D9C-B507-FB03F53E1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657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F6B4-9DEA-4BEF-BC68-25D891919F8A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AD5-8722-4D9C-B507-FB03F53E1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475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F6B4-9DEA-4BEF-BC68-25D891919F8A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AD5-8722-4D9C-B507-FB03F53E1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2912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F6B4-9DEA-4BEF-BC68-25D891919F8A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AD5-8722-4D9C-B507-FB03F53E1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711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F6B4-9DEA-4BEF-BC68-25D891919F8A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AD5-8722-4D9C-B507-FB03F53E1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922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F6B4-9DEA-4BEF-BC68-25D891919F8A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AD5-8722-4D9C-B507-FB03F53E1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205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F6B4-9DEA-4BEF-BC68-25D891919F8A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3AD5-8722-4D9C-B507-FB03F53E1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12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0F6B4-9DEA-4BEF-BC68-25D891919F8A}" type="datetimeFigureOut">
              <a:rPr lang="es-ES" smtClean="0"/>
              <a:t>09/03/2017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A3AD5-8722-4D9C-B507-FB03F53E1E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742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966952"/>
              </p:ext>
            </p:extLst>
          </p:nvPr>
        </p:nvGraphicFramePr>
        <p:xfrm>
          <a:off x="175729" y="191729"/>
          <a:ext cx="11799961" cy="6268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1464">
                  <a:extLst>
                    <a:ext uri="{9D8B030D-6E8A-4147-A177-3AD203B41FA5}">
                      <a16:colId xmlns:a16="http://schemas.microsoft.com/office/drawing/2014/main" val="1727959268"/>
                    </a:ext>
                  </a:extLst>
                </a:gridCol>
                <a:gridCol w="213893">
                  <a:extLst>
                    <a:ext uri="{9D8B030D-6E8A-4147-A177-3AD203B41FA5}">
                      <a16:colId xmlns:a16="http://schemas.microsoft.com/office/drawing/2014/main" val="437036913"/>
                    </a:ext>
                  </a:extLst>
                </a:gridCol>
                <a:gridCol w="2826498">
                  <a:extLst>
                    <a:ext uri="{9D8B030D-6E8A-4147-A177-3AD203B41FA5}">
                      <a16:colId xmlns:a16="http://schemas.microsoft.com/office/drawing/2014/main" val="4008645623"/>
                    </a:ext>
                  </a:extLst>
                </a:gridCol>
                <a:gridCol w="213893">
                  <a:extLst>
                    <a:ext uri="{9D8B030D-6E8A-4147-A177-3AD203B41FA5}">
                      <a16:colId xmlns:a16="http://schemas.microsoft.com/office/drawing/2014/main" val="2523255403"/>
                    </a:ext>
                  </a:extLst>
                </a:gridCol>
                <a:gridCol w="2839799">
                  <a:extLst>
                    <a:ext uri="{9D8B030D-6E8A-4147-A177-3AD203B41FA5}">
                      <a16:colId xmlns:a16="http://schemas.microsoft.com/office/drawing/2014/main" val="1515849540"/>
                    </a:ext>
                  </a:extLst>
                </a:gridCol>
                <a:gridCol w="213893">
                  <a:extLst>
                    <a:ext uri="{9D8B030D-6E8A-4147-A177-3AD203B41FA5}">
                      <a16:colId xmlns:a16="http://schemas.microsoft.com/office/drawing/2014/main" val="1813274258"/>
                    </a:ext>
                  </a:extLst>
                </a:gridCol>
                <a:gridCol w="3050521">
                  <a:extLst>
                    <a:ext uri="{9D8B030D-6E8A-4147-A177-3AD203B41FA5}">
                      <a16:colId xmlns:a16="http://schemas.microsoft.com/office/drawing/2014/main" val="696426864"/>
                    </a:ext>
                  </a:extLst>
                </a:gridCol>
              </a:tblGrid>
              <a:tr h="155127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56049"/>
                  </a:ext>
                </a:extLst>
              </a:tr>
              <a:tr h="260026">
                <a:tc gridSpan="7">
                  <a:txBody>
                    <a:bodyPr/>
                    <a:lstStyle/>
                    <a:p>
                      <a:endParaRPr lang="es-E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064655"/>
                  </a:ext>
                </a:extLst>
              </a:tr>
              <a:tr h="125102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345485"/>
                  </a:ext>
                </a:extLst>
              </a:tr>
              <a:tr h="236387">
                <a:tc gridSpan="7">
                  <a:txBody>
                    <a:bodyPr/>
                    <a:lstStyle/>
                    <a:p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975929"/>
                  </a:ext>
                </a:extLst>
              </a:tr>
              <a:tr h="125102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052642"/>
                  </a:ext>
                </a:extLst>
              </a:tr>
              <a:tr h="220628">
                <a:tc gridSpan="7">
                  <a:txBody>
                    <a:bodyPr/>
                    <a:lstStyle/>
                    <a:p>
                      <a:endParaRPr lang="es-E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793046"/>
                  </a:ext>
                </a:extLst>
              </a:tr>
              <a:tr h="149769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726266"/>
                  </a:ext>
                </a:extLst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19"/>
          <a:stretch/>
        </p:blipFill>
        <p:spPr>
          <a:xfrm>
            <a:off x="314325" y="306029"/>
            <a:ext cx="2200275" cy="145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57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507679"/>
              </p:ext>
            </p:extLst>
          </p:nvPr>
        </p:nvGraphicFramePr>
        <p:xfrm>
          <a:off x="175729" y="191729"/>
          <a:ext cx="11799961" cy="6268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1464">
                  <a:extLst>
                    <a:ext uri="{9D8B030D-6E8A-4147-A177-3AD203B41FA5}">
                      <a16:colId xmlns:a16="http://schemas.microsoft.com/office/drawing/2014/main" val="1727959268"/>
                    </a:ext>
                  </a:extLst>
                </a:gridCol>
                <a:gridCol w="213893">
                  <a:extLst>
                    <a:ext uri="{9D8B030D-6E8A-4147-A177-3AD203B41FA5}">
                      <a16:colId xmlns:a16="http://schemas.microsoft.com/office/drawing/2014/main" val="437036913"/>
                    </a:ext>
                  </a:extLst>
                </a:gridCol>
                <a:gridCol w="2826498">
                  <a:extLst>
                    <a:ext uri="{9D8B030D-6E8A-4147-A177-3AD203B41FA5}">
                      <a16:colId xmlns:a16="http://schemas.microsoft.com/office/drawing/2014/main" val="4008645623"/>
                    </a:ext>
                  </a:extLst>
                </a:gridCol>
                <a:gridCol w="213893">
                  <a:extLst>
                    <a:ext uri="{9D8B030D-6E8A-4147-A177-3AD203B41FA5}">
                      <a16:colId xmlns:a16="http://schemas.microsoft.com/office/drawing/2014/main" val="2523255403"/>
                    </a:ext>
                  </a:extLst>
                </a:gridCol>
                <a:gridCol w="2839799">
                  <a:extLst>
                    <a:ext uri="{9D8B030D-6E8A-4147-A177-3AD203B41FA5}">
                      <a16:colId xmlns:a16="http://schemas.microsoft.com/office/drawing/2014/main" val="1515849540"/>
                    </a:ext>
                  </a:extLst>
                </a:gridCol>
                <a:gridCol w="213893">
                  <a:extLst>
                    <a:ext uri="{9D8B030D-6E8A-4147-A177-3AD203B41FA5}">
                      <a16:colId xmlns:a16="http://schemas.microsoft.com/office/drawing/2014/main" val="1813274258"/>
                    </a:ext>
                  </a:extLst>
                </a:gridCol>
                <a:gridCol w="3050521">
                  <a:extLst>
                    <a:ext uri="{9D8B030D-6E8A-4147-A177-3AD203B41FA5}">
                      <a16:colId xmlns:a16="http://schemas.microsoft.com/office/drawing/2014/main" val="696426864"/>
                    </a:ext>
                  </a:extLst>
                </a:gridCol>
              </a:tblGrid>
              <a:tr h="155127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56049"/>
                  </a:ext>
                </a:extLst>
              </a:tr>
              <a:tr h="260026">
                <a:tc gridSpan="7">
                  <a:txBody>
                    <a:bodyPr/>
                    <a:lstStyle/>
                    <a:p>
                      <a:endParaRPr lang="es-E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064655"/>
                  </a:ext>
                </a:extLst>
              </a:tr>
              <a:tr h="125102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345485"/>
                  </a:ext>
                </a:extLst>
              </a:tr>
              <a:tr h="236387">
                <a:tc gridSpan="7">
                  <a:txBody>
                    <a:bodyPr/>
                    <a:lstStyle/>
                    <a:p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975929"/>
                  </a:ext>
                </a:extLst>
              </a:tr>
              <a:tr h="125102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052642"/>
                  </a:ext>
                </a:extLst>
              </a:tr>
              <a:tr h="220628">
                <a:tc gridSpan="7">
                  <a:txBody>
                    <a:bodyPr/>
                    <a:lstStyle/>
                    <a:p>
                      <a:endParaRPr lang="es-E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793046"/>
                  </a:ext>
                </a:extLst>
              </a:tr>
              <a:tr h="149769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726266"/>
                  </a:ext>
                </a:extLst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19"/>
          <a:stretch/>
        </p:blipFill>
        <p:spPr>
          <a:xfrm>
            <a:off x="314325" y="306029"/>
            <a:ext cx="2200275" cy="145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980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232701"/>
              </p:ext>
            </p:extLst>
          </p:nvPr>
        </p:nvGraphicFramePr>
        <p:xfrm>
          <a:off x="175729" y="191729"/>
          <a:ext cx="11799961" cy="6268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1464">
                  <a:extLst>
                    <a:ext uri="{9D8B030D-6E8A-4147-A177-3AD203B41FA5}">
                      <a16:colId xmlns:a16="http://schemas.microsoft.com/office/drawing/2014/main" val="1727959268"/>
                    </a:ext>
                  </a:extLst>
                </a:gridCol>
                <a:gridCol w="213893">
                  <a:extLst>
                    <a:ext uri="{9D8B030D-6E8A-4147-A177-3AD203B41FA5}">
                      <a16:colId xmlns:a16="http://schemas.microsoft.com/office/drawing/2014/main" val="437036913"/>
                    </a:ext>
                  </a:extLst>
                </a:gridCol>
                <a:gridCol w="2826498">
                  <a:extLst>
                    <a:ext uri="{9D8B030D-6E8A-4147-A177-3AD203B41FA5}">
                      <a16:colId xmlns:a16="http://schemas.microsoft.com/office/drawing/2014/main" val="4008645623"/>
                    </a:ext>
                  </a:extLst>
                </a:gridCol>
                <a:gridCol w="213893">
                  <a:extLst>
                    <a:ext uri="{9D8B030D-6E8A-4147-A177-3AD203B41FA5}">
                      <a16:colId xmlns:a16="http://schemas.microsoft.com/office/drawing/2014/main" val="2523255403"/>
                    </a:ext>
                  </a:extLst>
                </a:gridCol>
                <a:gridCol w="2839799">
                  <a:extLst>
                    <a:ext uri="{9D8B030D-6E8A-4147-A177-3AD203B41FA5}">
                      <a16:colId xmlns:a16="http://schemas.microsoft.com/office/drawing/2014/main" val="1515849540"/>
                    </a:ext>
                  </a:extLst>
                </a:gridCol>
                <a:gridCol w="213893">
                  <a:extLst>
                    <a:ext uri="{9D8B030D-6E8A-4147-A177-3AD203B41FA5}">
                      <a16:colId xmlns:a16="http://schemas.microsoft.com/office/drawing/2014/main" val="1813274258"/>
                    </a:ext>
                  </a:extLst>
                </a:gridCol>
                <a:gridCol w="3050521">
                  <a:extLst>
                    <a:ext uri="{9D8B030D-6E8A-4147-A177-3AD203B41FA5}">
                      <a16:colId xmlns:a16="http://schemas.microsoft.com/office/drawing/2014/main" val="696426864"/>
                    </a:ext>
                  </a:extLst>
                </a:gridCol>
              </a:tblGrid>
              <a:tr h="155127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56049"/>
                  </a:ext>
                </a:extLst>
              </a:tr>
              <a:tr h="260026">
                <a:tc gridSpan="7">
                  <a:txBody>
                    <a:bodyPr/>
                    <a:lstStyle/>
                    <a:p>
                      <a:endParaRPr lang="es-E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064655"/>
                  </a:ext>
                </a:extLst>
              </a:tr>
              <a:tr h="125102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345485"/>
                  </a:ext>
                </a:extLst>
              </a:tr>
              <a:tr h="236387">
                <a:tc gridSpan="7">
                  <a:txBody>
                    <a:bodyPr/>
                    <a:lstStyle/>
                    <a:p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975929"/>
                  </a:ext>
                </a:extLst>
              </a:tr>
              <a:tr h="125102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052642"/>
                  </a:ext>
                </a:extLst>
              </a:tr>
              <a:tr h="220628">
                <a:tc gridSpan="7">
                  <a:txBody>
                    <a:bodyPr/>
                    <a:lstStyle/>
                    <a:p>
                      <a:endParaRPr lang="es-E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793046"/>
                  </a:ext>
                </a:extLst>
              </a:tr>
              <a:tr h="149769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726266"/>
                  </a:ext>
                </a:extLst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19"/>
          <a:stretch/>
        </p:blipFill>
        <p:spPr>
          <a:xfrm>
            <a:off x="314325" y="306029"/>
            <a:ext cx="2200275" cy="145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55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969040"/>
              </p:ext>
            </p:extLst>
          </p:nvPr>
        </p:nvGraphicFramePr>
        <p:xfrm>
          <a:off x="175729" y="191729"/>
          <a:ext cx="11799961" cy="6268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1464">
                  <a:extLst>
                    <a:ext uri="{9D8B030D-6E8A-4147-A177-3AD203B41FA5}">
                      <a16:colId xmlns:a16="http://schemas.microsoft.com/office/drawing/2014/main" val="1727959268"/>
                    </a:ext>
                  </a:extLst>
                </a:gridCol>
                <a:gridCol w="213893">
                  <a:extLst>
                    <a:ext uri="{9D8B030D-6E8A-4147-A177-3AD203B41FA5}">
                      <a16:colId xmlns:a16="http://schemas.microsoft.com/office/drawing/2014/main" val="437036913"/>
                    </a:ext>
                  </a:extLst>
                </a:gridCol>
                <a:gridCol w="2826498">
                  <a:extLst>
                    <a:ext uri="{9D8B030D-6E8A-4147-A177-3AD203B41FA5}">
                      <a16:colId xmlns:a16="http://schemas.microsoft.com/office/drawing/2014/main" val="4008645623"/>
                    </a:ext>
                  </a:extLst>
                </a:gridCol>
                <a:gridCol w="213893">
                  <a:extLst>
                    <a:ext uri="{9D8B030D-6E8A-4147-A177-3AD203B41FA5}">
                      <a16:colId xmlns:a16="http://schemas.microsoft.com/office/drawing/2014/main" val="2523255403"/>
                    </a:ext>
                  </a:extLst>
                </a:gridCol>
                <a:gridCol w="2839799">
                  <a:extLst>
                    <a:ext uri="{9D8B030D-6E8A-4147-A177-3AD203B41FA5}">
                      <a16:colId xmlns:a16="http://schemas.microsoft.com/office/drawing/2014/main" val="1515849540"/>
                    </a:ext>
                  </a:extLst>
                </a:gridCol>
                <a:gridCol w="213893">
                  <a:extLst>
                    <a:ext uri="{9D8B030D-6E8A-4147-A177-3AD203B41FA5}">
                      <a16:colId xmlns:a16="http://schemas.microsoft.com/office/drawing/2014/main" val="1813274258"/>
                    </a:ext>
                  </a:extLst>
                </a:gridCol>
                <a:gridCol w="3050521">
                  <a:extLst>
                    <a:ext uri="{9D8B030D-6E8A-4147-A177-3AD203B41FA5}">
                      <a16:colId xmlns:a16="http://schemas.microsoft.com/office/drawing/2014/main" val="696426864"/>
                    </a:ext>
                  </a:extLst>
                </a:gridCol>
              </a:tblGrid>
              <a:tr h="155127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56049"/>
                  </a:ext>
                </a:extLst>
              </a:tr>
              <a:tr h="260026">
                <a:tc gridSpan="7">
                  <a:txBody>
                    <a:bodyPr/>
                    <a:lstStyle/>
                    <a:p>
                      <a:endParaRPr lang="es-E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064655"/>
                  </a:ext>
                </a:extLst>
              </a:tr>
              <a:tr h="125102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345485"/>
                  </a:ext>
                </a:extLst>
              </a:tr>
              <a:tr h="236387">
                <a:tc gridSpan="7">
                  <a:txBody>
                    <a:bodyPr/>
                    <a:lstStyle/>
                    <a:p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975929"/>
                  </a:ext>
                </a:extLst>
              </a:tr>
              <a:tr h="125102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052642"/>
                  </a:ext>
                </a:extLst>
              </a:tr>
              <a:tr h="220628">
                <a:tc gridSpan="7">
                  <a:txBody>
                    <a:bodyPr/>
                    <a:lstStyle/>
                    <a:p>
                      <a:endParaRPr lang="es-E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793046"/>
                  </a:ext>
                </a:extLst>
              </a:tr>
              <a:tr h="149769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726266"/>
                  </a:ext>
                </a:extLst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19"/>
          <a:stretch/>
        </p:blipFill>
        <p:spPr>
          <a:xfrm>
            <a:off x="314325" y="306029"/>
            <a:ext cx="2200275" cy="145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12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04836"/>
              </p:ext>
            </p:extLst>
          </p:nvPr>
        </p:nvGraphicFramePr>
        <p:xfrm>
          <a:off x="175729" y="191729"/>
          <a:ext cx="11799961" cy="6268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1464">
                  <a:extLst>
                    <a:ext uri="{9D8B030D-6E8A-4147-A177-3AD203B41FA5}">
                      <a16:colId xmlns:a16="http://schemas.microsoft.com/office/drawing/2014/main" val="1727959268"/>
                    </a:ext>
                  </a:extLst>
                </a:gridCol>
                <a:gridCol w="213893">
                  <a:extLst>
                    <a:ext uri="{9D8B030D-6E8A-4147-A177-3AD203B41FA5}">
                      <a16:colId xmlns:a16="http://schemas.microsoft.com/office/drawing/2014/main" val="437036913"/>
                    </a:ext>
                  </a:extLst>
                </a:gridCol>
                <a:gridCol w="2826498">
                  <a:extLst>
                    <a:ext uri="{9D8B030D-6E8A-4147-A177-3AD203B41FA5}">
                      <a16:colId xmlns:a16="http://schemas.microsoft.com/office/drawing/2014/main" val="4008645623"/>
                    </a:ext>
                  </a:extLst>
                </a:gridCol>
                <a:gridCol w="213893">
                  <a:extLst>
                    <a:ext uri="{9D8B030D-6E8A-4147-A177-3AD203B41FA5}">
                      <a16:colId xmlns:a16="http://schemas.microsoft.com/office/drawing/2014/main" val="2523255403"/>
                    </a:ext>
                  </a:extLst>
                </a:gridCol>
                <a:gridCol w="2839799">
                  <a:extLst>
                    <a:ext uri="{9D8B030D-6E8A-4147-A177-3AD203B41FA5}">
                      <a16:colId xmlns:a16="http://schemas.microsoft.com/office/drawing/2014/main" val="1515849540"/>
                    </a:ext>
                  </a:extLst>
                </a:gridCol>
                <a:gridCol w="213893">
                  <a:extLst>
                    <a:ext uri="{9D8B030D-6E8A-4147-A177-3AD203B41FA5}">
                      <a16:colId xmlns:a16="http://schemas.microsoft.com/office/drawing/2014/main" val="1813274258"/>
                    </a:ext>
                  </a:extLst>
                </a:gridCol>
                <a:gridCol w="3050521">
                  <a:extLst>
                    <a:ext uri="{9D8B030D-6E8A-4147-A177-3AD203B41FA5}">
                      <a16:colId xmlns:a16="http://schemas.microsoft.com/office/drawing/2014/main" val="696426864"/>
                    </a:ext>
                  </a:extLst>
                </a:gridCol>
              </a:tblGrid>
              <a:tr h="155127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56049"/>
                  </a:ext>
                </a:extLst>
              </a:tr>
              <a:tr h="260026">
                <a:tc gridSpan="7">
                  <a:txBody>
                    <a:bodyPr/>
                    <a:lstStyle/>
                    <a:p>
                      <a:endParaRPr lang="es-E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064655"/>
                  </a:ext>
                </a:extLst>
              </a:tr>
              <a:tr h="125102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345485"/>
                  </a:ext>
                </a:extLst>
              </a:tr>
              <a:tr h="236387">
                <a:tc gridSpan="7">
                  <a:txBody>
                    <a:bodyPr/>
                    <a:lstStyle/>
                    <a:p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975929"/>
                  </a:ext>
                </a:extLst>
              </a:tr>
              <a:tr h="125102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052642"/>
                  </a:ext>
                </a:extLst>
              </a:tr>
              <a:tr h="220628">
                <a:tc gridSpan="7">
                  <a:txBody>
                    <a:bodyPr/>
                    <a:lstStyle/>
                    <a:p>
                      <a:endParaRPr lang="es-E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793046"/>
                  </a:ext>
                </a:extLst>
              </a:tr>
              <a:tr h="149769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726266"/>
                  </a:ext>
                </a:extLst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19"/>
          <a:stretch/>
        </p:blipFill>
        <p:spPr>
          <a:xfrm>
            <a:off x="314325" y="306029"/>
            <a:ext cx="2200275" cy="145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190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informatica</dc:creator>
  <cp:lastModifiedBy>informatica</cp:lastModifiedBy>
  <cp:revision>2</cp:revision>
  <dcterms:created xsi:type="dcterms:W3CDTF">2017-03-09T10:24:28Z</dcterms:created>
  <dcterms:modified xsi:type="dcterms:W3CDTF">2017-03-09T10:35:35Z</dcterms:modified>
</cp:coreProperties>
</file>