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05A"/>
    <a:srgbClr val="98266A"/>
    <a:srgbClr val="DB6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2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33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34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8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31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1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5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6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5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55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7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BDA2-F089-4347-AC64-156480672DE0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9AC3-CFB4-47C9-A8CF-071D23C5C4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34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645893" y="478970"/>
            <a:ext cx="10900229" cy="582022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20447" y="1075345"/>
            <a:ext cx="113511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800" b="1" cap="none" spc="0" dirty="0">
                <a:ln w="22225">
                  <a:solidFill>
                    <a:srgbClr val="98266A"/>
                  </a:solidFill>
                  <a:prstDash val="solid"/>
                </a:ln>
                <a:solidFill>
                  <a:srgbClr val="DB6FAF"/>
                </a:solidFill>
                <a:effectLst/>
              </a:rPr>
              <a:t>TRABAJAMOS LAS DESCRIPCIONES </a:t>
            </a:r>
          </a:p>
          <a:p>
            <a:pPr algn="ctr"/>
            <a:r>
              <a:rPr lang="es-ES" sz="5800" b="1" dirty="0">
                <a:ln w="22225">
                  <a:solidFill>
                    <a:srgbClr val="98266A"/>
                  </a:solidFill>
                  <a:prstDash val="solid"/>
                </a:ln>
                <a:solidFill>
                  <a:srgbClr val="DB6FAF"/>
                </a:solidFill>
              </a:rPr>
              <a:t>A TRAVÉS DE LAS METÁFORAS</a:t>
            </a:r>
            <a:endParaRPr lang="es-ES" sz="5800" b="1" cap="none" spc="0" dirty="0">
              <a:ln w="22225">
                <a:solidFill>
                  <a:srgbClr val="98266A"/>
                </a:solidFill>
                <a:prstDash val="solid"/>
              </a:ln>
              <a:solidFill>
                <a:srgbClr val="DB6FAF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27" y="3014337"/>
            <a:ext cx="4197759" cy="30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624113" y="246743"/>
            <a:ext cx="10493829" cy="6821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Elige la palabra que corresponda en cada oración.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6400" y="1422400"/>
            <a:ext cx="11350171" cy="50800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Andrés es más bueno que el _____ , siempre hace todos los favores que le pides.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El tiempo es ____ así que tenemos que disfrutar de cada momento.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 Rosa es la más rápida de la clase, corre como un _______ 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0972" y="1567544"/>
            <a:ext cx="6908799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guepardo – pan – oro </a:t>
            </a:r>
          </a:p>
        </p:txBody>
      </p:sp>
    </p:spTree>
    <p:extLst>
      <p:ext uri="{BB962C8B-B14F-4D97-AF65-F5344CB8AC3E}">
        <p14:creationId xmlns:p14="http://schemas.microsoft.com/office/powerpoint/2010/main" val="358108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624113" y="246743"/>
            <a:ext cx="10493829" cy="6821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Elige la palabra que corresponda en cada oración.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6400" y="1422400"/>
            <a:ext cx="11350171" cy="50800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Mi hermano es un _____ , duerme durante casi todo el día.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Ana y Sara cantan como los _____ , llevan cinco años en una escuela de canto.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 Pablo está todo el día hablando, parece un _______ 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0972" y="1567544"/>
            <a:ext cx="6908799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ángeles – koala – loro </a:t>
            </a:r>
          </a:p>
        </p:txBody>
      </p:sp>
    </p:spTree>
    <p:extLst>
      <p:ext uri="{BB962C8B-B14F-4D97-AF65-F5344CB8AC3E}">
        <p14:creationId xmlns:p14="http://schemas.microsoft.com/office/powerpoint/2010/main" val="216640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624113" y="246743"/>
            <a:ext cx="10493829" cy="6821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Elige la palabra que corresponda en cada oración.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6400" y="1422400"/>
            <a:ext cx="11350171" cy="50800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Me encanta acariciar a mi gata, es suave como una _____.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Carol tiene los ojos negros como el _____ 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 Me siento observada por todos, como un _______  en una feria.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0972" y="1567544"/>
            <a:ext cx="6908799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oveja – carbón – mono </a:t>
            </a:r>
          </a:p>
        </p:txBody>
      </p:sp>
    </p:spTree>
    <p:extLst>
      <p:ext uri="{BB962C8B-B14F-4D97-AF65-F5344CB8AC3E}">
        <p14:creationId xmlns:p14="http://schemas.microsoft.com/office/powerpoint/2010/main" val="8299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624113" y="246743"/>
            <a:ext cx="10493829" cy="6821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Elige la palabra que corresponda en cada oración.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6400" y="1422400"/>
            <a:ext cx="11350171" cy="50800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Antonio y Ginés son gemelos, por eso son como dos _____ de agua.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Tiene unos labios rojos y carnoso, son _____ 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 Mi mamá tiene los dientes tan blancos que parecen _____.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0972" y="1567544"/>
            <a:ext cx="6908799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fresas – perlas – gotas </a:t>
            </a:r>
          </a:p>
        </p:txBody>
      </p:sp>
    </p:spTree>
    <p:extLst>
      <p:ext uri="{BB962C8B-B14F-4D97-AF65-F5344CB8AC3E}">
        <p14:creationId xmlns:p14="http://schemas.microsoft.com/office/powerpoint/2010/main" val="256968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624113" y="246743"/>
            <a:ext cx="10493829" cy="6821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Elige la palabra que corresponda en cada oración.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6400" y="1422400"/>
            <a:ext cx="11350171" cy="50800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Alberto es tan tímido que siempre que habla en público se pone rojo como un ______.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Tu vecino es tan delgado que parece un _____ 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chemeClr val="tx1"/>
                </a:solidFill>
              </a:rPr>
              <a:t> Cuando jugamos al futbol, María está como _____ en el agua porque ella está en un equipo.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0972" y="1567544"/>
            <a:ext cx="6908799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822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pez – tomate – palillo </a:t>
            </a:r>
          </a:p>
        </p:txBody>
      </p:sp>
    </p:spTree>
    <p:extLst>
      <p:ext uri="{BB962C8B-B14F-4D97-AF65-F5344CB8AC3E}">
        <p14:creationId xmlns:p14="http://schemas.microsoft.com/office/powerpoint/2010/main" val="1039288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282</Words>
  <Application>Microsoft Office PowerPoint</Application>
  <PresentationFormat>Panorámica</PresentationFormat>
  <Paragraphs>66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informatica</cp:lastModifiedBy>
  <cp:revision>8</cp:revision>
  <dcterms:created xsi:type="dcterms:W3CDTF">2017-03-25T15:48:29Z</dcterms:created>
  <dcterms:modified xsi:type="dcterms:W3CDTF">2017-03-28T09:46:19Z</dcterms:modified>
</cp:coreProperties>
</file>