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3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ADC9-5258-4081-9EF1-13BCBE74BC07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2C7-0389-4286-BD20-2A8428540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96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ADC9-5258-4081-9EF1-13BCBE74BC07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2C7-0389-4286-BD20-2A8428540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60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ADC9-5258-4081-9EF1-13BCBE74BC07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2C7-0389-4286-BD20-2A8428540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90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ADC9-5258-4081-9EF1-13BCBE74BC07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2C7-0389-4286-BD20-2A8428540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43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ADC9-5258-4081-9EF1-13BCBE74BC07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2C7-0389-4286-BD20-2A8428540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54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ADC9-5258-4081-9EF1-13BCBE74BC07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2C7-0389-4286-BD20-2A8428540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195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ADC9-5258-4081-9EF1-13BCBE74BC07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2C7-0389-4286-BD20-2A8428540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73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ADC9-5258-4081-9EF1-13BCBE74BC07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2C7-0389-4286-BD20-2A8428540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48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ADC9-5258-4081-9EF1-13BCBE74BC07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2C7-0389-4286-BD20-2A8428540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904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ADC9-5258-4081-9EF1-13BCBE74BC07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2C7-0389-4286-BD20-2A8428540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446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ADC9-5258-4081-9EF1-13BCBE74BC07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2C7-0389-4286-BD20-2A8428540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00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0ADC9-5258-4081-9EF1-13BCBE74BC07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D82C7-0389-4286-BD20-2A8428540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87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/>
          <p:cNvSpPr/>
          <p:nvPr/>
        </p:nvSpPr>
        <p:spPr>
          <a:xfrm>
            <a:off x="1190171" y="537029"/>
            <a:ext cx="9666514" cy="576217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500" b="1" dirty="0">
                <a:ln w="22225">
                  <a:solidFill>
                    <a:srgbClr val="EC32B7"/>
                  </a:solidFill>
                  <a:prstDash val="solid"/>
                </a:ln>
                <a:solidFill>
                  <a:srgbClr val="00B0F0"/>
                </a:solidFill>
              </a:rPr>
              <a:t>LAS AVENTURAS DE LUCA Y VERA II</a:t>
            </a:r>
          </a:p>
          <a:p>
            <a:pPr algn="ctr"/>
            <a:r>
              <a:rPr lang="es-ES" sz="3600" b="1" dirty="0">
                <a:ln w="22225">
                  <a:solidFill>
                    <a:srgbClr val="EC32B7"/>
                  </a:solidFill>
                  <a:prstDash val="solid"/>
                </a:ln>
                <a:solidFill>
                  <a:srgbClr val="00B0F0"/>
                </a:solidFill>
              </a:rPr>
              <a:t>Comprensión lectora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5450" y="3694411"/>
            <a:ext cx="1459007" cy="16219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3620" y="3301146"/>
            <a:ext cx="2163070" cy="240850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733583" y="5743338"/>
            <a:ext cx="4890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EC32B7"/>
                </a:solidFill>
              </a:rPr>
              <a:t>María Olivares para Orientación Andújar</a:t>
            </a:r>
          </a:p>
        </p:txBody>
      </p:sp>
    </p:spTree>
    <p:extLst>
      <p:ext uri="{BB962C8B-B14F-4D97-AF65-F5344CB8AC3E}">
        <p14:creationId xmlns:p14="http://schemas.microsoft.com/office/powerpoint/2010/main" val="355782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6743" y="261257"/>
            <a:ext cx="2394857" cy="46445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Texto 1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46743" y="943429"/>
            <a:ext cx="11364686" cy="2641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Este fin de semana Luca y Vera han estado en Valencia viendo a sus amigas Marta y Aitana, el sábado fueron al Oceanográfico, lo que las le gustaron fueron los pingüinos  mientras su papa Ginés hacía un triatlón en la playa de la Malvarrosa 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46743" y="3802744"/>
            <a:ext cx="11364686" cy="2641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s-ES" sz="3200" b="1" dirty="0">
                <a:solidFill>
                  <a:schemeClr val="tx1"/>
                </a:solidFill>
              </a:rPr>
              <a:t>¿A quién ha ido a ver Luca Vera?</a:t>
            </a:r>
          </a:p>
          <a:p>
            <a:pPr marL="514350" indent="-514350">
              <a:buAutoNum type="arabicPeriod"/>
            </a:pPr>
            <a:r>
              <a:rPr lang="es-ES" sz="3200" b="1" dirty="0">
                <a:solidFill>
                  <a:schemeClr val="tx1"/>
                </a:solidFill>
              </a:rPr>
              <a:t>¿Qué hizo su papá en Valencia?</a:t>
            </a:r>
          </a:p>
          <a:p>
            <a:pPr marL="514350" indent="-514350">
              <a:buAutoNum type="arabicPeriod"/>
            </a:pPr>
            <a:r>
              <a:rPr lang="es-ES" sz="3200" b="1" dirty="0">
                <a:solidFill>
                  <a:schemeClr val="tx1"/>
                </a:solidFill>
              </a:rPr>
              <a:t>¿En que playa fue la prueba de triatlón?</a:t>
            </a:r>
          </a:p>
          <a:p>
            <a:pPr marL="514350" indent="-514350">
              <a:buAutoNum type="arabicPeriod"/>
            </a:pPr>
            <a:r>
              <a:rPr lang="es-ES" sz="3200" b="1" dirty="0">
                <a:solidFill>
                  <a:schemeClr val="tx1"/>
                </a:solidFill>
              </a:rPr>
              <a:t>¿Qué animales les gustaron más?</a:t>
            </a:r>
          </a:p>
          <a:p>
            <a:pPr algn="ctr"/>
            <a:r>
              <a:rPr lang="es-ES" sz="32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58" y="4092509"/>
            <a:ext cx="1752242" cy="19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6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6743" y="261257"/>
            <a:ext cx="2394857" cy="46445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Texto 4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46743" y="943429"/>
            <a:ext cx="11364686" cy="2641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Esta tarde Luca y Vera han ido al cine con su mamá. Han estado viendo la película de los Pitufos y antes de entrar mamá ha comprado una gran bolsa de palomitas, Vera como es pequeña se ha quedado durmiendo y no ha llorado nada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46743" y="3802744"/>
            <a:ext cx="11364686" cy="2641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endParaRPr lang="es-ES" sz="32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s-ES" sz="3200" b="1" dirty="0">
                <a:solidFill>
                  <a:schemeClr val="tx1"/>
                </a:solidFill>
              </a:rPr>
              <a:t>¿Dónde han ido esta tarde Luca y Vera?</a:t>
            </a:r>
          </a:p>
          <a:p>
            <a:pPr marL="514350" indent="-514350">
              <a:buAutoNum type="arabicPeriod"/>
            </a:pPr>
            <a:r>
              <a:rPr lang="es-ES" sz="3200" b="1" dirty="0">
                <a:solidFill>
                  <a:schemeClr val="tx1"/>
                </a:solidFill>
              </a:rPr>
              <a:t>¿Con quién han ido?</a:t>
            </a:r>
          </a:p>
          <a:p>
            <a:pPr marL="514350" indent="-514350">
              <a:buAutoNum type="arabicPeriod"/>
            </a:pPr>
            <a:r>
              <a:rPr lang="es-ES" sz="3200" b="1" dirty="0">
                <a:solidFill>
                  <a:schemeClr val="tx1"/>
                </a:solidFill>
              </a:rPr>
              <a:t>¿Qué han comprado antes de entrar?</a:t>
            </a:r>
          </a:p>
          <a:p>
            <a:pPr marL="514350" indent="-514350">
              <a:buAutoNum type="arabicPeriod"/>
            </a:pPr>
            <a:r>
              <a:rPr lang="es-ES" sz="3200" b="1" dirty="0">
                <a:solidFill>
                  <a:schemeClr val="tx1"/>
                </a:solidFill>
              </a:rPr>
              <a:t>¿Qué le ha pasado a Vera?</a:t>
            </a:r>
          </a:p>
          <a:p>
            <a:pPr algn="ctr"/>
            <a:r>
              <a:rPr lang="es-ES" sz="32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1680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6743" y="261257"/>
            <a:ext cx="2394857" cy="46445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Texto 2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46743" y="943429"/>
            <a:ext cx="11364686" cy="2641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El miércoles Luca y verán quieren ir a nadar a la piscina pues se han apuntado a un curso de natación, a Luca le gusta mucho nadar con su churro de colores y a vera con sus manguitos, las monitoras son Lucía y Esther que son muy simpáticas. 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46743" y="3802744"/>
            <a:ext cx="11364686" cy="2641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endParaRPr lang="es-ES" sz="32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s-ES" sz="3200" b="1" dirty="0">
                <a:solidFill>
                  <a:schemeClr val="tx1"/>
                </a:solidFill>
              </a:rPr>
              <a:t>¿Dónde va a ir el </a:t>
            </a:r>
            <a:r>
              <a:rPr lang="es-ES" sz="3200" b="1" dirty="0" err="1">
                <a:solidFill>
                  <a:schemeClr val="tx1"/>
                </a:solidFill>
              </a:rPr>
              <a:t>miercolés</a:t>
            </a:r>
            <a:r>
              <a:rPr lang="es-ES" sz="3200" b="1" dirty="0">
                <a:solidFill>
                  <a:schemeClr val="tx1"/>
                </a:solidFill>
              </a:rPr>
              <a:t>.?</a:t>
            </a:r>
          </a:p>
          <a:p>
            <a:pPr marL="514350" indent="-514350">
              <a:buAutoNum type="arabicPeriod"/>
            </a:pPr>
            <a:r>
              <a:rPr lang="es-ES" sz="3200" b="1" dirty="0">
                <a:solidFill>
                  <a:schemeClr val="tx1"/>
                </a:solidFill>
              </a:rPr>
              <a:t>¿Luca y Vera a que se han apuntado?</a:t>
            </a:r>
          </a:p>
          <a:p>
            <a:pPr marL="514350" indent="-514350">
              <a:buAutoNum type="arabicPeriod"/>
            </a:pPr>
            <a:r>
              <a:rPr lang="es-ES" sz="3200" b="1" dirty="0">
                <a:solidFill>
                  <a:schemeClr val="tx1"/>
                </a:solidFill>
              </a:rPr>
              <a:t>¿Cómo se llaman las monitoras?</a:t>
            </a:r>
          </a:p>
          <a:p>
            <a:pPr marL="514350" indent="-514350">
              <a:buAutoNum type="arabicPeriod"/>
            </a:pPr>
            <a:r>
              <a:rPr lang="es-ES" sz="3200" b="1" dirty="0">
                <a:solidFill>
                  <a:schemeClr val="tx1"/>
                </a:solidFill>
              </a:rPr>
              <a:t>¿Hay piscina en tu ciudad, te gusta nadar?</a:t>
            </a:r>
          </a:p>
          <a:p>
            <a:pPr algn="ctr"/>
            <a:r>
              <a:rPr lang="es-ES" sz="32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418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6743" y="261257"/>
            <a:ext cx="2394857" cy="46445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Texto 3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46743" y="943429"/>
            <a:ext cx="11364686" cy="2641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El domingo Luca y Vera fueron a ver el huerto de su abuelo Antonio, allí tiene plantadas lechugas, tomates y pimientos, además tienen un cachorrito llamado </a:t>
            </a:r>
            <a:r>
              <a:rPr lang="es-ES" sz="3200" b="1" dirty="0" err="1">
                <a:solidFill>
                  <a:schemeClr val="tx1"/>
                </a:solidFill>
              </a:rPr>
              <a:t>Toby</a:t>
            </a:r>
            <a:r>
              <a:rPr lang="es-ES" sz="3200" b="1" dirty="0">
                <a:solidFill>
                  <a:schemeClr val="tx1"/>
                </a:solidFill>
              </a:rPr>
              <a:t>, a Luca le encanta regar las plantas y dar de comer a </a:t>
            </a:r>
            <a:r>
              <a:rPr lang="es-ES" sz="3200" b="1" dirty="0" err="1">
                <a:solidFill>
                  <a:schemeClr val="tx1"/>
                </a:solidFill>
              </a:rPr>
              <a:t>Toby</a:t>
            </a:r>
            <a:r>
              <a:rPr lang="es-ES" sz="3200" b="1" dirty="0">
                <a:solidFill>
                  <a:schemeClr val="tx1"/>
                </a:solidFill>
              </a:rPr>
              <a:t>. 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46743" y="3802744"/>
            <a:ext cx="11364686" cy="2641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endParaRPr lang="es-ES" sz="32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s-ES" sz="3200" b="1" dirty="0">
                <a:solidFill>
                  <a:schemeClr val="tx1"/>
                </a:solidFill>
              </a:rPr>
              <a:t>¿De quién es el huerto?</a:t>
            </a:r>
          </a:p>
          <a:p>
            <a:pPr marL="514350" indent="-514350">
              <a:buAutoNum type="arabicPeriod"/>
            </a:pPr>
            <a:r>
              <a:rPr lang="es-ES" sz="3200" b="1" dirty="0">
                <a:solidFill>
                  <a:schemeClr val="tx1"/>
                </a:solidFill>
              </a:rPr>
              <a:t>¿Cómo se llama el cachorrito?</a:t>
            </a:r>
          </a:p>
          <a:p>
            <a:pPr marL="514350" indent="-514350">
              <a:buAutoNum type="arabicPeriod"/>
            </a:pPr>
            <a:r>
              <a:rPr lang="es-ES" sz="3200" b="1" dirty="0">
                <a:solidFill>
                  <a:schemeClr val="tx1"/>
                </a:solidFill>
              </a:rPr>
              <a:t>¿Qué le gusta a Luca?</a:t>
            </a:r>
          </a:p>
          <a:p>
            <a:pPr marL="514350" indent="-514350">
              <a:buAutoNum type="arabicPeriod"/>
            </a:pPr>
            <a:r>
              <a:rPr lang="es-ES" sz="3200" b="1" dirty="0">
                <a:solidFill>
                  <a:schemeClr val="tx1"/>
                </a:solidFill>
              </a:rPr>
              <a:t>¿Di en nombre de algunas hortalizas y verduras?</a:t>
            </a:r>
          </a:p>
          <a:p>
            <a:pPr algn="ctr"/>
            <a:r>
              <a:rPr lang="es-ES" sz="32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985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6743" y="261257"/>
            <a:ext cx="2394857" cy="46445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Texto 5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46743" y="943429"/>
            <a:ext cx="11364686" cy="2641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Luca y Vera están muy contentos porque mañana van a ver sus amigos Rafa y Carmen que viven en Granada. Jugarán con los regalos de Papa Noel y comerán en casa de sus titos.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46743" y="3802744"/>
            <a:ext cx="11364686" cy="2641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endParaRPr lang="es-ES" sz="32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s-ES" sz="3200" b="1" dirty="0">
                <a:solidFill>
                  <a:schemeClr val="tx1"/>
                </a:solidFill>
              </a:rPr>
              <a:t>¿Cómo se llaman los amigos de Luca y Vera?</a:t>
            </a:r>
          </a:p>
          <a:p>
            <a:pPr marL="514350" indent="-514350">
              <a:buAutoNum type="arabicPeriod"/>
            </a:pPr>
            <a:r>
              <a:rPr lang="es-ES" sz="3200" b="1" dirty="0">
                <a:solidFill>
                  <a:schemeClr val="tx1"/>
                </a:solidFill>
              </a:rPr>
              <a:t>¿Dónde viven los amigos de Luca y Vera?</a:t>
            </a:r>
          </a:p>
          <a:p>
            <a:pPr marL="514350" indent="-514350">
              <a:buAutoNum type="arabicPeriod"/>
            </a:pPr>
            <a:r>
              <a:rPr lang="es-ES" sz="3200" b="1" dirty="0">
                <a:solidFill>
                  <a:schemeClr val="tx1"/>
                </a:solidFill>
              </a:rPr>
              <a:t>¿Porqué están contentos Luca y Vera?</a:t>
            </a:r>
          </a:p>
          <a:p>
            <a:pPr marL="514350" indent="-514350">
              <a:buAutoNum type="arabicPeriod"/>
            </a:pPr>
            <a:r>
              <a:rPr lang="es-ES" sz="3200" b="1" dirty="0">
                <a:solidFill>
                  <a:schemeClr val="tx1"/>
                </a:solidFill>
              </a:rPr>
              <a:t>¿Dónde van a comer?</a:t>
            </a:r>
          </a:p>
          <a:p>
            <a:pPr algn="ctr"/>
            <a:r>
              <a:rPr lang="es-ES" sz="32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851" y="4333821"/>
            <a:ext cx="2082805" cy="17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654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424</Words>
  <Application>Microsoft Office PowerPoint</Application>
  <PresentationFormat>Panorámica</PresentationFormat>
  <Paragraphs>42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Olivares</dc:creator>
  <cp:lastModifiedBy>informatica</cp:lastModifiedBy>
  <cp:revision>11</cp:revision>
  <dcterms:created xsi:type="dcterms:W3CDTF">2017-04-29T17:39:38Z</dcterms:created>
  <dcterms:modified xsi:type="dcterms:W3CDTF">2017-05-16T10:19:48Z</dcterms:modified>
</cp:coreProperties>
</file>