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2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896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60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906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4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54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195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73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148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041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4466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700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0ADC9-5258-4081-9EF1-13BCBE74BC07}" type="datetimeFigureOut">
              <a:rPr lang="es-ES" smtClean="0"/>
              <a:t>31/05/2017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D82C7-0389-4286-BD20-2A84285408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787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/>
          <p:cNvSpPr/>
          <p:nvPr/>
        </p:nvSpPr>
        <p:spPr>
          <a:xfrm>
            <a:off x="495946" y="537029"/>
            <a:ext cx="11158779" cy="57621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500" b="1" dirty="0">
                <a:ln w="22225">
                  <a:solidFill>
                    <a:srgbClr val="EC32B7"/>
                  </a:solidFill>
                  <a:prstDash val="solid"/>
                </a:ln>
                <a:solidFill>
                  <a:srgbClr val="00B0F0"/>
                </a:solidFill>
              </a:rPr>
              <a:t>Fichas de compresión</a:t>
            </a:r>
          </a:p>
          <a:p>
            <a:pPr algn="ctr"/>
            <a:endParaRPr lang="es-ES" sz="7500" b="1" dirty="0">
              <a:ln w="22225">
                <a:solidFill>
                  <a:srgbClr val="EC32B7"/>
                </a:solidFill>
                <a:prstDash val="solid"/>
              </a:ln>
              <a:solidFill>
                <a:srgbClr val="00B0F0"/>
              </a:solidFill>
            </a:endParaRPr>
          </a:p>
          <a:p>
            <a:pPr algn="ctr"/>
            <a:r>
              <a:rPr lang="es-ES" sz="7500" b="1" dirty="0">
                <a:ln w="22225">
                  <a:solidFill>
                    <a:srgbClr val="EC32B7"/>
                  </a:solidFill>
                  <a:prstDash val="solid"/>
                </a:ln>
                <a:solidFill>
                  <a:srgbClr val="00B0F0"/>
                </a:solidFill>
              </a:rPr>
              <a:t>de instrucciones escritas</a:t>
            </a:r>
          </a:p>
          <a:p>
            <a:pPr algn="ctr"/>
            <a:endParaRPr lang="es-ES" sz="2300" b="1" dirty="0">
              <a:ln w="22225">
                <a:solidFill>
                  <a:srgbClr val="EC32B7"/>
                </a:solidFill>
                <a:prstDash val="solid"/>
              </a:ln>
              <a:solidFill>
                <a:srgbClr val="00B0F0"/>
              </a:solidFill>
            </a:endParaRPr>
          </a:p>
          <a:p>
            <a:pPr algn="ctr"/>
            <a:r>
              <a:rPr lang="es-ES" sz="3600" b="1" dirty="0">
                <a:ln w="22225">
                  <a:solidFill>
                    <a:srgbClr val="EC32B7"/>
                  </a:solidFill>
                  <a:prstDash val="solid"/>
                </a:ln>
                <a:solidFill>
                  <a:srgbClr val="00B0F0"/>
                </a:solidFill>
              </a:rPr>
              <a:t>Comprensión lectora</a:t>
            </a:r>
          </a:p>
        </p:txBody>
      </p:sp>
    </p:spTree>
    <p:extLst>
      <p:ext uri="{BB962C8B-B14F-4D97-AF65-F5344CB8AC3E}">
        <p14:creationId xmlns:p14="http://schemas.microsoft.com/office/powerpoint/2010/main" val="355782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18760" y="2079563"/>
            <a:ext cx="5420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/>
              <a:t>Realiza las siguientes tareas siguiendo las instrucciones</a:t>
            </a:r>
          </a:p>
        </p:txBody>
      </p:sp>
      <p:sp>
        <p:nvSpPr>
          <p:cNvPr id="3" name="Rectángulo: esquinas redondeadas 2"/>
          <p:cNvSpPr/>
          <p:nvPr/>
        </p:nvSpPr>
        <p:spPr>
          <a:xfrm>
            <a:off x="217718" y="108855"/>
            <a:ext cx="11778343" cy="66402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979586"/>
              </p:ext>
            </p:extLst>
          </p:nvPr>
        </p:nvGraphicFramePr>
        <p:xfrm>
          <a:off x="217718" y="0"/>
          <a:ext cx="1197428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7141">
                  <a:extLst>
                    <a:ext uri="{9D8B030D-6E8A-4147-A177-3AD203B41FA5}">
                      <a16:colId xmlns:a16="http://schemas.microsoft.com/office/drawing/2014/main" val="138952447"/>
                    </a:ext>
                  </a:extLst>
                </a:gridCol>
                <a:gridCol w="5987141">
                  <a:extLst>
                    <a:ext uri="{9D8B030D-6E8A-4147-A177-3AD203B41FA5}">
                      <a16:colId xmlns:a16="http://schemas.microsoft.com/office/drawing/2014/main" val="2435124077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489843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92060"/>
                  </a:ext>
                </a:extLst>
              </a:tr>
            </a:tbl>
          </a:graphicData>
        </a:graphic>
      </p:graphicFrame>
      <p:sp>
        <p:nvSpPr>
          <p:cNvPr id="7" name="Rectángulo: esquinas redondeadas 6"/>
          <p:cNvSpPr/>
          <p:nvPr/>
        </p:nvSpPr>
        <p:spPr>
          <a:xfrm>
            <a:off x="217718" y="108855"/>
            <a:ext cx="11778343" cy="664028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898286" y="419294"/>
            <a:ext cx="4958224" cy="49024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Rodea el dibujo de la araña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98286" y="936172"/>
            <a:ext cx="4958224" cy="49024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Tacha el dibujo de la abeja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898286" y="3657600"/>
            <a:ext cx="4958224" cy="49024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Rodea el objeto que da luz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898286" y="4174478"/>
            <a:ext cx="4958224" cy="49024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Tacha el dibujo del martillo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6537078" y="3657600"/>
            <a:ext cx="4958224" cy="49024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Rodea el dibujo del objeto que vuela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6537078" y="4174478"/>
            <a:ext cx="4958224" cy="49024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Mete en un cuadrado el </a:t>
            </a:r>
            <a:r>
              <a:rPr lang="es-ES" sz="2400" b="1" dirty="0" err="1">
                <a:solidFill>
                  <a:schemeClr val="tx1"/>
                </a:solidFill>
              </a:rPr>
              <a:t>autobus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531850" y="443887"/>
            <a:ext cx="4958224" cy="49024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Rodea el dibujo del plátano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6531850" y="960765"/>
            <a:ext cx="4958224" cy="49024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Tacha el dibujo del tomate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97" y="1882773"/>
            <a:ext cx="1613504" cy="1146933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68" y="1655537"/>
            <a:ext cx="1412402" cy="158671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68" y="2079497"/>
            <a:ext cx="1633221" cy="904396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510" y="2055366"/>
            <a:ext cx="1425893" cy="70947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99" y="1975358"/>
            <a:ext cx="1168407" cy="1054348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580" y="1673302"/>
            <a:ext cx="1182741" cy="1379946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52" y="5215237"/>
            <a:ext cx="1941432" cy="878498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185" y="4872375"/>
            <a:ext cx="778443" cy="1515041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68" y="4656016"/>
            <a:ext cx="1478426" cy="1814947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344" y="4863645"/>
            <a:ext cx="1282223" cy="1230090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07" y="5287275"/>
            <a:ext cx="1541285" cy="839318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636" y="5195757"/>
            <a:ext cx="1928967" cy="102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615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61</Words>
  <Application>Microsoft Office PowerPoint</Application>
  <PresentationFormat>Panorámica</PresentationFormat>
  <Paragraphs>14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Olivares</dc:creator>
  <cp:lastModifiedBy>informatica</cp:lastModifiedBy>
  <cp:revision>13</cp:revision>
  <dcterms:created xsi:type="dcterms:W3CDTF">2017-04-29T17:39:38Z</dcterms:created>
  <dcterms:modified xsi:type="dcterms:W3CDTF">2017-05-31T12:44:33Z</dcterms:modified>
</cp:coreProperties>
</file>