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0CD0-F788-4B3E-849D-A09F23CEF1D6}" type="datetimeFigureOut">
              <a:rPr lang="es-ES" smtClean="0"/>
              <a:t>29/05/2017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17CF-227C-4927-90EB-FB3F3C7322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317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0CD0-F788-4B3E-849D-A09F23CEF1D6}" type="datetimeFigureOut">
              <a:rPr lang="es-ES" smtClean="0"/>
              <a:t>29/05/2017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17CF-227C-4927-90EB-FB3F3C7322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985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0CD0-F788-4B3E-849D-A09F23CEF1D6}" type="datetimeFigureOut">
              <a:rPr lang="es-ES" smtClean="0"/>
              <a:t>29/05/2017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17CF-227C-4927-90EB-FB3F3C7322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16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0CD0-F788-4B3E-849D-A09F23CEF1D6}" type="datetimeFigureOut">
              <a:rPr lang="es-ES" smtClean="0"/>
              <a:t>29/05/2017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17CF-227C-4927-90EB-FB3F3C7322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582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0CD0-F788-4B3E-849D-A09F23CEF1D6}" type="datetimeFigureOut">
              <a:rPr lang="es-ES" smtClean="0"/>
              <a:t>29/05/2017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17CF-227C-4927-90EB-FB3F3C7322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820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0CD0-F788-4B3E-849D-A09F23CEF1D6}" type="datetimeFigureOut">
              <a:rPr lang="es-ES" smtClean="0"/>
              <a:t>29/05/2017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17CF-227C-4927-90EB-FB3F3C7322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063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0CD0-F788-4B3E-849D-A09F23CEF1D6}" type="datetimeFigureOut">
              <a:rPr lang="es-ES" smtClean="0"/>
              <a:t>29/05/2017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17CF-227C-4927-90EB-FB3F3C7322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989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0CD0-F788-4B3E-849D-A09F23CEF1D6}" type="datetimeFigureOut">
              <a:rPr lang="es-ES" smtClean="0"/>
              <a:t>29/05/2017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17CF-227C-4927-90EB-FB3F3C7322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028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0CD0-F788-4B3E-849D-A09F23CEF1D6}" type="datetimeFigureOut">
              <a:rPr lang="es-ES" smtClean="0"/>
              <a:t>29/05/2017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17CF-227C-4927-90EB-FB3F3C7322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919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0CD0-F788-4B3E-849D-A09F23CEF1D6}" type="datetimeFigureOut">
              <a:rPr lang="es-ES" smtClean="0"/>
              <a:t>29/05/2017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17CF-227C-4927-90EB-FB3F3C7322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293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0CD0-F788-4B3E-849D-A09F23CEF1D6}" type="datetimeFigureOut">
              <a:rPr lang="es-ES" smtClean="0"/>
              <a:t>29/05/2017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17CF-227C-4927-90EB-FB3F3C7322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51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E0CD0-F788-4B3E-849D-A09F23CEF1D6}" type="datetimeFigureOut">
              <a:rPr lang="es-ES" smtClean="0"/>
              <a:t>29/05/2017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617CF-227C-4927-90EB-FB3F3C7322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218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1190172" y="551544"/>
            <a:ext cx="10014858" cy="60379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TRABAJAMOS LA ESCRITURA CREATIVA </a:t>
            </a:r>
          </a:p>
          <a:p>
            <a:pPr algn="ctr"/>
            <a:endParaRPr lang="es-ES" sz="6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s-E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 IMÁGENES</a:t>
            </a:r>
            <a:endParaRPr lang="es-ES" sz="60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83793" flipH="1">
            <a:off x="2218709" y="1537035"/>
            <a:ext cx="468829" cy="218483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6818">
            <a:off x="9635618" y="2966392"/>
            <a:ext cx="471225" cy="219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96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/>
          <p:cNvSpPr/>
          <p:nvPr/>
        </p:nvSpPr>
        <p:spPr>
          <a:xfrm>
            <a:off x="481153" y="683723"/>
            <a:ext cx="11146972" cy="841829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rgbClr val="002060"/>
                </a:solidFill>
              </a:rPr>
              <a:t>Observa los siguientes dibujos y escribe una oración que los describa. Sigue el modelo:</a:t>
            </a:r>
            <a:endParaRPr lang="es-ES" sz="2400" b="1" dirty="0">
              <a:solidFill>
                <a:srgbClr val="002060"/>
              </a:solidFill>
            </a:endParaRPr>
          </a:p>
        </p:txBody>
      </p:sp>
      <p:sp>
        <p:nvSpPr>
          <p:cNvPr id="5" name="Rectángulo: esquinas redondeadas 4"/>
          <p:cNvSpPr/>
          <p:nvPr/>
        </p:nvSpPr>
        <p:spPr>
          <a:xfrm>
            <a:off x="336778" y="1634536"/>
            <a:ext cx="1770743" cy="1640115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: esquinas redondeadas 5"/>
          <p:cNvSpPr/>
          <p:nvPr/>
        </p:nvSpPr>
        <p:spPr>
          <a:xfrm>
            <a:off x="321280" y="3407207"/>
            <a:ext cx="1770743" cy="1640115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: esquinas redondeadas 6"/>
          <p:cNvSpPr/>
          <p:nvPr/>
        </p:nvSpPr>
        <p:spPr>
          <a:xfrm>
            <a:off x="336778" y="5251506"/>
            <a:ext cx="1770743" cy="1640115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16607" y="76198"/>
            <a:ext cx="2611096" cy="50074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</a:rPr>
              <a:t>¿Cómo son?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251896" y="1687565"/>
            <a:ext cx="9247846" cy="150470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s-ES" dirty="0">
                <a:solidFill>
                  <a:srgbClr val="002060"/>
                </a:solidFill>
              </a:rPr>
              <a:t>La cama es un m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26" y="1835271"/>
            <a:ext cx="1567446" cy="972456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2251896" y="3474911"/>
            <a:ext cx="9247846" cy="150470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s-ES" dirty="0">
                <a:solidFill>
                  <a:srgbClr val="002060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251896" y="5319210"/>
            <a:ext cx="9247846" cy="150470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s-ES" dirty="0">
                <a:solidFill>
                  <a:srgbClr val="002060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9034034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33</Words>
  <Application>Microsoft Office PowerPoint</Application>
  <PresentationFormat>Panorámica</PresentationFormat>
  <Paragraphs>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Olivares</dc:creator>
  <cp:lastModifiedBy>informatica</cp:lastModifiedBy>
  <cp:revision>9</cp:revision>
  <dcterms:created xsi:type="dcterms:W3CDTF">2017-03-09T17:38:54Z</dcterms:created>
  <dcterms:modified xsi:type="dcterms:W3CDTF">2017-05-29T10:46:40Z</dcterms:modified>
</cp:coreProperties>
</file>