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4" autoAdjust="0"/>
    <p:restoredTop sz="72464"/>
  </p:normalViewPr>
  <p:slideViewPr>
    <p:cSldViewPr snapToGrid="0">
      <p:cViewPr varScale="1">
        <p:scale>
          <a:sx n="99" d="100"/>
          <a:sy n="99" d="100"/>
        </p:scale>
        <p:origin x="21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312-C262-48D1-B8D3-A71F30990BD5}" type="datetimeFigureOut">
              <a:rPr lang="es-ES" smtClean="0"/>
              <a:t>14/1/17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85D4-9D28-4304-A60B-403B13CC645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27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312-C262-48D1-B8D3-A71F30990BD5}" type="datetimeFigureOut">
              <a:rPr lang="es-ES" smtClean="0"/>
              <a:t>14/1/17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85D4-9D28-4304-A60B-403B13CC645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230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312-C262-48D1-B8D3-A71F30990BD5}" type="datetimeFigureOut">
              <a:rPr lang="es-ES" smtClean="0"/>
              <a:t>14/1/17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85D4-9D28-4304-A60B-403B13CC645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69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312-C262-48D1-B8D3-A71F30990BD5}" type="datetimeFigureOut">
              <a:rPr lang="es-ES" smtClean="0"/>
              <a:t>14/1/17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85D4-9D28-4304-A60B-403B13CC645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28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312-C262-48D1-B8D3-A71F30990BD5}" type="datetimeFigureOut">
              <a:rPr lang="es-ES" smtClean="0"/>
              <a:t>14/1/17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85D4-9D28-4304-A60B-403B13CC645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45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312-C262-48D1-B8D3-A71F30990BD5}" type="datetimeFigureOut">
              <a:rPr lang="es-ES" smtClean="0"/>
              <a:t>14/1/17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85D4-9D28-4304-A60B-403B13CC645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2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312-C262-48D1-B8D3-A71F30990BD5}" type="datetimeFigureOut">
              <a:rPr lang="es-ES" smtClean="0"/>
              <a:t>14/1/17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85D4-9D28-4304-A60B-403B13CC645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312-C262-48D1-B8D3-A71F30990BD5}" type="datetimeFigureOut">
              <a:rPr lang="es-ES" smtClean="0"/>
              <a:t>14/1/17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85D4-9D28-4304-A60B-403B13CC645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23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312-C262-48D1-B8D3-A71F30990BD5}" type="datetimeFigureOut">
              <a:rPr lang="es-ES" smtClean="0"/>
              <a:t>14/1/17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85D4-9D28-4304-A60B-403B13CC645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19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312-C262-48D1-B8D3-A71F30990BD5}" type="datetimeFigureOut">
              <a:rPr lang="es-ES" smtClean="0"/>
              <a:t>14/1/17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85D4-9D28-4304-A60B-403B13CC645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22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5312-C262-48D1-B8D3-A71F30990BD5}" type="datetimeFigureOut">
              <a:rPr lang="es-ES" smtClean="0"/>
              <a:t>14/1/17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85D4-9D28-4304-A60B-403B13CC645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51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55312-C262-48D1-B8D3-A71F30990BD5}" type="datetimeFigureOut">
              <a:rPr lang="es-ES" smtClean="0"/>
              <a:t>14/1/17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885D4-9D28-4304-A60B-403B13CC645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56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91642" y="6020972"/>
            <a:ext cx="5050301" cy="618978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María Olivares para Orientación Andújar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79" y="3234057"/>
            <a:ext cx="3545482" cy="256013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72300" y="253218"/>
            <a:ext cx="936440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9600" b="1" cap="none" spc="0" dirty="0">
                <a:ln w="5715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CADA OVEJA CON SU PAREJA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1" y="4514124"/>
            <a:ext cx="2234639" cy="16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4746"/>
            <a:ext cx="10515600" cy="520504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Une cada imagen con su pareja</a:t>
            </a:r>
          </a:p>
        </p:txBody>
      </p:sp>
      <p:sp>
        <p:nvSpPr>
          <p:cNvPr id="11" name="Elipse 10"/>
          <p:cNvSpPr/>
          <p:nvPr/>
        </p:nvSpPr>
        <p:spPr>
          <a:xfrm>
            <a:off x="10206731" y="750033"/>
            <a:ext cx="1303963" cy="1313591"/>
          </a:xfrm>
          <a:prstGeom prst="ellipse">
            <a:avLst/>
          </a:prstGeom>
          <a:noFill/>
          <a:ln w="76200">
            <a:solidFill>
              <a:srgbClr val="C21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/>
          </a:p>
        </p:txBody>
      </p:sp>
      <p:sp>
        <p:nvSpPr>
          <p:cNvPr id="12" name="Rectángulo 11"/>
          <p:cNvSpPr/>
          <p:nvPr/>
        </p:nvSpPr>
        <p:spPr>
          <a:xfrm>
            <a:off x="440919" y="876611"/>
            <a:ext cx="1495571" cy="1424354"/>
          </a:xfrm>
          <a:prstGeom prst="rect">
            <a:avLst/>
          </a:prstGeom>
          <a:noFill/>
          <a:ln w="76200">
            <a:solidFill>
              <a:srgbClr val="C21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 dirty="0"/>
          </a:p>
        </p:txBody>
      </p:sp>
      <p:sp>
        <p:nvSpPr>
          <p:cNvPr id="13" name="Elipse 12"/>
          <p:cNvSpPr/>
          <p:nvPr/>
        </p:nvSpPr>
        <p:spPr>
          <a:xfrm>
            <a:off x="10303724" y="2806187"/>
            <a:ext cx="1229709" cy="1313591"/>
          </a:xfrm>
          <a:prstGeom prst="ellipse">
            <a:avLst/>
          </a:prstGeom>
          <a:noFill/>
          <a:ln w="76200">
            <a:solidFill>
              <a:srgbClr val="C21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/>
          </a:p>
        </p:txBody>
      </p:sp>
      <p:sp>
        <p:nvSpPr>
          <p:cNvPr id="14" name="Rectángulo 13"/>
          <p:cNvSpPr/>
          <p:nvPr/>
        </p:nvSpPr>
        <p:spPr>
          <a:xfrm>
            <a:off x="440919" y="2806187"/>
            <a:ext cx="1495571" cy="1424354"/>
          </a:xfrm>
          <a:prstGeom prst="rect">
            <a:avLst/>
          </a:prstGeom>
          <a:noFill/>
          <a:ln w="76200">
            <a:solidFill>
              <a:srgbClr val="C21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 dirty="0"/>
          </a:p>
        </p:txBody>
      </p:sp>
      <p:sp>
        <p:nvSpPr>
          <p:cNvPr id="15" name="Elipse 14"/>
          <p:cNvSpPr/>
          <p:nvPr/>
        </p:nvSpPr>
        <p:spPr>
          <a:xfrm>
            <a:off x="10303724" y="4876353"/>
            <a:ext cx="1303963" cy="1313591"/>
          </a:xfrm>
          <a:prstGeom prst="ellipse">
            <a:avLst/>
          </a:prstGeom>
          <a:noFill/>
          <a:ln w="76200">
            <a:solidFill>
              <a:srgbClr val="C21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/>
          </a:p>
        </p:txBody>
      </p:sp>
      <p:sp>
        <p:nvSpPr>
          <p:cNvPr id="16" name="Rectángulo 15"/>
          <p:cNvSpPr/>
          <p:nvPr/>
        </p:nvSpPr>
        <p:spPr>
          <a:xfrm>
            <a:off x="440919" y="4765590"/>
            <a:ext cx="1495571" cy="1424354"/>
          </a:xfrm>
          <a:prstGeom prst="rect">
            <a:avLst/>
          </a:prstGeom>
          <a:noFill/>
          <a:ln w="76200">
            <a:solidFill>
              <a:srgbClr val="C21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 dirty="0"/>
          </a:p>
        </p:txBody>
      </p:sp>
    </p:spTree>
    <p:extLst>
      <p:ext uri="{BB962C8B-B14F-4D97-AF65-F5344CB8AC3E}">
        <p14:creationId xmlns:p14="http://schemas.microsoft.com/office/powerpoint/2010/main" val="959868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16</Words>
  <Application>Microsoft Macintosh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Comic Sans MS</vt:lpstr>
      <vt:lpstr>Arial</vt:lpstr>
      <vt:lpstr>Tema de Office</vt:lpstr>
      <vt:lpstr> </vt:lpstr>
      <vt:lpstr>Une cada imagen con su pareja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CADA OVEJA CON SU PAREJA</dc:title>
  <dc:creator>María</dc:creator>
  <cp:lastModifiedBy>Usuario de Microsoft Office</cp:lastModifiedBy>
  <cp:revision>12</cp:revision>
  <dcterms:created xsi:type="dcterms:W3CDTF">2016-12-03T20:57:55Z</dcterms:created>
  <dcterms:modified xsi:type="dcterms:W3CDTF">2017-01-14T11:10:53Z</dcterms:modified>
</cp:coreProperties>
</file>