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2CC"/>
    <a:srgbClr val="F8DEAE"/>
    <a:srgbClr val="EAB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4" autoAdjust="0"/>
    <p:restoredTop sz="72464"/>
  </p:normalViewPr>
  <p:slideViewPr>
    <p:cSldViewPr snapToGrid="0">
      <p:cViewPr varScale="1">
        <p:scale>
          <a:sx n="99" d="100"/>
          <a:sy n="99" d="100"/>
        </p:scale>
        <p:origin x="2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73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8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07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1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93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13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56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97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47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8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1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975C-A503-4B23-A0C8-E32D021E254D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FAC7-4345-4AE0-9692-A594D589F3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1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CF2CC"/>
            </a:gs>
            <a:gs pos="83000">
              <a:srgbClr val="F8DEAE"/>
            </a:gs>
            <a:gs pos="100000">
              <a:srgbClr val="EAB24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7" y="3890665"/>
            <a:ext cx="9144000" cy="1186450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Fuga de sílabas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80114" y="6439486"/>
            <a:ext cx="5772443" cy="41851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María Olivares para Orientación Andújar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4560" y="941587"/>
            <a:ext cx="1174289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9600" b="1" dirty="0">
                <a:ln w="2857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TRABAJAMOS LA</a:t>
            </a:r>
          </a:p>
          <a:p>
            <a:pPr algn="ctr"/>
            <a:r>
              <a:rPr lang="es-ES" sz="9600" b="1" dirty="0">
                <a:ln w="2857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CONCIENCIA SILÁBICA</a:t>
            </a:r>
            <a:endParaRPr lang="es-ES" sz="96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7" y="3988575"/>
            <a:ext cx="1904302" cy="25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8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9000">
              <a:srgbClr val="FCF2CC"/>
            </a:gs>
            <a:gs pos="91000">
              <a:srgbClr val="F8DEAE"/>
            </a:gs>
            <a:gs pos="100000">
              <a:srgbClr val="EAB24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4" y="154110"/>
            <a:ext cx="11873132" cy="43673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Elige la sílaba que falta para completar la palabra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42535" y="1055077"/>
            <a:ext cx="10297551" cy="942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000" b="1" dirty="0"/>
              <a:t>PA  –  PE  –  PI  –  PO  -  PU</a:t>
            </a:r>
          </a:p>
        </p:txBody>
      </p:sp>
      <p:sp>
        <p:nvSpPr>
          <p:cNvPr id="7" name="Rectángulo: esquinas redondeadas 6"/>
          <p:cNvSpPr/>
          <p:nvPr/>
        </p:nvSpPr>
        <p:spPr>
          <a:xfrm>
            <a:off x="6597749" y="2461846"/>
            <a:ext cx="4797082" cy="40514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sz="7500" b="1" dirty="0">
                <a:solidFill>
                  <a:schemeClr val="tx1"/>
                </a:solidFill>
              </a:rPr>
              <a:t>ES__DA</a:t>
            </a:r>
          </a:p>
        </p:txBody>
      </p:sp>
      <p:sp>
        <p:nvSpPr>
          <p:cNvPr id="9" name="Rectángulo: esquinas redondeadas 8"/>
          <p:cNvSpPr/>
          <p:nvPr/>
        </p:nvSpPr>
        <p:spPr>
          <a:xfrm>
            <a:off x="785447" y="2461846"/>
            <a:ext cx="4797082" cy="40514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sz="7500" b="1" dirty="0">
                <a:solidFill>
                  <a:schemeClr val="tx1"/>
                </a:solidFill>
              </a:rPr>
              <a:t>ES__JO</a:t>
            </a:r>
          </a:p>
        </p:txBody>
      </p:sp>
    </p:spTree>
    <p:extLst>
      <p:ext uri="{BB962C8B-B14F-4D97-AF65-F5344CB8AC3E}">
        <p14:creationId xmlns:p14="http://schemas.microsoft.com/office/powerpoint/2010/main" val="3319348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37</Words>
  <Application>Microsoft Macintosh PowerPoint</Application>
  <PresentationFormat>Panorámica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Comic Sans MS</vt:lpstr>
      <vt:lpstr>Arial</vt:lpstr>
      <vt:lpstr>Tema de Office</vt:lpstr>
      <vt:lpstr>Fuga de sílabas</vt:lpstr>
      <vt:lpstr>Elige la sílaba que falta para completar la palabra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Fuga de sílabas</dc:title>
  <dc:creator>María</dc:creator>
  <cp:lastModifiedBy>Usuario de Microsoft Office</cp:lastModifiedBy>
  <cp:revision>9</cp:revision>
  <dcterms:created xsi:type="dcterms:W3CDTF">2017-01-11T10:18:02Z</dcterms:created>
  <dcterms:modified xsi:type="dcterms:W3CDTF">2017-01-14T11:13:16Z</dcterms:modified>
</cp:coreProperties>
</file>