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4" autoAdjust="0"/>
    <p:restoredTop sz="50000"/>
  </p:normalViewPr>
  <p:slideViewPr>
    <p:cSldViewPr snapToGrid="0">
      <p:cViewPr varScale="1">
        <p:scale>
          <a:sx n="64" d="100"/>
          <a:sy n="64" d="100"/>
        </p:scale>
        <p:origin x="3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ino horizontal 3"/>
          <p:cNvSpPr/>
          <p:nvPr/>
        </p:nvSpPr>
        <p:spPr>
          <a:xfrm>
            <a:off x="548640" y="154744"/>
            <a:ext cx="10958733" cy="6428936"/>
          </a:xfrm>
          <a:prstGeom prst="horizont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48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¡TRABAJEMOS LA LECTOESCRITURA!</a:t>
            </a:r>
            <a:endParaRPr lang="es-ES" sz="48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cs typeface="Angsana New" panose="02020603050405020304" pitchFamily="18" charset="-34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68" y="2287599"/>
            <a:ext cx="3216812" cy="274160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34905" y="5029200"/>
            <a:ext cx="344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schemeClr val="accent4">
                    <a:lumMod val="50000"/>
                  </a:schemeClr>
                </a:solidFill>
              </a:rPr>
              <a:t>Orientación Andújar</a:t>
            </a:r>
            <a:endParaRPr lang="es-E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4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9828" y="393895"/>
            <a:ext cx="11408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ORDENA LAS SÍLABAS PARA FORMAR PALABRAS (3 SILABAS)</a:t>
            </a:r>
            <a:endParaRPr lang="es-ES" sz="32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970671" y="1856935"/>
            <a:ext cx="2489981" cy="2307102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JA</a:t>
            </a:r>
          </a:p>
          <a:p>
            <a:pPr algn="ctr"/>
            <a:r>
              <a:rPr lang="es-ES" sz="40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PÁ</a:t>
            </a:r>
          </a:p>
          <a:p>
            <a:pPr algn="ctr"/>
            <a:r>
              <a:rPr lang="es-ES" sz="40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RO</a:t>
            </a:r>
            <a:endParaRPr lang="es-ES" sz="40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07" y="4403187"/>
            <a:ext cx="1847308" cy="2215662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731434" y="1856935"/>
            <a:ext cx="2489981" cy="2307102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ÑO</a:t>
            </a:r>
          </a:p>
          <a:p>
            <a:pPr algn="ctr"/>
            <a:r>
              <a:rPr lang="es-ES" sz="4000" b="1" dirty="0">
                <a:solidFill>
                  <a:srgbClr val="FF0066"/>
                </a:solidFill>
                <a:latin typeface="Comic Sans MS" panose="030F0702030302020204" pitchFamily="66" charset="0"/>
              </a:rPr>
              <a:t>O</a:t>
            </a:r>
            <a:endParaRPr lang="es-ES" sz="4000" b="1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40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endParaRPr lang="es-ES" sz="40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30" y="4364897"/>
            <a:ext cx="1987771" cy="2253952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8492197" y="1856935"/>
            <a:ext cx="2489981" cy="2307102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PE</a:t>
            </a:r>
          </a:p>
          <a:p>
            <a:pPr algn="ctr"/>
            <a:r>
              <a:rPr lang="es-ES" sz="40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TA</a:t>
            </a:r>
          </a:p>
          <a:p>
            <a:pPr algn="ctr"/>
            <a:r>
              <a:rPr lang="es-ES" sz="40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LO</a:t>
            </a:r>
            <a:endParaRPr lang="es-ES" sz="40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13" y="4364897"/>
            <a:ext cx="2181665" cy="21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78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235</TotalTime>
  <Words>26</Words>
  <Application>Microsoft Macintosh PowerPoint</Application>
  <PresentationFormat>Panorámica</PresentationFormat>
  <Paragraphs>12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Angsana New</vt:lpstr>
      <vt:lpstr>Comic Sans MS</vt:lpstr>
      <vt:lpstr>Tw Cen MT</vt:lpstr>
      <vt:lpstr>Tw Cen MT Condensed</vt:lpstr>
      <vt:lpstr>Wingdings</vt:lpstr>
      <vt:lpstr>Wingdings 3</vt:lpstr>
      <vt:lpstr>Integral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</dc:creator>
  <cp:lastModifiedBy>Usuario de Microsoft Office</cp:lastModifiedBy>
  <cp:revision>8</cp:revision>
  <dcterms:created xsi:type="dcterms:W3CDTF">2016-09-29T10:26:31Z</dcterms:created>
  <dcterms:modified xsi:type="dcterms:W3CDTF">2017-01-14T11:16:01Z</dcterms:modified>
</cp:coreProperties>
</file>