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1C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14" autoAdjust="0"/>
    <p:restoredTop sz="72464"/>
  </p:normalViewPr>
  <p:slideViewPr>
    <p:cSldViewPr snapToGrid="0">
      <p:cViewPr>
        <p:scale>
          <a:sx n="68" d="100"/>
          <a:sy n="68" d="100"/>
        </p:scale>
        <p:origin x="335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8012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280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233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7429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554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5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2241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940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7677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938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11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8166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9026"/>
            <a:ext cx="12311270" cy="701702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901687" y="2648069"/>
            <a:ext cx="850789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¿Qué rima con... ?</a:t>
            </a:r>
          </a:p>
          <a:p>
            <a:pPr algn="ctr"/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Une las dos imágenes cuyo sonido rimen</a:t>
            </a:r>
          </a:p>
          <a:p>
            <a:pPr algn="ctr"/>
            <a:endParaRPr lang="es-ES" sz="2000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s-ES" sz="2000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s-ES" sz="2000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s-ES" sz="2000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s-ES" sz="2000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s-ES" sz="2000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r"/>
            <a:r>
              <a:rPr lang="es-E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María Olivares para Orientación Andújar</a:t>
            </a:r>
          </a:p>
        </p:txBody>
      </p:sp>
    </p:spTree>
    <p:extLst>
      <p:ext uri="{BB962C8B-B14F-4D97-AF65-F5344CB8AC3E}">
        <p14:creationId xmlns:p14="http://schemas.microsoft.com/office/powerpoint/2010/main" val="3863966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4529797" y="309488"/>
            <a:ext cx="3193366" cy="3052689"/>
          </a:xfrm>
          <a:prstGeom prst="ellipse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6308184" y="3976472"/>
            <a:ext cx="2658793" cy="2532184"/>
          </a:xfrm>
          <a:prstGeom prst="rect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Rectángulo 9"/>
          <p:cNvSpPr/>
          <p:nvPr/>
        </p:nvSpPr>
        <p:spPr>
          <a:xfrm>
            <a:off x="3338730" y="3990541"/>
            <a:ext cx="2658793" cy="2532184"/>
          </a:xfrm>
          <a:prstGeom prst="rect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Rectángulo 10"/>
          <p:cNvSpPr/>
          <p:nvPr/>
        </p:nvSpPr>
        <p:spPr>
          <a:xfrm>
            <a:off x="307145" y="3964746"/>
            <a:ext cx="2658793" cy="2532184"/>
          </a:xfrm>
          <a:prstGeom prst="rect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" name="Rectángulo 11"/>
          <p:cNvSpPr/>
          <p:nvPr/>
        </p:nvSpPr>
        <p:spPr>
          <a:xfrm>
            <a:off x="9277638" y="3992883"/>
            <a:ext cx="2658793" cy="2532184"/>
          </a:xfrm>
          <a:prstGeom prst="rect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78808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18</Words>
  <Application>Microsoft Macintosh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Comic Sans MS</vt:lpstr>
      <vt:lpstr>Arial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</dc:creator>
  <cp:lastModifiedBy>Usuario de Microsoft Office</cp:lastModifiedBy>
  <cp:revision>12</cp:revision>
  <dcterms:created xsi:type="dcterms:W3CDTF">2016-12-12T17:35:58Z</dcterms:created>
  <dcterms:modified xsi:type="dcterms:W3CDTF">2017-01-14T11:11:51Z</dcterms:modified>
</cp:coreProperties>
</file>