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1C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059" autoAdjust="0"/>
    <p:restoredTop sz="72464"/>
  </p:normalViewPr>
  <p:slideViewPr>
    <p:cSldViewPr snapToGrid="0">
      <p:cViewPr>
        <p:scale>
          <a:sx n="81" d="100"/>
          <a:sy n="81" d="100"/>
        </p:scale>
        <p:origin x="288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4453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9008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994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8919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3279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843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9396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0444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099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928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0750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8D679-0185-44EE-A671-2780F75C6340}" type="datetimeFigureOut">
              <a:rPr lang="es-ES" smtClean="0"/>
              <a:t>14/1/17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67F7D-366F-4A5D-9DF5-A0F7D8FD07A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1147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6858000" cy="9905999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069699" y="3507775"/>
            <a:ext cx="4785692" cy="2360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713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Rima y colorea</a:t>
            </a:r>
          </a:p>
          <a:p>
            <a:pPr algn="ctr"/>
            <a:endParaRPr lang="es-ES" sz="1125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es-ES" sz="1125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es-ES" sz="1125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De las dos imágenes que te presentamos cuales rima.</a:t>
            </a:r>
          </a:p>
          <a:p>
            <a:pPr algn="ctr"/>
            <a:endParaRPr lang="es-ES" sz="1125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es-ES" sz="1125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es-ES" sz="1125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es-ES" sz="1125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es-ES" sz="1125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es-ES" sz="1125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r"/>
            <a:r>
              <a:rPr lang="es-ES" sz="9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María Olivares para Orientación Andújar</a:t>
            </a:r>
          </a:p>
        </p:txBody>
      </p:sp>
    </p:spTree>
    <p:extLst>
      <p:ext uri="{BB962C8B-B14F-4D97-AF65-F5344CB8AC3E}">
        <p14:creationId xmlns:p14="http://schemas.microsoft.com/office/powerpoint/2010/main" val="3863966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/>
          <p:nvPr/>
        </p:nvSpPr>
        <p:spPr>
          <a:xfrm>
            <a:off x="3548354" y="1876016"/>
            <a:ext cx="1303963" cy="1313591"/>
          </a:xfrm>
          <a:prstGeom prst="ellipse">
            <a:avLst/>
          </a:prstGeom>
          <a:noFill/>
          <a:ln w="76200">
            <a:solidFill>
              <a:srgbClr val="C21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7" name="Rectángulo 6"/>
          <p:cNvSpPr/>
          <p:nvPr/>
        </p:nvSpPr>
        <p:spPr>
          <a:xfrm>
            <a:off x="1888719" y="1748044"/>
            <a:ext cx="1495571" cy="1424354"/>
          </a:xfrm>
          <a:prstGeom prst="rect">
            <a:avLst/>
          </a:prstGeom>
          <a:noFill/>
          <a:ln w="76200">
            <a:solidFill>
              <a:srgbClr val="C21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 dirty="0"/>
          </a:p>
        </p:txBody>
      </p:sp>
      <p:sp>
        <p:nvSpPr>
          <p:cNvPr id="11" name="Rectángulo 10"/>
          <p:cNvSpPr/>
          <p:nvPr/>
        </p:nvSpPr>
        <p:spPr>
          <a:xfrm>
            <a:off x="260616" y="1765253"/>
            <a:ext cx="1495571" cy="1424354"/>
          </a:xfrm>
          <a:prstGeom prst="rect">
            <a:avLst/>
          </a:prstGeom>
          <a:noFill/>
          <a:ln w="76200">
            <a:solidFill>
              <a:srgbClr val="C21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 dirty="0"/>
          </a:p>
        </p:txBody>
      </p:sp>
      <p:sp>
        <p:nvSpPr>
          <p:cNvPr id="14" name="CuadroTexto 13"/>
          <p:cNvSpPr txBox="1"/>
          <p:nvPr/>
        </p:nvSpPr>
        <p:spPr>
          <a:xfrm>
            <a:off x="1" y="138443"/>
            <a:ext cx="6858000" cy="1225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713" b="1" dirty="0">
                <a:solidFill>
                  <a:srgbClr val="FF0000"/>
                </a:solidFill>
                <a:latin typeface="Comic Sans MS" panose="030F0702030302020204" pitchFamily="66" charset="0"/>
              </a:rPr>
              <a:t>Rima y colorea</a:t>
            </a:r>
          </a:p>
          <a:p>
            <a:pPr algn="ctr"/>
            <a:endParaRPr lang="es-ES" sz="1125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es-ES" sz="1125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es-ES" sz="1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De las dos imágenes que te presentamos cuales </a:t>
            </a:r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riman.</a:t>
            </a:r>
            <a:endParaRPr lang="es-ES" sz="1400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Elipse 20"/>
          <p:cNvSpPr/>
          <p:nvPr/>
        </p:nvSpPr>
        <p:spPr>
          <a:xfrm>
            <a:off x="5206792" y="1858807"/>
            <a:ext cx="1303963" cy="1313591"/>
          </a:xfrm>
          <a:prstGeom prst="ellipse">
            <a:avLst/>
          </a:prstGeom>
          <a:noFill/>
          <a:ln w="76200">
            <a:solidFill>
              <a:srgbClr val="C21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23" name="Elipse 22"/>
          <p:cNvSpPr/>
          <p:nvPr/>
        </p:nvSpPr>
        <p:spPr>
          <a:xfrm>
            <a:off x="3548354" y="3908623"/>
            <a:ext cx="1303963" cy="1313591"/>
          </a:xfrm>
          <a:prstGeom prst="ellipse">
            <a:avLst/>
          </a:prstGeom>
          <a:noFill/>
          <a:ln w="76200">
            <a:solidFill>
              <a:srgbClr val="C21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24" name="Rectángulo 23"/>
          <p:cNvSpPr/>
          <p:nvPr/>
        </p:nvSpPr>
        <p:spPr>
          <a:xfrm>
            <a:off x="1888719" y="3780651"/>
            <a:ext cx="1495571" cy="1424354"/>
          </a:xfrm>
          <a:prstGeom prst="rect">
            <a:avLst/>
          </a:prstGeom>
          <a:noFill/>
          <a:ln w="76200">
            <a:solidFill>
              <a:srgbClr val="C21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 dirty="0"/>
          </a:p>
        </p:txBody>
      </p:sp>
      <p:sp>
        <p:nvSpPr>
          <p:cNvPr id="25" name="Rectángulo 24"/>
          <p:cNvSpPr/>
          <p:nvPr/>
        </p:nvSpPr>
        <p:spPr>
          <a:xfrm>
            <a:off x="260616" y="3797860"/>
            <a:ext cx="1495571" cy="1424354"/>
          </a:xfrm>
          <a:prstGeom prst="rect">
            <a:avLst/>
          </a:prstGeom>
          <a:noFill/>
          <a:ln w="76200">
            <a:solidFill>
              <a:srgbClr val="C21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 dirty="0"/>
          </a:p>
        </p:txBody>
      </p:sp>
      <p:sp>
        <p:nvSpPr>
          <p:cNvPr id="27" name="Elipse 26"/>
          <p:cNvSpPr/>
          <p:nvPr/>
        </p:nvSpPr>
        <p:spPr>
          <a:xfrm>
            <a:off x="5206792" y="3891414"/>
            <a:ext cx="1303963" cy="1313591"/>
          </a:xfrm>
          <a:prstGeom prst="ellipse">
            <a:avLst/>
          </a:prstGeom>
          <a:noFill/>
          <a:ln w="76200">
            <a:solidFill>
              <a:srgbClr val="C21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29" name="Elipse 28"/>
          <p:cNvSpPr/>
          <p:nvPr/>
        </p:nvSpPr>
        <p:spPr>
          <a:xfrm>
            <a:off x="3548354" y="5941230"/>
            <a:ext cx="1303963" cy="1313591"/>
          </a:xfrm>
          <a:prstGeom prst="ellipse">
            <a:avLst/>
          </a:prstGeom>
          <a:noFill/>
          <a:ln w="76200">
            <a:solidFill>
              <a:srgbClr val="C21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30" name="Rectángulo 29"/>
          <p:cNvSpPr/>
          <p:nvPr/>
        </p:nvSpPr>
        <p:spPr>
          <a:xfrm>
            <a:off x="1888719" y="5829024"/>
            <a:ext cx="1495571" cy="1424354"/>
          </a:xfrm>
          <a:prstGeom prst="rect">
            <a:avLst/>
          </a:prstGeom>
          <a:noFill/>
          <a:ln w="76200">
            <a:solidFill>
              <a:srgbClr val="C21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 dirty="0"/>
          </a:p>
        </p:txBody>
      </p:sp>
      <p:sp>
        <p:nvSpPr>
          <p:cNvPr id="31" name="Rectángulo 30"/>
          <p:cNvSpPr/>
          <p:nvPr/>
        </p:nvSpPr>
        <p:spPr>
          <a:xfrm>
            <a:off x="260616" y="5830467"/>
            <a:ext cx="1495571" cy="1424354"/>
          </a:xfrm>
          <a:prstGeom prst="rect">
            <a:avLst/>
          </a:prstGeom>
          <a:noFill/>
          <a:ln w="76200">
            <a:solidFill>
              <a:srgbClr val="C21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 dirty="0"/>
          </a:p>
        </p:txBody>
      </p:sp>
      <p:sp>
        <p:nvSpPr>
          <p:cNvPr id="33" name="Elipse 32"/>
          <p:cNvSpPr/>
          <p:nvPr/>
        </p:nvSpPr>
        <p:spPr>
          <a:xfrm>
            <a:off x="5206792" y="5924021"/>
            <a:ext cx="1303963" cy="1313591"/>
          </a:xfrm>
          <a:prstGeom prst="ellipse">
            <a:avLst/>
          </a:prstGeom>
          <a:noFill/>
          <a:ln w="76200">
            <a:solidFill>
              <a:srgbClr val="C21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35" name="Elipse 34"/>
          <p:cNvSpPr/>
          <p:nvPr/>
        </p:nvSpPr>
        <p:spPr>
          <a:xfrm>
            <a:off x="3548354" y="7973837"/>
            <a:ext cx="1303963" cy="1313591"/>
          </a:xfrm>
          <a:prstGeom prst="ellipse">
            <a:avLst/>
          </a:prstGeom>
          <a:noFill/>
          <a:ln w="76200">
            <a:solidFill>
              <a:srgbClr val="C21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  <p:sp>
        <p:nvSpPr>
          <p:cNvPr id="36" name="Rectángulo 35"/>
          <p:cNvSpPr/>
          <p:nvPr/>
        </p:nvSpPr>
        <p:spPr>
          <a:xfrm>
            <a:off x="1888719" y="7861631"/>
            <a:ext cx="1495571" cy="1424354"/>
          </a:xfrm>
          <a:prstGeom prst="rect">
            <a:avLst/>
          </a:prstGeom>
          <a:noFill/>
          <a:ln w="76200">
            <a:solidFill>
              <a:srgbClr val="C21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 dirty="0"/>
          </a:p>
        </p:txBody>
      </p:sp>
      <p:sp>
        <p:nvSpPr>
          <p:cNvPr id="37" name="Rectángulo 36"/>
          <p:cNvSpPr/>
          <p:nvPr/>
        </p:nvSpPr>
        <p:spPr>
          <a:xfrm>
            <a:off x="260616" y="7863074"/>
            <a:ext cx="1495571" cy="1424354"/>
          </a:xfrm>
          <a:prstGeom prst="rect">
            <a:avLst/>
          </a:prstGeom>
          <a:noFill/>
          <a:ln w="76200">
            <a:solidFill>
              <a:srgbClr val="C21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 dirty="0"/>
          </a:p>
        </p:txBody>
      </p:sp>
      <p:sp>
        <p:nvSpPr>
          <p:cNvPr id="39" name="Elipse 38"/>
          <p:cNvSpPr/>
          <p:nvPr/>
        </p:nvSpPr>
        <p:spPr>
          <a:xfrm>
            <a:off x="5206792" y="7956628"/>
            <a:ext cx="1303963" cy="1313591"/>
          </a:xfrm>
          <a:prstGeom prst="ellipse">
            <a:avLst/>
          </a:prstGeom>
          <a:noFill/>
          <a:ln w="76200">
            <a:solidFill>
              <a:srgbClr val="C21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13"/>
          </a:p>
        </p:txBody>
      </p:sp>
    </p:spTree>
    <p:extLst>
      <p:ext uri="{BB962C8B-B14F-4D97-AF65-F5344CB8AC3E}">
        <p14:creationId xmlns:p14="http://schemas.microsoft.com/office/powerpoint/2010/main" val="39878808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266</TotalTime>
  <Words>31</Words>
  <Application>Microsoft Macintosh PowerPoint</Application>
  <PresentationFormat>A4 (210x297 mm)</PresentationFormat>
  <Paragraphs>15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Comic Sans MS</vt:lpstr>
      <vt:lpstr>Arial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</dc:creator>
  <cp:lastModifiedBy>Usuario de Microsoft Office</cp:lastModifiedBy>
  <cp:revision>17</cp:revision>
  <cp:lastPrinted>2017-01-14T10:25:57Z</cp:lastPrinted>
  <dcterms:created xsi:type="dcterms:W3CDTF">2016-12-12T17:35:58Z</dcterms:created>
  <dcterms:modified xsi:type="dcterms:W3CDTF">2017-01-14T11:07:53Z</dcterms:modified>
</cp:coreProperties>
</file>