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4" autoAdjust="0"/>
    <p:restoredTop sz="72464"/>
  </p:normalViewPr>
  <p:slideViewPr>
    <p:cSldViewPr snapToGrid="0">
      <p:cViewPr>
        <p:scale>
          <a:sx n="90" d="100"/>
          <a:sy n="90" d="100"/>
        </p:scale>
        <p:origin x="250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o horizontal 3"/>
          <p:cNvSpPr/>
          <p:nvPr/>
        </p:nvSpPr>
        <p:spPr>
          <a:xfrm>
            <a:off x="548640" y="154744"/>
            <a:ext cx="10958733" cy="6428936"/>
          </a:xfrm>
          <a:prstGeom prst="horizont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48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Angsana New" panose="02020603050405020304" pitchFamily="18" charset="-34"/>
              </a:rPr>
              <a:t>¡TRABAJEMOS LA LECTOESCRITURA!</a:t>
            </a:r>
            <a:endParaRPr lang="es-ES" sz="48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53" y="1502560"/>
            <a:ext cx="3216812" cy="27416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34905" y="5029200"/>
            <a:ext cx="344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solidFill>
                  <a:schemeClr val="accent4">
                    <a:lumMod val="50000"/>
                  </a:schemeClr>
                </a:solidFill>
              </a:rPr>
              <a:t>Orientación Andújar</a:t>
            </a:r>
            <a:endParaRPr lang="es-E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67754" y="4496099"/>
            <a:ext cx="4390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400" dirty="0" smtClean="0">
                <a:solidFill>
                  <a:srgbClr val="FF0000"/>
                </a:solidFill>
                <a:latin typeface="HelloHappyDays Medium" charset="0"/>
                <a:ea typeface="HelloHappyDays Medium" charset="0"/>
                <a:cs typeface="HelloHappyDays Medium" charset="0"/>
              </a:rPr>
              <a:t>CUENTA S</a:t>
            </a:r>
            <a:r>
              <a:rPr lang="es-ES" sz="4400" dirty="0" smtClean="0">
                <a:solidFill>
                  <a:srgbClr val="FF0000"/>
                </a:solidFill>
                <a:latin typeface="HelloHappyDays Medium" charset="0"/>
                <a:ea typeface="HelloHappyDays Medium" charset="0"/>
                <a:cs typeface="HelloHappyDays Medium" charset="0"/>
              </a:rPr>
              <a:t>ÍLABAS</a:t>
            </a:r>
            <a:endParaRPr lang="es-ES_tradnl" sz="4400" dirty="0">
              <a:solidFill>
                <a:srgbClr val="FF0000"/>
              </a:solidFill>
              <a:latin typeface="HelloHappyDays Medium" charset="0"/>
              <a:ea typeface="HelloHappyDays Medium" charset="0"/>
              <a:cs typeface="HelloHappyDays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4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03507" y="382878"/>
            <a:ext cx="1140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s-ES" sz="28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CUANTAS SÍLABAS TIENE CADA IMAGEN Y ESCRÍBELA </a:t>
            </a:r>
            <a:endParaRPr lang="es-ES" sz="28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005592"/>
              </p:ext>
            </p:extLst>
          </p:nvPr>
        </p:nvGraphicFramePr>
        <p:xfrm>
          <a:off x="300171" y="4485874"/>
          <a:ext cx="3218886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6481"/>
                <a:gridCol w="536481"/>
                <a:gridCol w="536481"/>
                <a:gridCol w="536481"/>
                <a:gridCol w="536481"/>
                <a:gridCol w="5364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2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3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4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6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_trad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X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333570" y="5530035"/>
            <a:ext cx="3185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6000" dirty="0" smtClean="0">
                <a:latin typeface="Garabatos con manita" charset="0"/>
                <a:ea typeface="Garabatos con manita" charset="0"/>
                <a:cs typeface="Garabatos con manita" charset="0"/>
              </a:rPr>
              <a:t>conejo</a:t>
            </a:r>
            <a:endParaRPr lang="es-ES_tradnl" dirty="0">
              <a:latin typeface="Garabatos con manita" charset="0"/>
              <a:ea typeface="Garabatos con manita" charset="0"/>
              <a:cs typeface="Garabatos con manita" charset="0"/>
            </a:endParaRPr>
          </a:p>
        </p:txBody>
      </p:sp>
      <p:pic>
        <p:nvPicPr>
          <p:cNvPr id="12" name="Imagen 10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26" y="1213660"/>
            <a:ext cx="1929848" cy="296465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48048"/>
              </p:ext>
            </p:extLst>
          </p:nvPr>
        </p:nvGraphicFramePr>
        <p:xfrm>
          <a:off x="4470390" y="4485874"/>
          <a:ext cx="3218886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6481"/>
                <a:gridCol w="536481"/>
                <a:gridCol w="536481"/>
                <a:gridCol w="536481"/>
                <a:gridCol w="536481"/>
                <a:gridCol w="5364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2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3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4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6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_trad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0" y="1509923"/>
            <a:ext cx="2993339" cy="2372126"/>
          </a:xfrm>
          <a:prstGeom prst="rect">
            <a:avLst/>
          </a:prstGeom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70415"/>
              </p:ext>
            </p:extLst>
          </p:nvPr>
        </p:nvGraphicFramePr>
        <p:xfrm>
          <a:off x="8612276" y="4485874"/>
          <a:ext cx="3218886" cy="736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6481"/>
                <a:gridCol w="536481"/>
                <a:gridCol w="536481"/>
                <a:gridCol w="536481"/>
                <a:gridCol w="536481"/>
                <a:gridCol w="53648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2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3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4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6</a:t>
                      </a:r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_tradn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27" y="1213660"/>
            <a:ext cx="2806356" cy="270709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229100" y="5530034"/>
            <a:ext cx="3943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smtClean="0">
                <a:latin typeface="Garabatos con manita" charset="0"/>
                <a:ea typeface="Garabatos con manita" charset="0"/>
                <a:cs typeface="Garabatos con manita" charset="0"/>
              </a:rPr>
              <a:t>________</a:t>
            </a:r>
            <a:endParaRPr lang="es-ES_tradnl" dirty="0">
              <a:latin typeface="Garabatos con manita" charset="0"/>
              <a:ea typeface="Garabatos con manita" charset="0"/>
              <a:cs typeface="Garabatos con manita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250044" y="5530034"/>
            <a:ext cx="3943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smtClean="0">
                <a:latin typeface="Garabatos con manita" charset="0"/>
                <a:ea typeface="Garabatos con manita" charset="0"/>
                <a:cs typeface="Garabatos con manita" charset="0"/>
              </a:rPr>
              <a:t>________</a:t>
            </a:r>
            <a:endParaRPr lang="es-ES_tradnl" dirty="0">
              <a:latin typeface="Garabatos con manita" charset="0"/>
              <a:ea typeface="Garabatos con manita" charset="0"/>
              <a:cs typeface="Garabatos con mani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78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6191</TotalTime>
  <Words>39</Words>
  <Application>Microsoft Macintosh PowerPoint</Application>
  <PresentationFormat>Panorámica</PresentationFormat>
  <Paragraphs>26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Angsana New</vt:lpstr>
      <vt:lpstr>Comic Sans MS</vt:lpstr>
      <vt:lpstr>Garabatos con manita</vt:lpstr>
      <vt:lpstr>HelloHappyDays Medium</vt:lpstr>
      <vt:lpstr>Tw Cen MT</vt:lpstr>
      <vt:lpstr>Tw Cen MT Condensed</vt:lpstr>
      <vt:lpstr>Wingdings</vt:lpstr>
      <vt:lpstr>Wingdings 3</vt:lpstr>
      <vt:lpstr>Integral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</dc:creator>
  <cp:lastModifiedBy>Usuario de Microsoft Office</cp:lastModifiedBy>
  <cp:revision>10</cp:revision>
  <cp:lastPrinted>2016-10-01T06:52:49Z</cp:lastPrinted>
  <dcterms:created xsi:type="dcterms:W3CDTF">2016-09-29T10:26:31Z</dcterms:created>
  <dcterms:modified xsi:type="dcterms:W3CDTF">2017-01-14T11:16:50Z</dcterms:modified>
</cp:coreProperties>
</file>