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514" autoAdjust="0"/>
    <p:restoredTop sz="72464"/>
  </p:normalViewPr>
  <p:slideViewPr>
    <p:cSldViewPr snapToGrid="0">
      <p:cViewPr varScale="1">
        <p:scale>
          <a:sx n="103" d="100"/>
          <a:sy n="103" d="100"/>
        </p:scale>
        <p:origin x="2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26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68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18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80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12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83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67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89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51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38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44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67FD-5AEC-4BDB-977E-2B7774969A11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8630-D6D5-4315-BF8B-B11A7C53D54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87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bg1"/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55" y="503384"/>
            <a:ext cx="9144000" cy="2387600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TRABAJAMOS LOS SINÓNIMOS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90227" y="6260122"/>
            <a:ext cx="4581378" cy="365760"/>
          </a:xfrm>
        </p:spPr>
        <p:txBody>
          <a:bodyPr>
            <a:normAutofit/>
          </a:bodyPr>
          <a:lstStyle/>
          <a:p>
            <a:r>
              <a:rPr lang="es-ES" sz="2000" b="1" i="1" dirty="0">
                <a:solidFill>
                  <a:schemeClr val="accent2">
                    <a:lumMod val="50000"/>
                  </a:schemeClr>
                </a:solidFill>
              </a:rPr>
              <a:t>María Olivares para Orientación Andújar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54" y="3111596"/>
            <a:ext cx="6016291" cy="31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bg1"/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7618" y="295421"/>
            <a:ext cx="9017391" cy="50643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Une cada adjetivo con su sinónimo</a:t>
            </a:r>
          </a:p>
        </p:txBody>
      </p:sp>
      <p:sp>
        <p:nvSpPr>
          <p:cNvPr id="4" name="Elipse 3"/>
          <p:cNvSpPr/>
          <p:nvPr/>
        </p:nvSpPr>
        <p:spPr>
          <a:xfrm>
            <a:off x="4403187" y="1420837"/>
            <a:ext cx="2743200" cy="2166425"/>
          </a:xfrm>
          <a:prstGeom prst="ellipse">
            <a:avLst/>
          </a:prstGeom>
          <a:ln w="76200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0449" y="5062019"/>
            <a:ext cx="2485293" cy="7831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59832" y="5099536"/>
            <a:ext cx="2485293" cy="7831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49215" y="5099536"/>
            <a:ext cx="2485293" cy="7831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439420" y="5099536"/>
            <a:ext cx="2485293" cy="7831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</Words>
  <Application>Microsoft Macintosh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Aharoni</vt:lpstr>
      <vt:lpstr>Calibri</vt:lpstr>
      <vt:lpstr>Calibri Light</vt:lpstr>
      <vt:lpstr>Wingdings</vt:lpstr>
      <vt:lpstr>Arial</vt:lpstr>
      <vt:lpstr>Tema de Office</vt:lpstr>
      <vt:lpstr>TRABAJAMOS LOS SINÓNIMOS</vt:lpstr>
      <vt:lpstr>Une cada adjetivo con su sinónimo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TRABAJAMOS LOS SINÓNIMOS</dc:title>
  <dc:creator>María</dc:creator>
  <cp:lastModifiedBy>Usuario de Microsoft Office</cp:lastModifiedBy>
  <cp:revision>10</cp:revision>
  <dcterms:created xsi:type="dcterms:W3CDTF">2016-10-27T09:21:51Z</dcterms:created>
  <dcterms:modified xsi:type="dcterms:W3CDTF">2017-01-14T11:08:55Z</dcterms:modified>
</cp:coreProperties>
</file>