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9144000" cy="6858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30"/>
    <p:restoredTop sz="50067"/>
  </p:normalViewPr>
  <p:slideViewPr>
    <p:cSldViewPr snapToGrid="0" snapToObjects="1">
      <p:cViewPr varScale="1">
        <p:scale>
          <a:sx n="57" d="100"/>
          <a:sy n="57" d="100"/>
        </p:scale>
        <p:origin x="31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3ECAE-F807-A542-8679-44090B3EFBAC}" type="datetimeFigureOut">
              <a:rPr lang="es-ES_tradnl" smtClean="0"/>
              <a:t>14/1/17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652516-5FA3-294A-8F20-EA2696266DC9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78279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652516-5FA3-294A-8F20-EA2696266DC9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8192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4992-C166-1840-943B-AFAA3E0889B1}" type="datetimeFigureOut">
              <a:rPr lang="es-ES_tradnl" smtClean="0"/>
              <a:t>14/1/17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1602-C6B2-A146-BB8B-95530BAE940A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76089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4992-C166-1840-943B-AFAA3E0889B1}" type="datetimeFigureOut">
              <a:rPr lang="es-ES_tradnl" smtClean="0"/>
              <a:t>14/1/17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1602-C6B2-A146-BB8B-95530BAE940A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44792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4992-C166-1840-943B-AFAA3E0889B1}" type="datetimeFigureOut">
              <a:rPr lang="es-ES_tradnl" smtClean="0"/>
              <a:t>14/1/17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1602-C6B2-A146-BB8B-95530BAE940A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5100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4992-C166-1840-943B-AFAA3E0889B1}" type="datetimeFigureOut">
              <a:rPr lang="es-ES_tradnl" smtClean="0"/>
              <a:t>14/1/17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1602-C6B2-A146-BB8B-95530BAE940A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03762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4992-C166-1840-943B-AFAA3E0889B1}" type="datetimeFigureOut">
              <a:rPr lang="es-ES_tradnl" smtClean="0"/>
              <a:t>14/1/17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1602-C6B2-A146-BB8B-95530BAE940A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50380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4992-C166-1840-943B-AFAA3E0889B1}" type="datetimeFigureOut">
              <a:rPr lang="es-ES_tradnl" smtClean="0"/>
              <a:t>14/1/17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1602-C6B2-A146-BB8B-95530BAE940A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62625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4992-C166-1840-943B-AFAA3E0889B1}" type="datetimeFigureOut">
              <a:rPr lang="es-ES_tradnl" smtClean="0"/>
              <a:t>14/1/17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1602-C6B2-A146-BB8B-95530BAE940A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83047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4992-C166-1840-943B-AFAA3E0889B1}" type="datetimeFigureOut">
              <a:rPr lang="es-ES_tradnl" smtClean="0"/>
              <a:t>14/1/17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1602-C6B2-A146-BB8B-95530BAE940A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88188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4992-C166-1840-943B-AFAA3E0889B1}" type="datetimeFigureOut">
              <a:rPr lang="es-ES_tradnl" smtClean="0"/>
              <a:t>14/1/17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1602-C6B2-A146-BB8B-95530BAE940A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18558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4992-C166-1840-943B-AFAA3E0889B1}" type="datetimeFigureOut">
              <a:rPr lang="es-ES_tradnl" smtClean="0"/>
              <a:t>14/1/17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1602-C6B2-A146-BB8B-95530BAE940A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03676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4992-C166-1840-943B-AFAA3E0889B1}" type="datetimeFigureOut">
              <a:rPr lang="es-ES_tradnl" smtClean="0"/>
              <a:t>14/1/17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1602-C6B2-A146-BB8B-95530BAE940A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8520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F4992-C166-1840-943B-AFAA3E0889B1}" type="datetimeFigureOut">
              <a:rPr lang="es-ES_tradnl" smtClean="0"/>
              <a:t>14/1/17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D1602-C6B2-A146-BB8B-95530BAE940A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38823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0" y="-49794"/>
            <a:ext cx="990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 smtClean="0">
                <a:latin typeface="Escolar1 Regular1" charset="0"/>
                <a:ea typeface="Escolar1 Regular1" charset="0"/>
                <a:cs typeface="Escolar1 Regular1" charset="0"/>
              </a:rPr>
              <a:t>Encuentra las palabras escondidas</a:t>
            </a:r>
            <a:endParaRPr lang="es-ES_tradnl" sz="5400" dirty="0">
              <a:latin typeface="Escolar1 Regular1" charset="0"/>
              <a:ea typeface="Escolar1 Regular1" charset="0"/>
              <a:cs typeface="Escolar1 Regular1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999866" y="6083607"/>
            <a:ext cx="34259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latin typeface="Escolar1 Regular1" charset="0"/>
                <a:ea typeface="Escolar1 Regular1" charset="0"/>
                <a:cs typeface="Escolar1 Regular1" charset="0"/>
              </a:rPr>
              <a:t>Una palabra por fila</a:t>
            </a:r>
            <a:endParaRPr lang="es-ES_tradnl" sz="3200" dirty="0">
              <a:latin typeface="Escolar1 Regular1" charset="0"/>
              <a:ea typeface="Escolar1 Regular1" charset="0"/>
              <a:cs typeface="Escolar1 Regular1" charset="0"/>
            </a:endParaRPr>
          </a:p>
        </p:txBody>
      </p:sp>
      <p:sp>
        <p:nvSpPr>
          <p:cNvPr id="39" name="CuadroTexto 38"/>
          <p:cNvSpPr txBox="1"/>
          <p:nvPr/>
        </p:nvSpPr>
        <p:spPr>
          <a:xfrm>
            <a:off x="574919" y="1056640"/>
            <a:ext cx="90776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400" dirty="0" smtClean="0">
                <a:latin typeface="KG Already Home" charset="0"/>
                <a:ea typeface="KG Already Home" charset="0"/>
                <a:cs typeface="KG Already Home" charset="0"/>
              </a:rPr>
              <a:t>MACAFON</a:t>
            </a:r>
            <a:r>
              <a:rPr lang="es-ES_tradnl" sz="4400" dirty="0" smtClean="0">
                <a:solidFill>
                  <a:srgbClr val="FF0000"/>
                </a:solidFill>
                <a:latin typeface="KG Already Home" charset="0"/>
                <a:ea typeface="KG Already Home" charset="0"/>
                <a:cs typeface="KG Already Home" charset="0"/>
              </a:rPr>
              <a:t>CASA</a:t>
            </a:r>
            <a:r>
              <a:rPr lang="es-ES_tradnl" sz="4400" dirty="0" smtClean="0">
                <a:latin typeface="KG Already Home" charset="0"/>
                <a:ea typeface="KG Already Home" charset="0"/>
                <a:cs typeface="KG Already Home" charset="0"/>
              </a:rPr>
              <a:t>NATAREDA</a:t>
            </a:r>
            <a:endParaRPr lang="es-ES_tradnl" sz="4400" dirty="0">
              <a:latin typeface="KG Already Home" charset="0"/>
              <a:ea typeface="KG Already Home" charset="0"/>
              <a:cs typeface="KG Already Home" charset="0"/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574919" y="2007978"/>
            <a:ext cx="90356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400" smtClean="0">
                <a:latin typeface="KG Already Home" charset="0"/>
                <a:ea typeface="KG Already Home" charset="0"/>
                <a:cs typeface="KG Already Home" charset="0"/>
              </a:rPr>
              <a:t>SARAREFINATEDADONOÑ</a:t>
            </a:r>
            <a:endParaRPr lang="es-ES_tradnl" sz="4400" dirty="0">
              <a:latin typeface="KG Already Home" charset="0"/>
              <a:ea typeface="KG Already Home" charset="0"/>
              <a:cs typeface="KG Already Home" charset="0"/>
            </a:endParaRPr>
          </a:p>
        </p:txBody>
      </p:sp>
      <p:sp>
        <p:nvSpPr>
          <p:cNvPr id="41" name="CuadroTexto 40"/>
          <p:cNvSpPr txBox="1"/>
          <p:nvPr/>
        </p:nvSpPr>
        <p:spPr>
          <a:xfrm>
            <a:off x="574918" y="3143628"/>
            <a:ext cx="88645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400" dirty="0" smtClean="0">
                <a:latin typeface="KG Already Home" charset="0"/>
                <a:ea typeface="KG Already Home" charset="0"/>
                <a:cs typeface="KG Already Home" charset="0"/>
              </a:rPr>
              <a:t>QUEMESAFOPYTREVENO</a:t>
            </a:r>
            <a:endParaRPr lang="es-ES_tradnl" sz="4400" dirty="0">
              <a:latin typeface="KG Already Home" charset="0"/>
              <a:ea typeface="KG Already Home" charset="0"/>
              <a:cs typeface="KG Already Home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574918" y="4157844"/>
            <a:ext cx="88736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400" smtClean="0">
                <a:latin typeface="KG Already Home" charset="0"/>
                <a:ea typeface="KG Already Home" charset="0"/>
                <a:cs typeface="KG Already Home" charset="0"/>
              </a:rPr>
              <a:t>SICAMARYTROPLMÑEYB</a:t>
            </a:r>
            <a:endParaRPr lang="es-ES_tradnl" sz="4400" dirty="0">
              <a:latin typeface="KG Already Home" charset="0"/>
              <a:ea typeface="KG Already Home" charset="0"/>
              <a:cs typeface="KG Already Home" charset="0"/>
            </a:endParaRPr>
          </a:p>
        </p:txBody>
      </p:sp>
      <p:sp>
        <p:nvSpPr>
          <p:cNvPr id="43" name="CuadroTexto 42"/>
          <p:cNvSpPr txBox="1"/>
          <p:nvPr/>
        </p:nvSpPr>
        <p:spPr>
          <a:xfrm>
            <a:off x="574918" y="5293045"/>
            <a:ext cx="90944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400" dirty="0" smtClean="0">
                <a:latin typeface="KG Already Home" charset="0"/>
                <a:ea typeface="KG Already Home" charset="0"/>
                <a:cs typeface="KG Already Home" charset="0"/>
              </a:rPr>
              <a:t>PNIUSERTYUPIÑANJHGE</a:t>
            </a:r>
            <a:endParaRPr lang="es-ES_tradnl" sz="4400" dirty="0">
              <a:latin typeface="KG Already Home" charset="0"/>
              <a:ea typeface="KG Already Home" charset="0"/>
              <a:cs typeface="KG Already Home" charset="0"/>
            </a:endParaRPr>
          </a:p>
        </p:txBody>
      </p:sp>
      <p:pic>
        <p:nvPicPr>
          <p:cNvPr id="45" name="Imagen 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2280" y="6165111"/>
            <a:ext cx="1538318" cy="386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61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0" y="-49794"/>
            <a:ext cx="990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 smtClean="0">
                <a:latin typeface="Escolar1 Regular1" charset="0"/>
                <a:ea typeface="Escolar1 Regular1" charset="0"/>
                <a:cs typeface="Escolar1 Regular1" charset="0"/>
              </a:rPr>
              <a:t>Encuentra las palabras escondidas</a:t>
            </a:r>
            <a:endParaRPr lang="es-ES_tradnl" sz="5400" dirty="0">
              <a:latin typeface="Escolar1 Regular1" charset="0"/>
              <a:ea typeface="Escolar1 Regular1" charset="0"/>
              <a:cs typeface="Escolar1 Regular1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999866" y="6083607"/>
            <a:ext cx="34259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latin typeface="Escolar1 Regular1" charset="0"/>
                <a:ea typeface="Escolar1 Regular1" charset="0"/>
                <a:cs typeface="Escolar1 Regular1" charset="0"/>
              </a:rPr>
              <a:t>Una palabra por fila</a:t>
            </a:r>
            <a:endParaRPr lang="es-ES_tradnl" sz="3200" dirty="0">
              <a:latin typeface="Escolar1 Regular1" charset="0"/>
              <a:ea typeface="Escolar1 Regular1" charset="0"/>
              <a:cs typeface="Escolar1 Regular1" charset="0"/>
            </a:endParaRPr>
          </a:p>
        </p:txBody>
      </p:sp>
      <p:sp>
        <p:nvSpPr>
          <p:cNvPr id="39" name="CuadroTexto 38"/>
          <p:cNvSpPr txBox="1"/>
          <p:nvPr/>
        </p:nvSpPr>
        <p:spPr>
          <a:xfrm>
            <a:off x="574919" y="1056640"/>
            <a:ext cx="90776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400" dirty="0" smtClean="0">
                <a:latin typeface="KG Already Home" charset="0"/>
                <a:ea typeface="KG Already Home" charset="0"/>
                <a:cs typeface="KG Already Home" charset="0"/>
              </a:rPr>
              <a:t>MACAFON</a:t>
            </a:r>
            <a:r>
              <a:rPr lang="es-ES_tradnl" sz="4400" dirty="0" smtClean="0">
                <a:solidFill>
                  <a:srgbClr val="FF0000"/>
                </a:solidFill>
                <a:latin typeface="KG Already Home" charset="0"/>
                <a:ea typeface="KG Already Home" charset="0"/>
                <a:cs typeface="KG Already Home" charset="0"/>
              </a:rPr>
              <a:t>CASA</a:t>
            </a:r>
            <a:r>
              <a:rPr lang="es-ES_tradnl" sz="4400" dirty="0" smtClean="0">
                <a:latin typeface="KG Already Home" charset="0"/>
                <a:ea typeface="KG Already Home" charset="0"/>
                <a:cs typeface="KG Already Home" charset="0"/>
              </a:rPr>
              <a:t>NATAREDA</a:t>
            </a:r>
            <a:endParaRPr lang="es-ES_tradnl" sz="4400" dirty="0">
              <a:latin typeface="KG Already Home" charset="0"/>
              <a:ea typeface="KG Already Home" charset="0"/>
              <a:cs typeface="KG Already Home" charset="0"/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574919" y="2007978"/>
            <a:ext cx="90356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400" dirty="0" smtClean="0">
                <a:latin typeface="KG Already Home" charset="0"/>
                <a:ea typeface="KG Already Home" charset="0"/>
                <a:cs typeface="KG Already Home" charset="0"/>
              </a:rPr>
              <a:t>SARAREFINATE</a:t>
            </a:r>
            <a:r>
              <a:rPr lang="es-ES_tradnl" sz="4400" dirty="0" smtClean="0">
                <a:solidFill>
                  <a:srgbClr val="FF0000"/>
                </a:solidFill>
                <a:latin typeface="KG Already Home" charset="0"/>
                <a:ea typeface="KG Already Home" charset="0"/>
                <a:cs typeface="KG Already Home" charset="0"/>
              </a:rPr>
              <a:t>DADO</a:t>
            </a:r>
            <a:r>
              <a:rPr lang="es-ES_tradnl" sz="4400" dirty="0" smtClean="0">
                <a:latin typeface="KG Already Home" charset="0"/>
                <a:ea typeface="KG Already Home" charset="0"/>
                <a:cs typeface="KG Already Home" charset="0"/>
              </a:rPr>
              <a:t>NOÑ</a:t>
            </a:r>
            <a:endParaRPr lang="es-ES_tradnl" sz="4400" dirty="0">
              <a:latin typeface="KG Already Home" charset="0"/>
              <a:ea typeface="KG Already Home" charset="0"/>
              <a:cs typeface="KG Already Home" charset="0"/>
            </a:endParaRPr>
          </a:p>
        </p:txBody>
      </p:sp>
      <p:sp>
        <p:nvSpPr>
          <p:cNvPr id="41" name="CuadroTexto 40"/>
          <p:cNvSpPr txBox="1"/>
          <p:nvPr/>
        </p:nvSpPr>
        <p:spPr>
          <a:xfrm>
            <a:off x="574918" y="3143628"/>
            <a:ext cx="88645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400" dirty="0" smtClean="0">
                <a:latin typeface="KG Already Home" charset="0"/>
                <a:ea typeface="KG Already Home" charset="0"/>
                <a:cs typeface="KG Already Home" charset="0"/>
              </a:rPr>
              <a:t>QUE</a:t>
            </a:r>
            <a:r>
              <a:rPr lang="es-ES_tradnl" sz="4400" dirty="0" smtClean="0">
                <a:solidFill>
                  <a:srgbClr val="FF0000"/>
                </a:solidFill>
                <a:latin typeface="KG Already Home" charset="0"/>
                <a:ea typeface="KG Already Home" charset="0"/>
                <a:cs typeface="KG Already Home" charset="0"/>
              </a:rPr>
              <a:t>MESA</a:t>
            </a:r>
            <a:r>
              <a:rPr lang="es-ES_tradnl" sz="4400" dirty="0" smtClean="0">
                <a:latin typeface="KG Already Home" charset="0"/>
                <a:ea typeface="KG Already Home" charset="0"/>
                <a:cs typeface="KG Already Home" charset="0"/>
              </a:rPr>
              <a:t>FOPYTREVENO</a:t>
            </a:r>
            <a:endParaRPr lang="es-ES_tradnl" sz="4400" dirty="0">
              <a:latin typeface="KG Already Home" charset="0"/>
              <a:ea typeface="KG Already Home" charset="0"/>
              <a:cs typeface="KG Already Home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574918" y="4157844"/>
            <a:ext cx="88736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400" dirty="0" smtClean="0">
                <a:latin typeface="KG Already Home" charset="0"/>
                <a:ea typeface="KG Already Home" charset="0"/>
                <a:cs typeface="KG Already Home" charset="0"/>
              </a:rPr>
              <a:t>SI</a:t>
            </a:r>
            <a:r>
              <a:rPr lang="es-ES_tradnl" sz="4400" dirty="0" smtClean="0">
                <a:solidFill>
                  <a:srgbClr val="FF0000"/>
                </a:solidFill>
                <a:latin typeface="KG Already Home" charset="0"/>
                <a:ea typeface="KG Already Home" charset="0"/>
                <a:cs typeface="KG Already Home" charset="0"/>
              </a:rPr>
              <a:t>CAMA</a:t>
            </a:r>
            <a:r>
              <a:rPr lang="es-ES_tradnl" sz="4400" dirty="0" smtClean="0">
                <a:latin typeface="KG Already Home" charset="0"/>
                <a:ea typeface="KG Already Home" charset="0"/>
                <a:cs typeface="KG Already Home" charset="0"/>
              </a:rPr>
              <a:t>RYTROPLMÑEYB</a:t>
            </a:r>
            <a:endParaRPr lang="es-ES_tradnl" sz="4400" dirty="0">
              <a:latin typeface="KG Already Home" charset="0"/>
              <a:ea typeface="KG Already Home" charset="0"/>
              <a:cs typeface="KG Already Home" charset="0"/>
            </a:endParaRPr>
          </a:p>
        </p:txBody>
      </p:sp>
      <p:sp>
        <p:nvSpPr>
          <p:cNvPr id="43" name="CuadroTexto 42"/>
          <p:cNvSpPr txBox="1"/>
          <p:nvPr/>
        </p:nvSpPr>
        <p:spPr>
          <a:xfrm>
            <a:off x="574918" y="5293045"/>
            <a:ext cx="90944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400" dirty="0" smtClean="0">
                <a:latin typeface="KG Already Home" charset="0"/>
                <a:ea typeface="KG Already Home" charset="0"/>
                <a:cs typeface="KG Already Home" charset="0"/>
              </a:rPr>
              <a:t>PNIUSERTYU</a:t>
            </a:r>
            <a:r>
              <a:rPr lang="es-ES_tradnl" sz="4400" dirty="0" smtClean="0">
                <a:solidFill>
                  <a:srgbClr val="FF0000"/>
                </a:solidFill>
                <a:latin typeface="KG Already Home" charset="0"/>
                <a:ea typeface="KG Already Home" charset="0"/>
                <a:cs typeface="KG Already Home" charset="0"/>
              </a:rPr>
              <a:t>PIÑA</a:t>
            </a:r>
            <a:r>
              <a:rPr lang="es-ES_tradnl" sz="4400" dirty="0" smtClean="0">
                <a:latin typeface="KG Already Home" charset="0"/>
                <a:ea typeface="KG Already Home" charset="0"/>
                <a:cs typeface="KG Already Home" charset="0"/>
              </a:rPr>
              <a:t>NJHGE</a:t>
            </a:r>
            <a:endParaRPr lang="es-ES_tradnl" sz="4400" dirty="0">
              <a:latin typeface="KG Already Home" charset="0"/>
              <a:ea typeface="KG Already Home" charset="0"/>
              <a:cs typeface="KG Already Home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 rot="20153011">
            <a:off x="491523" y="6123044"/>
            <a:ext cx="13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>
                <a:solidFill>
                  <a:srgbClr val="FF0000"/>
                </a:solidFill>
              </a:rPr>
              <a:t>SOLUCI</a:t>
            </a:r>
            <a:r>
              <a:rPr lang="es-ES" dirty="0" smtClean="0">
                <a:solidFill>
                  <a:srgbClr val="FF0000"/>
                </a:solidFill>
              </a:rPr>
              <a:t>ÓN</a:t>
            </a:r>
            <a:r>
              <a:rPr lang="es-ES_tradnl" dirty="0" smtClean="0">
                <a:solidFill>
                  <a:srgbClr val="FF0000"/>
                </a:solidFill>
              </a:rPr>
              <a:t>ES</a:t>
            </a:r>
            <a:endParaRPr lang="es-ES_tradnl" dirty="0">
              <a:solidFill>
                <a:srgbClr val="FF000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2120" y="6165111"/>
            <a:ext cx="1538318" cy="386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40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3087</TotalTime>
  <Words>30</Words>
  <Application>Microsoft Macintosh PowerPoint</Application>
  <PresentationFormat>A4 (210x297 mm)</PresentationFormat>
  <Paragraphs>16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Calibri</vt:lpstr>
      <vt:lpstr>Calibri Light</vt:lpstr>
      <vt:lpstr>Escolar1 Regular1</vt:lpstr>
      <vt:lpstr>KG Already Home</vt:lpstr>
      <vt:lpstr>Arial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Usuario de Microsoft Office</cp:lastModifiedBy>
  <cp:revision>8</cp:revision>
  <cp:lastPrinted>2016-09-04T11:38:20Z</cp:lastPrinted>
  <dcterms:created xsi:type="dcterms:W3CDTF">2016-09-04T11:18:25Z</dcterms:created>
  <dcterms:modified xsi:type="dcterms:W3CDTF">2017-01-14T11:15:17Z</dcterms:modified>
</cp:coreProperties>
</file>