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14" autoAdjust="0"/>
    <p:restoredTop sz="72464"/>
  </p:normalViewPr>
  <p:slideViewPr>
    <p:cSldViewPr snapToGrid="0">
      <p:cViewPr varScale="1">
        <p:scale>
          <a:sx n="99" d="100"/>
          <a:sy n="99" d="100"/>
        </p:scale>
        <p:origin x="21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A9D5-7FE6-4BB1-BECE-2E6AD10EFC61}" type="datetimeFigureOut">
              <a:rPr lang="es-ES" smtClean="0"/>
              <a:t>14/1/17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9F7-A460-4296-A670-4007622034F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18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A9D5-7FE6-4BB1-BECE-2E6AD10EFC61}" type="datetimeFigureOut">
              <a:rPr lang="es-ES" smtClean="0"/>
              <a:t>14/1/17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9F7-A460-4296-A670-4007622034F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831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A9D5-7FE6-4BB1-BECE-2E6AD10EFC61}" type="datetimeFigureOut">
              <a:rPr lang="es-ES" smtClean="0"/>
              <a:t>14/1/17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9F7-A460-4296-A670-4007622034F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9930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A9D5-7FE6-4BB1-BECE-2E6AD10EFC61}" type="datetimeFigureOut">
              <a:rPr lang="es-ES" smtClean="0"/>
              <a:t>14/1/17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9F7-A460-4296-A670-4007622034F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9874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A9D5-7FE6-4BB1-BECE-2E6AD10EFC61}" type="datetimeFigureOut">
              <a:rPr lang="es-ES" smtClean="0"/>
              <a:t>14/1/17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9F7-A460-4296-A670-4007622034F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4470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A9D5-7FE6-4BB1-BECE-2E6AD10EFC61}" type="datetimeFigureOut">
              <a:rPr lang="es-ES" smtClean="0"/>
              <a:t>14/1/17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9F7-A460-4296-A670-4007622034F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128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A9D5-7FE6-4BB1-BECE-2E6AD10EFC61}" type="datetimeFigureOut">
              <a:rPr lang="es-ES" smtClean="0"/>
              <a:t>14/1/17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9F7-A460-4296-A670-4007622034F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8141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A9D5-7FE6-4BB1-BECE-2E6AD10EFC61}" type="datetimeFigureOut">
              <a:rPr lang="es-ES" smtClean="0"/>
              <a:t>14/1/17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9F7-A460-4296-A670-4007622034F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099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A9D5-7FE6-4BB1-BECE-2E6AD10EFC61}" type="datetimeFigureOut">
              <a:rPr lang="es-ES" smtClean="0"/>
              <a:t>14/1/17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9F7-A460-4296-A670-4007622034F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7220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A9D5-7FE6-4BB1-BECE-2E6AD10EFC61}" type="datetimeFigureOut">
              <a:rPr lang="es-ES" smtClean="0"/>
              <a:t>14/1/17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9F7-A460-4296-A670-4007622034F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4487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AA9D5-7FE6-4BB1-BECE-2E6AD10EFC61}" type="datetimeFigureOut">
              <a:rPr lang="es-ES" smtClean="0"/>
              <a:t>14/1/17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49F7-A460-4296-A670-4007622034F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8103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AA9D5-7FE6-4BB1-BECE-2E6AD10EFC61}" type="datetimeFigureOut">
              <a:rPr lang="es-ES" smtClean="0"/>
              <a:t>14/1/17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549F7-A460-4296-A670-4007622034F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032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9000">
              <a:schemeClr val="accent6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505908"/>
          </a:xfrm>
        </p:spPr>
        <p:txBody>
          <a:bodyPr>
            <a:noAutofit/>
          </a:bodyPr>
          <a:lstStyle/>
          <a:p>
            <a:r>
              <a:rPr lang="es-ES" b="1" dirty="0" smtClean="0">
                <a:solidFill>
                  <a:srgbClr val="660066"/>
                </a:solidFill>
                <a:latin typeface="AR CENA" panose="02000000000000000000" pitchFamily="2" charset="0"/>
              </a:rPr>
              <a:t/>
            </a:r>
            <a:br>
              <a:rPr lang="es-ES" b="1" dirty="0" smtClean="0">
                <a:solidFill>
                  <a:srgbClr val="660066"/>
                </a:solidFill>
                <a:latin typeface="AR CENA" panose="02000000000000000000" pitchFamily="2" charset="0"/>
              </a:rPr>
            </a:br>
            <a:r>
              <a:rPr lang="es-ES" b="1" dirty="0">
                <a:solidFill>
                  <a:srgbClr val="660066"/>
                </a:solidFill>
                <a:latin typeface="AR CENA" panose="02000000000000000000" pitchFamily="2" charset="0"/>
              </a:rPr>
              <a:t/>
            </a:r>
            <a:br>
              <a:rPr lang="es-ES" b="1" dirty="0">
                <a:solidFill>
                  <a:srgbClr val="660066"/>
                </a:solidFill>
                <a:latin typeface="AR CENA" panose="02000000000000000000" pitchFamily="2" charset="0"/>
              </a:rPr>
            </a:br>
            <a:r>
              <a:rPr lang="es-ES" b="1" dirty="0" smtClean="0">
                <a:solidFill>
                  <a:srgbClr val="660066"/>
                </a:solidFill>
                <a:latin typeface="AR CENA" panose="02000000000000000000" pitchFamily="2" charset="0"/>
              </a:rPr>
              <a:t/>
            </a:r>
            <a:br>
              <a:rPr lang="es-ES" b="1" dirty="0" smtClean="0">
                <a:solidFill>
                  <a:srgbClr val="660066"/>
                </a:solidFill>
                <a:latin typeface="AR CENA" panose="02000000000000000000" pitchFamily="2" charset="0"/>
              </a:rPr>
            </a:br>
            <a:r>
              <a:rPr lang="es-ES" b="1" dirty="0">
                <a:solidFill>
                  <a:srgbClr val="660066"/>
                </a:solidFill>
                <a:latin typeface="AR CENA" panose="02000000000000000000" pitchFamily="2" charset="0"/>
              </a:rPr>
              <a:t/>
            </a:r>
            <a:br>
              <a:rPr lang="es-ES" b="1" dirty="0">
                <a:solidFill>
                  <a:srgbClr val="660066"/>
                </a:solidFill>
                <a:latin typeface="AR CENA" panose="02000000000000000000" pitchFamily="2" charset="0"/>
              </a:rPr>
            </a:br>
            <a:r>
              <a:rPr lang="es-ES" b="1" dirty="0" smtClean="0">
                <a:solidFill>
                  <a:srgbClr val="660066"/>
                </a:solidFill>
                <a:latin typeface="AR CENA" panose="02000000000000000000" pitchFamily="2" charset="0"/>
              </a:rPr>
              <a:t/>
            </a:r>
            <a:br>
              <a:rPr lang="es-ES" b="1" dirty="0" smtClean="0">
                <a:solidFill>
                  <a:srgbClr val="660066"/>
                </a:solidFill>
                <a:latin typeface="AR CENA" panose="02000000000000000000" pitchFamily="2" charset="0"/>
              </a:rPr>
            </a:br>
            <a:r>
              <a:rPr lang="es-ES" b="1" dirty="0">
                <a:solidFill>
                  <a:srgbClr val="660066"/>
                </a:solidFill>
                <a:latin typeface="AR CENA" panose="02000000000000000000" pitchFamily="2" charset="0"/>
              </a:rPr>
              <a:t/>
            </a:r>
            <a:br>
              <a:rPr lang="es-ES" b="1" dirty="0">
                <a:solidFill>
                  <a:srgbClr val="660066"/>
                </a:solidFill>
                <a:latin typeface="AR CENA" panose="02000000000000000000" pitchFamily="2" charset="0"/>
              </a:rPr>
            </a:br>
            <a:endParaRPr lang="es-ES" sz="5800" b="1" dirty="0">
              <a:solidFill>
                <a:srgbClr val="660066"/>
              </a:solidFill>
              <a:latin typeface="AR CENA" panose="02000000000000000000" pitchFamily="2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18252" y="6330462"/>
            <a:ext cx="4923051" cy="422029"/>
          </a:xfrm>
        </p:spPr>
        <p:txBody>
          <a:bodyPr>
            <a:normAutofit fontScale="92500"/>
          </a:bodyPr>
          <a:lstStyle/>
          <a:p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María Olivares para </a:t>
            </a:r>
            <a:r>
              <a:rPr lang="es-ES" b="1" i="1" dirty="0" smtClean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Orientación Andújar</a:t>
            </a:r>
            <a:endParaRPr lang="es-ES" b="1" i="1" dirty="0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575" y="1813957"/>
            <a:ext cx="5063728" cy="366541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39151" y="573208"/>
            <a:ext cx="697757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0" b="1" dirty="0">
                <a:solidFill>
                  <a:schemeClr val="accent1">
                    <a:lumMod val="75000"/>
                  </a:schemeClr>
                </a:solidFill>
                <a:latin typeface="AR CENA" panose="02000000000000000000" pitchFamily="2" charset="0"/>
              </a:rPr>
              <a:t>ACTIVIDAD PARA TRABAJAR LA LECTOESCRITURA CON </a:t>
            </a:r>
            <a:r>
              <a:rPr lang="es-ES" sz="8000" b="1" dirty="0" smtClean="0">
                <a:solidFill>
                  <a:schemeClr val="accent1">
                    <a:lumMod val="75000"/>
                  </a:schemeClr>
                </a:solidFill>
                <a:latin typeface="AR CENA" panose="02000000000000000000" pitchFamily="2" charset="0"/>
              </a:rPr>
              <a:t>4 </a:t>
            </a:r>
            <a:r>
              <a:rPr lang="es-ES" sz="8000" b="1" dirty="0">
                <a:solidFill>
                  <a:schemeClr val="accent1">
                    <a:lumMod val="75000"/>
                  </a:schemeClr>
                </a:solidFill>
                <a:latin typeface="AR CENA" panose="02000000000000000000" pitchFamily="2" charset="0"/>
              </a:rPr>
              <a:t>PALABRAS</a:t>
            </a:r>
            <a:endParaRPr lang="es-ES" sz="8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195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6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4745" y="379829"/>
            <a:ext cx="12037255" cy="464233"/>
          </a:xfrm>
        </p:spPr>
        <p:txBody>
          <a:bodyPr>
            <a:noAutofit/>
          </a:bodyPr>
          <a:lstStyle/>
          <a:p>
            <a:pPr marL="857250" indent="-857250" algn="l">
              <a:buFont typeface="Wingdings" panose="05000000000000000000" pitchFamily="2" charset="2"/>
              <a:buChar char="Ø"/>
            </a:pP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Ordena las palabras para formar oraciones</a:t>
            </a:r>
            <a:endParaRPr lang="es-ES" sz="3600" b="1" dirty="0">
              <a:solidFill>
                <a:schemeClr val="accent1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Flecha derecha 3"/>
          <p:cNvSpPr/>
          <p:nvPr/>
        </p:nvSpPr>
        <p:spPr>
          <a:xfrm>
            <a:off x="154745" y="1519312"/>
            <a:ext cx="675250" cy="4642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lecha derecha 4"/>
          <p:cNvSpPr/>
          <p:nvPr/>
        </p:nvSpPr>
        <p:spPr>
          <a:xfrm>
            <a:off x="154745" y="2426679"/>
            <a:ext cx="675250" cy="4642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Flecha derecha 5"/>
          <p:cNvSpPr/>
          <p:nvPr/>
        </p:nvSpPr>
        <p:spPr>
          <a:xfrm>
            <a:off x="154745" y="3334046"/>
            <a:ext cx="675250" cy="4642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dondear rectángulo de esquina diagonal 6"/>
          <p:cNvSpPr/>
          <p:nvPr/>
        </p:nvSpPr>
        <p:spPr>
          <a:xfrm>
            <a:off x="1139482" y="1441939"/>
            <a:ext cx="1800665" cy="618979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es</a:t>
            </a:r>
            <a:endParaRPr lang="es-ES" sz="2800" b="1" dirty="0"/>
          </a:p>
        </p:txBody>
      </p:sp>
      <p:sp>
        <p:nvSpPr>
          <p:cNvPr id="8" name="Redondear rectángulo de esquina diagonal 7"/>
          <p:cNvSpPr/>
          <p:nvPr/>
        </p:nvSpPr>
        <p:spPr>
          <a:xfrm>
            <a:off x="3310586" y="1448974"/>
            <a:ext cx="1800665" cy="618979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/>
              <a:t>.</a:t>
            </a:r>
          </a:p>
        </p:txBody>
      </p:sp>
      <p:sp>
        <p:nvSpPr>
          <p:cNvPr id="9" name="Redondear rectángulo de esquina diagonal 8"/>
          <p:cNvSpPr/>
          <p:nvPr/>
        </p:nvSpPr>
        <p:spPr>
          <a:xfrm>
            <a:off x="5484054" y="1448974"/>
            <a:ext cx="1800665" cy="618979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guapa</a:t>
            </a:r>
            <a:endParaRPr lang="es-ES" sz="2800" b="1" dirty="0"/>
          </a:p>
        </p:txBody>
      </p:sp>
      <p:sp>
        <p:nvSpPr>
          <p:cNvPr id="10" name="Redondear rectángulo de esquina diagonal 9"/>
          <p:cNvSpPr/>
          <p:nvPr/>
        </p:nvSpPr>
        <p:spPr>
          <a:xfrm>
            <a:off x="7718474" y="1441938"/>
            <a:ext cx="1800665" cy="618979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Maribel</a:t>
            </a:r>
            <a:endParaRPr lang="es-ES" sz="2800" b="1" dirty="0"/>
          </a:p>
        </p:txBody>
      </p:sp>
      <p:sp>
        <p:nvSpPr>
          <p:cNvPr id="13" name="Redondear rectángulo de esquina diagonal 12"/>
          <p:cNvSpPr/>
          <p:nvPr/>
        </p:nvSpPr>
        <p:spPr>
          <a:xfrm>
            <a:off x="1169958" y="2426679"/>
            <a:ext cx="1800665" cy="618979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/>
              <a:t>.</a:t>
            </a:r>
          </a:p>
        </p:txBody>
      </p:sp>
      <p:sp>
        <p:nvSpPr>
          <p:cNvPr id="14" name="Redondear rectángulo de esquina diagonal 13"/>
          <p:cNvSpPr/>
          <p:nvPr/>
        </p:nvSpPr>
        <p:spPr>
          <a:xfrm>
            <a:off x="3310586" y="2402415"/>
            <a:ext cx="1800665" cy="618979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cabeza</a:t>
            </a:r>
            <a:endParaRPr lang="es-ES" sz="2800" b="1" dirty="0"/>
          </a:p>
        </p:txBody>
      </p:sp>
      <p:sp>
        <p:nvSpPr>
          <p:cNvPr id="15" name="Redondear rectángulo de esquina diagonal 14"/>
          <p:cNvSpPr/>
          <p:nvPr/>
        </p:nvSpPr>
        <p:spPr>
          <a:xfrm>
            <a:off x="5451214" y="2433714"/>
            <a:ext cx="1800665" cy="618979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duele</a:t>
            </a:r>
            <a:endParaRPr lang="es-ES" sz="2800" b="1" dirty="0"/>
          </a:p>
        </p:txBody>
      </p:sp>
      <p:sp>
        <p:nvSpPr>
          <p:cNvPr id="16" name="Redondear rectángulo de esquina diagonal 15"/>
          <p:cNvSpPr/>
          <p:nvPr/>
        </p:nvSpPr>
        <p:spPr>
          <a:xfrm>
            <a:off x="7718473" y="2458689"/>
            <a:ext cx="1800665" cy="618979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Me</a:t>
            </a:r>
            <a:endParaRPr lang="es-ES" sz="2800" b="1" dirty="0"/>
          </a:p>
        </p:txBody>
      </p:sp>
      <p:sp>
        <p:nvSpPr>
          <p:cNvPr id="17" name="Redondear rectángulo de esquina diagonal 16"/>
          <p:cNvSpPr/>
          <p:nvPr/>
        </p:nvSpPr>
        <p:spPr>
          <a:xfrm>
            <a:off x="1172299" y="3334046"/>
            <a:ext cx="1800665" cy="618979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Mi</a:t>
            </a:r>
            <a:endParaRPr lang="es-ES" sz="2800" b="1" dirty="0"/>
          </a:p>
        </p:txBody>
      </p:sp>
      <p:sp>
        <p:nvSpPr>
          <p:cNvPr id="18" name="Redondear rectángulo de esquina diagonal 17"/>
          <p:cNvSpPr/>
          <p:nvPr/>
        </p:nvSpPr>
        <p:spPr>
          <a:xfrm>
            <a:off x="3249633" y="3355856"/>
            <a:ext cx="1800665" cy="618979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es</a:t>
            </a:r>
            <a:endParaRPr lang="es-ES" sz="2800" b="1" dirty="0"/>
          </a:p>
        </p:txBody>
      </p:sp>
      <p:sp>
        <p:nvSpPr>
          <p:cNvPr id="19" name="Redondear rectángulo de esquina diagonal 18"/>
          <p:cNvSpPr/>
          <p:nvPr/>
        </p:nvSpPr>
        <p:spPr>
          <a:xfrm>
            <a:off x="5451213" y="3334045"/>
            <a:ext cx="1800665" cy="618979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/>
              <a:t>.</a:t>
            </a:r>
          </a:p>
        </p:txBody>
      </p:sp>
      <p:sp>
        <p:nvSpPr>
          <p:cNvPr id="20" name="Redondear rectángulo de esquina diagonal 19"/>
          <p:cNvSpPr/>
          <p:nvPr/>
        </p:nvSpPr>
        <p:spPr>
          <a:xfrm>
            <a:off x="7612944" y="3355855"/>
            <a:ext cx="2018723" cy="618980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padre</a:t>
            </a:r>
            <a:endParaRPr lang="es-ES" sz="2800" b="1" dirty="0"/>
          </a:p>
        </p:txBody>
      </p:sp>
      <p:sp>
        <p:nvSpPr>
          <p:cNvPr id="21" name="Flecha derecha 20"/>
          <p:cNvSpPr/>
          <p:nvPr/>
        </p:nvSpPr>
        <p:spPr>
          <a:xfrm>
            <a:off x="154745" y="4428981"/>
            <a:ext cx="675250" cy="4642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Flecha derecha 21"/>
          <p:cNvSpPr/>
          <p:nvPr/>
        </p:nvSpPr>
        <p:spPr>
          <a:xfrm>
            <a:off x="154745" y="5390273"/>
            <a:ext cx="675250" cy="4642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Redondear rectángulo de esquina diagonal 23"/>
          <p:cNvSpPr/>
          <p:nvPr/>
        </p:nvSpPr>
        <p:spPr>
          <a:xfrm>
            <a:off x="1169958" y="4366387"/>
            <a:ext cx="1800665" cy="618979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delfines</a:t>
            </a:r>
            <a:endParaRPr lang="es-ES" sz="2800" b="1" dirty="0"/>
          </a:p>
        </p:txBody>
      </p:sp>
      <p:sp>
        <p:nvSpPr>
          <p:cNvPr id="25" name="Redondear rectángulo de esquina diagonal 24"/>
          <p:cNvSpPr/>
          <p:nvPr/>
        </p:nvSpPr>
        <p:spPr>
          <a:xfrm>
            <a:off x="3249632" y="4351608"/>
            <a:ext cx="1800665" cy="618979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Los</a:t>
            </a:r>
            <a:endParaRPr lang="es-ES" sz="2800" b="1" dirty="0"/>
          </a:p>
        </p:txBody>
      </p:sp>
      <p:sp>
        <p:nvSpPr>
          <p:cNvPr id="26" name="Redondear rectángulo de esquina diagonal 25"/>
          <p:cNvSpPr/>
          <p:nvPr/>
        </p:nvSpPr>
        <p:spPr>
          <a:xfrm>
            <a:off x="5451212" y="4332855"/>
            <a:ext cx="1833507" cy="618979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mamíferos</a:t>
            </a:r>
            <a:endParaRPr lang="es-ES" sz="2800" b="1" dirty="0"/>
          </a:p>
        </p:txBody>
      </p:sp>
      <p:sp>
        <p:nvSpPr>
          <p:cNvPr id="27" name="Redondear rectángulo de esquina diagonal 26"/>
          <p:cNvSpPr/>
          <p:nvPr/>
        </p:nvSpPr>
        <p:spPr>
          <a:xfrm>
            <a:off x="7652793" y="4365570"/>
            <a:ext cx="1800665" cy="618979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son</a:t>
            </a:r>
            <a:endParaRPr lang="es-ES" sz="2800" b="1" dirty="0"/>
          </a:p>
        </p:txBody>
      </p:sp>
      <p:sp>
        <p:nvSpPr>
          <p:cNvPr id="28" name="Redondear rectángulo de esquina diagonal 27"/>
          <p:cNvSpPr/>
          <p:nvPr/>
        </p:nvSpPr>
        <p:spPr>
          <a:xfrm>
            <a:off x="1139481" y="5398728"/>
            <a:ext cx="1800665" cy="618979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prima</a:t>
            </a:r>
            <a:endParaRPr lang="es-ES" sz="2800" b="1" dirty="0"/>
          </a:p>
        </p:txBody>
      </p:sp>
      <p:sp>
        <p:nvSpPr>
          <p:cNvPr id="29" name="Redondear rectángulo de esquina diagonal 28"/>
          <p:cNvSpPr/>
          <p:nvPr/>
        </p:nvSpPr>
        <p:spPr>
          <a:xfrm>
            <a:off x="3249632" y="5398728"/>
            <a:ext cx="1800665" cy="618979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fiebre</a:t>
            </a:r>
            <a:endParaRPr lang="es-ES" sz="2800" b="1" dirty="0"/>
          </a:p>
        </p:txBody>
      </p:sp>
      <p:sp>
        <p:nvSpPr>
          <p:cNvPr id="30" name="Redondear rectángulo de esquina diagonal 29"/>
          <p:cNvSpPr/>
          <p:nvPr/>
        </p:nvSpPr>
        <p:spPr>
          <a:xfrm>
            <a:off x="5430121" y="5422533"/>
            <a:ext cx="1800665" cy="618979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/>
              <a:t>S</a:t>
            </a:r>
            <a:r>
              <a:rPr lang="es-ES" sz="2800" b="1" dirty="0" smtClean="0"/>
              <a:t>u</a:t>
            </a:r>
            <a:endParaRPr lang="es-ES" sz="2800" b="1" dirty="0"/>
          </a:p>
        </p:txBody>
      </p:sp>
      <p:sp>
        <p:nvSpPr>
          <p:cNvPr id="31" name="Redondear rectángulo de esquina diagonal 30"/>
          <p:cNvSpPr/>
          <p:nvPr/>
        </p:nvSpPr>
        <p:spPr>
          <a:xfrm>
            <a:off x="7659837" y="5408465"/>
            <a:ext cx="1800665" cy="618979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/>
              <a:t>.</a:t>
            </a:r>
          </a:p>
        </p:txBody>
      </p:sp>
      <p:sp>
        <p:nvSpPr>
          <p:cNvPr id="32" name="Redondear rectángulo de esquina diagonal 31"/>
          <p:cNvSpPr/>
          <p:nvPr/>
        </p:nvSpPr>
        <p:spPr>
          <a:xfrm>
            <a:off x="9889578" y="1441937"/>
            <a:ext cx="1800665" cy="618979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muy</a:t>
            </a:r>
            <a:endParaRPr lang="es-ES" sz="2800" b="1" dirty="0"/>
          </a:p>
        </p:txBody>
      </p:sp>
      <p:sp>
        <p:nvSpPr>
          <p:cNvPr id="33" name="Redondear rectángulo de esquina diagonal 32"/>
          <p:cNvSpPr/>
          <p:nvPr/>
        </p:nvSpPr>
        <p:spPr>
          <a:xfrm>
            <a:off x="9889577" y="2458688"/>
            <a:ext cx="1800665" cy="618979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la</a:t>
            </a:r>
            <a:endParaRPr lang="es-ES" sz="2800" b="1" dirty="0"/>
          </a:p>
        </p:txBody>
      </p:sp>
      <p:sp>
        <p:nvSpPr>
          <p:cNvPr id="34" name="Redondear rectángulo de esquina diagonal 33"/>
          <p:cNvSpPr/>
          <p:nvPr/>
        </p:nvSpPr>
        <p:spPr>
          <a:xfrm>
            <a:off x="9863725" y="3366052"/>
            <a:ext cx="2018723" cy="618980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médico</a:t>
            </a:r>
            <a:endParaRPr lang="es-ES" sz="2800" b="1" dirty="0"/>
          </a:p>
        </p:txBody>
      </p:sp>
      <p:sp>
        <p:nvSpPr>
          <p:cNvPr id="35" name="Redondear rectángulo de esquina diagonal 34"/>
          <p:cNvSpPr/>
          <p:nvPr/>
        </p:nvSpPr>
        <p:spPr>
          <a:xfrm>
            <a:off x="9889576" y="4301559"/>
            <a:ext cx="1800665" cy="618979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/>
              <a:t>.</a:t>
            </a:r>
          </a:p>
        </p:txBody>
      </p:sp>
      <p:sp>
        <p:nvSpPr>
          <p:cNvPr id="36" name="Redondear rectángulo de esquina diagonal 35"/>
          <p:cNvSpPr/>
          <p:nvPr/>
        </p:nvSpPr>
        <p:spPr>
          <a:xfrm>
            <a:off x="9840326" y="5420755"/>
            <a:ext cx="1800665" cy="618979"/>
          </a:xfrm>
          <a:prstGeom prst="round2Diag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tiene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17475462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44</Words>
  <Application>Microsoft Macintosh PowerPoint</Application>
  <PresentationFormat>Panorámica</PresentationFormat>
  <Paragraphs>29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Aharoni</vt:lpstr>
      <vt:lpstr>AR CENA</vt:lpstr>
      <vt:lpstr>Calibri</vt:lpstr>
      <vt:lpstr>Calibri Light</vt:lpstr>
      <vt:lpstr>Candara</vt:lpstr>
      <vt:lpstr>Wingdings</vt:lpstr>
      <vt:lpstr>Arial</vt:lpstr>
      <vt:lpstr>Tema de Office</vt:lpstr>
      <vt:lpstr>      </vt:lpstr>
      <vt:lpstr>Ordena las palabras para formar oraciones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PARA TRABAJAR LA LECTOESCRITURA CON 4 PALABRAS</dc:title>
  <dc:creator>María</dc:creator>
  <cp:lastModifiedBy>Usuario de Microsoft Office</cp:lastModifiedBy>
  <cp:revision>9</cp:revision>
  <dcterms:created xsi:type="dcterms:W3CDTF">2016-10-13T09:06:08Z</dcterms:created>
  <dcterms:modified xsi:type="dcterms:W3CDTF">2017-01-14T11:13:51Z</dcterms:modified>
</cp:coreProperties>
</file>