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8120063" cy="10826750" type="B4ISO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10" userDrawn="1">
          <p15:clr>
            <a:srgbClr val="A4A3A4"/>
          </p15:clr>
        </p15:guide>
        <p15:guide id="2" pos="255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5200"/>
    <a:srgbClr val="929000"/>
    <a:srgbClr val="73FDD6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42" autoAdjust="0"/>
    <p:restoredTop sz="50000"/>
  </p:normalViewPr>
  <p:slideViewPr>
    <p:cSldViewPr snapToGrid="0" showGuides="1">
      <p:cViewPr varScale="1">
        <p:scale>
          <a:sx n="89" d="100"/>
          <a:sy n="89" d="100"/>
        </p:scale>
        <p:origin x="3104" y="184"/>
      </p:cViewPr>
      <p:guideLst>
        <p:guide orient="horz" pos="3410"/>
        <p:guide pos="25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7461B-4908-1F4F-B318-B8AF3D944437}" type="datetimeFigureOut">
              <a:rPr lang="es-ES_tradnl" smtClean="0"/>
              <a:t>27/5/17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88A71-51C4-8B4F-AE85-6A82796E94F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45307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005" y="1771879"/>
            <a:ext cx="6902054" cy="3769313"/>
          </a:xfrm>
        </p:spPr>
        <p:txBody>
          <a:bodyPr anchor="b"/>
          <a:lstStyle>
            <a:lvl1pPr algn="ctr">
              <a:defRPr sz="5328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5008" y="5686551"/>
            <a:ext cx="6090047" cy="2613958"/>
          </a:xfrm>
        </p:spPr>
        <p:txBody>
          <a:bodyPr/>
          <a:lstStyle>
            <a:lvl1pPr marL="0" indent="0" algn="ctr">
              <a:buNone/>
              <a:defRPr sz="2131"/>
            </a:lvl1pPr>
            <a:lvl2pPr marL="405994" indent="0" algn="ctr">
              <a:buNone/>
              <a:defRPr sz="1776"/>
            </a:lvl2pPr>
            <a:lvl3pPr marL="811987" indent="0" algn="ctr">
              <a:buNone/>
              <a:defRPr sz="1598"/>
            </a:lvl3pPr>
            <a:lvl4pPr marL="1217981" indent="0" algn="ctr">
              <a:buNone/>
              <a:defRPr sz="1421"/>
            </a:lvl4pPr>
            <a:lvl5pPr marL="1623974" indent="0" algn="ctr">
              <a:buNone/>
              <a:defRPr sz="1421"/>
            </a:lvl5pPr>
            <a:lvl6pPr marL="2029968" indent="0" algn="ctr">
              <a:buNone/>
              <a:defRPr sz="1421"/>
            </a:lvl6pPr>
            <a:lvl7pPr marL="2435962" indent="0" algn="ctr">
              <a:buNone/>
              <a:defRPr sz="1421"/>
            </a:lvl7pPr>
            <a:lvl8pPr marL="2841955" indent="0" algn="ctr">
              <a:buNone/>
              <a:defRPr sz="1421"/>
            </a:lvl8pPr>
            <a:lvl9pPr marL="3247949" indent="0" algn="ctr">
              <a:buNone/>
              <a:defRPr sz="1421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12E30-B521-4EC2-A868-048703E0167F}" type="datetimeFigureOut">
              <a:rPr lang="es-ES" smtClean="0"/>
              <a:t>27/5/17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D179-173B-44AA-80EA-7089D407312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589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12E30-B521-4EC2-A868-048703E0167F}" type="datetimeFigureOut">
              <a:rPr lang="es-ES" smtClean="0"/>
              <a:t>27/5/17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D179-173B-44AA-80EA-7089D407312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211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10920" y="576424"/>
            <a:ext cx="1750889" cy="917517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8255" y="576424"/>
            <a:ext cx="5151165" cy="917517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12E30-B521-4EC2-A868-048703E0167F}" type="datetimeFigureOut">
              <a:rPr lang="es-ES" smtClean="0"/>
              <a:t>27/5/17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D179-173B-44AA-80EA-7089D407312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9604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12E30-B521-4EC2-A868-048703E0167F}" type="datetimeFigureOut">
              <a:rPr lang="es-ES" smtClean="0"/>
              <a:t>27/5/17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D179-173B-44AA-80EA-7089D407312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7769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026" y="2699172"/>
            <a:ext cx="7003554" cy="4503626"/>
          </a:xfrm>
        </p:spPr>
        <p:txBody>
          <a:bodyPr anchor="b"/>
          <a:lstStyle>
            <a:lvl1pPr>
              <a:defRPr sz="5328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4026" y="7245404"/>
            <a:ext cx="7003554" cy="2368351"/>
          </a:xfrm>
        </p:spPr>
        <p:txBody>
          <a:bodyPr/>
          <a:lstStyle>
            <a:lvl1pPr marL="0" indent="0">
              <a:buNone/>
              <a:defRPr sz="2131">
                <a:solidFill>
                  <a:schemeClr val="tx1"/>
                </a:solidFill>
              </a:defRPr>
            </a:lvl1pPr>
            <a:lvl2pPr marL="405994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2pPr>
            <a:lvl3pPr marL="81198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3pPr>
            <a:lvl4pPr marL="1217981" indent="0">
              <a:buNone/>
              <a:defRPr sz="1421">
                <a:solidFill>
                  <a:schemeClr val="tx1">
                    <a:tint val="75000"/>
                  </a:schemeClr>
                </a:solidFill>
              </a:defRPr>
            </a:lvl4pPr>
            <a:lvl5pPr marL="1623974" indent="0">
              <a:buNone/>
              <a:defRPr sz="1421">
                <a:solidFill>
                  <a:schemeClr val="tx1">
                    <a:tint val="75000"/>
                  </a:schemeClr>
                </a:solidFill>
              </a:defRPr>
            </a:lvl5pPr>
            <a:lvl6pPr marL="2029968" indent="0">
              <a:buNone/>
              <a:defRPr sz="1421">
                <a:solidFill>
                  <a:schemeClr val="tx1">
                    <a:tint val="75000"/>
                  </a:schemeClr>
                </a:solidFill>
              </a:defRPr>
            </a:lvl6pPr>
            <a:lvl7pPr marL="2435962" indent="0">
              <a:buNone/>
              <a:defRPr sz="1421">
                <a:solidFill>
                  <a:schemeClr val="tx1">
                    <a:tint val="75000"/>
                  </a:schemeClr>
                </a:solidFill>
              </a:defRPr>
            </a:lvl7pPr>
            <a:lvl8pPr marL="2841955" indent="0">
              <a:buNone/>
              <a:defRPr sz="1421">
                <a:solidFill>
                  <a:schemeClr val="tx1">
                    <a:tint val="75000"/>
                  </a:schemeClr>
                </a:solidFill>
              </a:defRPr>
            </a:lvl8pPr>
            <a:lvl9pPr marL="3247949" indent="0">
              <a:buNone/>
              <a:defRPr sz="142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12E30-B521-4EC2-A868-048703E0167F}" type="datetimeFigureOut">
              <a:rPr lang="es-ES" smtClean="0"/>
              <a:t>27/5/17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D179-173B-44AA-80EA-7089D407312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7221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8254" y="2882121"/>
            <a:ext cx="3451027" cy="68694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0782" y="2882121"/>
            <a:ext cx="3451027" cy="68694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12E30-B521-4EC2-A868-048703E0167F}" type="datetimeFigureOut">
              <a:rPr lang="es-ES" smtClean="0"/>
              <a:t>27/5/17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D179-173B-44AA-80EA-7089D407312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7014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312" y="576427"/>
            <a:ext cx="7003554" cy="209267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9313" y="2654058"/>
            <a:ext cx="3435167" cy="1300713"/>
          </a:xfrm>
        </p:spPr>
        <p:txBody>
          <a:bodyPr anchor="b"/>
          <a:lstStyle>
            <a:lvl1pPr marL="0" indent="0">
              <a:buNone/>
              <a:defRPr sz="2131" b="1"/>
            </a:lvl1pPr>
            <a:lvl2pPr marL="405994" indent="0">
              <a:buNone/>
              <a:defRPr sz="1776" b="1"/>
            </a:lvl2pPr>
            <a:lvl3pPr marL="811987" indent="0">
              <a:buNone/>
              <a:defRPr sz="1598" b="1"/>
            </a:lvl3pPr>
            <a:lvl4pPr marL="1217981" indent="0">
              <a:buNone/>
              <a:defRPr sz="1421" b="1"/>
            </a:lvl4pPr>
            <a:lvl5pPr marL="1623974" indent="0">
              <a:buNone/>
              <a:defRPr sz="1421" b="1"/>
            </a:lvl5pPr>
            <a:lvl6pPr marL="2029968" indent="0">
              <a:buNone/>
              <a:defRPr sz="1421" b="1"/>
            </a:lvl6pPr>
            <a:lvl7pPr marL="2435962" indent="0">
              <a:buNone/>
              <a:defRPr sz="1421" b="1"/>
            </a:lvl7pPr>
            <a:lvl8pPr marL="2841955" indent="0">
              <a:buNone/>
              <a:defRPr sz="1421" b="1"/>
            </a:lvl8pPr>
            <a:lvl9pPr marL="3247949" indent="0">
              <a:buNone/>
              <a:defRPr sz="1421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313" y="3954771"/>
            <a:ext cx="3435167" cy="58168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10783" y="2654058"/>
            <a:ext cx="3452084" cy="1300713"/>
          </a:xfrm>
        </p:spPr>
        <p:txBody>
          <a:bodyPr anchor="b"/>
          <a:lstStyle>
            <a:lvl1pPr marL="0" indent="0">
              <a:buNone/>
              <a:defRPr sz="2131" b="1"/>
            </a:lvl1pPr>
            <a:lvl2pPr marL="405994" indent="0">
              <a:buNone/>
              <a:defRPr sz="1776" b="1"/>
            </a:lvl2pPr>
            <a:lvl3pPr marL="811987" indent="0">
              <a:buNone/>
              <a:defRPr sz="1598" b="1"/>
            </a:lvl3pPr>
            <a:lvl4pPr marL="1217981" indent="0">
              <a:buNone/>
              <a:defRPr sz="1421" b="1"/>
            </a:lvl4pPr>
            <a:lvl5pPr marL="1623974" indent="0">
              <a:buNone/>
              <a:defRPr sz="1421" b="1"/>
            </a:lvl5pPr>
            <a:lvl6pPr marL="2029968" indent="0">
              <a:buNone/>
              <a:defRPr sz="1421" b="1"/>
            </a:lvl6pPr>
            <a:lvl7pPr marL="2435962" indent="0">
              <a:buNone/>
              <a:defRPr sz="1421" b="1"/>
            </a:lvl7pPr>
            <a:lvl8pPr marL="2841955" indent="0">
              <a:buNone/>
              <a:defRPr sz="1421" b="1"/>
            </a:lvl8pPr>
            <a:lvl9pPr marL="3247949" indent="0">
              <a:buNone/>
              <a:defRPr sz="1421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10783" y="3954771"/>
            <a:ext cx="3452084" cy="58168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12E30-B521-4EC2-A868-048703E0167F}" type="datetimeFigureOut">
              <a:rPr lang="es-ES" smtClean="0"/>
              <a:t>27/5/17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D179-173B-44AA-80EA-7089D407312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8342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12E30-B521-4EC2-A868-048703E0167F}" type="datetimeFigureOut">
              <a:rPr lang="es-ES" smtClean="0"/>
              <a:t>27/5/17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D179-173B-44AA-80EA-7089D407312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4923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12E30-B521-4EC2-A868-048703E0167F}" type="datetimeFigureOut">
              <a:rPr lang="es-ES" smtClean="0"/>
              <a:t>27/5/17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D179-173B-44AA-80EA-7089D407312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6525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312" y="721783"/>
            <a:ext cx="2618932" cy="2526242"/>
          </a:xfrm>
        </p:spPr>
        <p:txBody>
          <a:bodyPr anchor="b"/>
          <a:lstStyle>
            <a:lvl1pPr>
              <a:defRPr sz="2842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2084" y="1558854"/>
            <a:ext cx="4110782" cy="7694010"/>
          </a:xfrm>
        </p:spPr>
        <p:txBody>
          <a:bodyPr/>
          <a:lstStyle>
            <a:lvl1pPr>
              <a:defRPr sz="2842"/>
            </a:lvl1pPr>
            <a:lvl2pPr>
              <a:defRPr sz="2486"/>
            </a:lvl2pPr>
            <a:lvl3pPr>
              <a:defRPr sz="2131"/>
            </a:lvl3pPr>
            <a:lvl4pPr>
              <a:defRPr sz="1776"/>
            </a:lvl4pPr>
            <a:lvl5pPr>
              <a:defRPr sz="1776"/>
            </a:lvl5pPr>
            <a:lvl6pPr>
              <a:defRPr sz="1776"/>
            </a:lvl6pPr>
            <a:lvl7pPr>
              <a:defRPr sz="1776"/>
            </a:lvl7pPr>
            <a:lvl8pPr>
              <a:defRPr sz="1776"/>
            </a:lvl8pPr>
            <a:lvl9pPr>
              <a:defRPr sz="1776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9312" y="3248025"/>
            <a:ext cx="2618932" cy="6017368"/>
          </a:xfrm>
        </p:spPr>
        <p:txBody>
          <a:bodyPr/>
          <a:lstStyle>
            <a:lvl1pPr marL="0" indent="0">
              <a:buNone/>
              <a:defRPr sz="1421"/>
            </a:lvl1pPr>
            <a:lvl2pPr marL="405994" indent="0">
              <a:buNone/>
              <a:defRPr sz="1243"/>
            </a:lvl2pPr>
            <a:lvl3pPr marL="811987" indent="0">
              <a:buNone/>
              <a:defRPr sz="1066"/>
            </a:lvl3pPr>
            <a:lvl4pPr marL="1217981" indent="0">
              <a:buNone/>
              <a:defRPr sz="888"/>
            </a:lvl4pPr>
            <a:lvl5pPr marL="1623974" indent="0">
              <a:buNone/>
              <a:defRPr sz="888"/>
            </a:lvl5pPr>
            <a:lvl6pPr marL="2029968" indent="0">
              <a:buNone/>
              <a:defRPr sz="888"/>
            </a:lvl6pPr>
            <a:lvl7pPr marL="2435962" indent="0">
              <a:buNone/>
              <a:defRPr sz="888"/>
            </a:lvl7pPr>
            <a:lvl8pPr marL="2841955" indent="0">
              <a:buNone/>
              <a:defRPr sz="888"/>
            </a:lvl8pPr>
            <a:lvl9pPr marL="3247949" indent="0">
              <a:buNone/>
              <a:defRPr sz="888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12E30-B521-4EC2-A868-048703E0167F}" type="datetimeFigureOut">
              <a:rPr lang="es-ES" smtClean="0"/>
              <a:t>27/5/17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D179-173B-44AA-80EA-7089D407312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2556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312" y="721783"/>
            <a:ext cx="2618932" cy="2526242"/>
          </a:xfrm>
        </p:spPr>
        <p:txBody>
          <a:bodyPr anchor="b"/>
          <a:lstStyle>
            <a:lvl1pPr>
              <a:defRPr sz="2842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52084" y="1558854"/>
            <a:ext cx="4110782" cy="7694010"/>
          </a:xfrm>
        </p:spPr>
        <p:txBody>
          <a:bodyPr anchor="t"/>
          <a:lstStyle>
            <a:lvl1pPr marL="0" indent="0">
              <a:buNone/>
              <a:defRPr sz="2842"/>
            </a:lvl1pPr>
            <a:lvl2pPr marL="405994" indent="0">
              <a:buNone/>
              <a:defRPr sz="2486"/>
            </a:lvl2pPr>
            <a:lvl3pPr marL="811987" indent="0">
              <a:buNone/>
              <a:defRPr sz="2131"/>
            </a:lvl3pPr>
            <a:lvl4pPr marL="1217981" indent="0">
              <a:buNone/>
              <a:defRPr sz="1776"/>
            </a:lvl4pPr>
            <a:lvl5pPr marL="1623974" indent="0">
              <a:buNone/>
              <a:defRPr sz="1776"/>
            </a:lvl5pPr>
            <a:lvl6pPr marL="2029968" indent="0">
              <a:buNone/>
              <a:defRPr sz="1776"/>
            </a:lvl6pPr>
            <a:lvl7pPr marL="2435962" indent="0">
              <a:buNone/>
              <a:defRPr sz="1776"/>
            </a:lvl7pPr>
            <a:lvl8pPr marL="2841955" indent="0">
              <a:buNone/>
              <a:defRPr sz="1776"/>
            </a:lvl8pPr>
            <a:lvl9pPr marL="3247949" indent="0">
              <a:buNone/>
              <a:defRPr sz="1776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9312" y="3248025"/>
            <a:ext cx="2618932" cy="6017368"/>
          </a:xfrm>
        </p:spPr>
        <p:txBody>
          <a:bodyPr/>
          <a:lstStyle>
            <a:lvl1pPr marL="0" indent="0">
              <a:buNone/>
              <a:defRPr sz="1421"/>
            </a:lvl1pPr>
            <a:lvl2pPr marL="405994" indent="0">
              <a:buNone/>
              <a:defRPr sz="1243"/>
            </a:lvl2pPr>
            <a:lvl3pPr marL="811987" indent="0">
              <a:buNone/>
              <a:defRPr sz="1066"/>
            </a:lvl3pPr>
            <a:lvl4pPr marL="1217981" indent="0">
              <a:buNone/>
              <a:defRPr sz="888"/>
            </a:lvl4pPr>
            <a:lvl5pPr marL="1623974" indent="0">
              <a:buNone/>
              <a:defRPr sz="888"/>
            </a:lvl5pPr>
            <a:lvl6pPr marL="2029968" indent="0">
              <a:buNone/>
              <a:defRPr sz="888"/>
            </a:lvl6pPr>
            <a:lvl7pPr marL="2435962" indent="0">
              <a:buNone/>
              <a:defRPr sz="888"/>
            </a:lvl7pPr>
            <a:lvl8pPr marL="2841955" indent="0">
              <a:buNone/>
              <a:defRPr sz="888"/>
            </a:lvl8pPr>
            <a:lvl9pPr marL="3247949" indent="0">
              <a:buNone/>
              <a:defRPr sz="888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12E30-B521-4EC2-A868-048703E0167F}" type="datetimeFigureOut">
              <a:rPr lang="es-ES" smtClean="0"/>
              <a:t>27/5/17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D179-173B-44AA-80EA-7089D407312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8960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8255" y="576427"/>
            <a:ext cx="7003554" cy="2092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255" y="2882121"/>
            <a:ext cx="7003554" cy="6869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8254" y="10034796"/>
            <a:ext cx="1827014" cy="576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12E30-B521-4EC2-A868-048703E0167F}" type="datetimeFigureOut">
              <a:rPr lang="es-ES" smtClean="0"/>
              <a:t>27/5/17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89771" y="10034796"/>
            <a:ext cx="2740521" cy="576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34795" y="10034796"/>
            <a:ext cx="1827014" cy="576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AD179-173B-44AA-80EA-7089D407312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4285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11987" rtl="0" eaLnBrk="1" latinLnBrk="0" hangingPunct="1">
        <a:lnSpc>
          <a:spcPct val="90000"/>
        </a:lnSpc>
        <a:spcBef>
          <a:spcPct val="0"/>
        </a:spcBef>
        <a:buNone/>
        <a:defRPr sz="39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2997" indent="-202997" algn="l" defTabSz="811987" rtl="0" eaLnBrk="1" latinLnBrk="0" hangingPunct="1">
        <a:lnSpc>
          <a:spcPct val="90000"/>
        </a:lnSpc>
        <a:spcBef>
          <a:spcPts val="888"/>
        </a:spcBef>
        <a:buFont typeface="Arial" panose="020B0604020202020204" pitchFamily="34" charset="0"/>
        <a:buChar char="•"/>
        <a:defRPr sz="2486" kern="1200">
          <a:solidFill>
            <a:schemeClr val="tx1"/>
          </a:solidFill>
          <a:latin typeface="+mn-lt"/>
          <a:ea typeface="+mn-ea"/>
          <a:cs typeface="+mn-cs"/>
        </a:defRPr>
      </a:lvl1pPr>
      <a:lvl2pPr marL="608990" indent="-202997" algn="l" defTabSz="811987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2pPr>
      <a:lvl3pPr marL="1014984" indent="-202997" algn="l" defTabSz="811987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420978" indent="-202997" algn="l" defTabSz="811987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971" indent="-202997" algn="l" defTabSz="811987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8" kern="1200">
          <a:solidFill>
            <a:schemeClr val="tx1"/>
          </a:solidFill>
          <a:latin typeface="+mn-lt"/>
          <a:ea typeface="+mn-ea"/>
          <a:cs typeface="+mn-cs"/>
        </a:defRPr>
      </a:lvl5pPr>
      <a:lvl6pPr marL="2232965" indent="-202997" algn="l" defTabSz="811987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8" kern="1200">
          <a:solidFill>
            <a:schemeClr val="tx1"/>
          </a:solidFill>
          <a:latin typeface="+mn-lt"/>
          <a:ea typeface="+mn-ea"/>
          <a:cs typeface="+mn-cs"/>
        </a:defRPr>
      </a:lvl6pPr>
      <a:lvl7pPr marL="2638958" indent="-202997" algn="l" defTabSz="811987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8" kern="1200">
          <a:solidFill>
            <a:schemeClr val="tx1"/>
          </a:solidFill>
          <a:latin typeface="+mn-lt"/>
          <a:ea typeface="+mn-ea"/>
          <a:cs typeface="+mn-cs"/>
        </a:defRPr>
      </a:lvl7pPr>
      <a:lvl8pPr marL="3044952" indent="-202997" algn="l" defTabSz="811987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8" kern="1200">
          <a:solidFill>
            <a:schemeClr val="tx1"/>
          </a:solidFill>
          <a:latin typeface="+mn-lt"/>
          <a:ea typeface="+mn-ea"/>
          <a:cs typeface="+mn-cs"/>
        </a:defRPr>
      </a:lvl8pPr>
      <a:lvl9pPr marL="3450946" indent="-202997" algn="l" defTabSz="811987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1987" rtl="0" eaLnBrk="1" latinLnBrk="0" hangingPunct="1">
        <a:defRPr sz="1598" kern="1200">
          <a:solidFill>
            <a:schemeClr val="tx1"/>
          </a:solidFill>
          <a:latin typeface="+mn-lt"/>
          <a:ea typeface="+mn-ea"/>
          <a:cs typeface="+mn-cs"/>
        </a:defRPr>
      </a:lvl1pPr>
      <a:lvl2pPr marL="405994" algn="l" defTabSz="811987" rtl="0" eaLnBrk="1" latinLnBrk="0" hangingPunct="1">
        <a:defRPr sz="1598" kern="1200">
          <a:solidFill>
            <a:schemeClr val="tx1"/>
          </a:solidFill>
          <a:latin typeface="+mn-lt"/>
          <a:ea typeface="+mn-ea"/>
          <a:cs typeface="+mn-cs"/>
        </a:defRPr>
      </a:lvl2pPr>
      <a:lvl3pPr marL="811987" algn="l" defTabSz="811987" rtl="0" eaLnBrk="1" latinLnBrk="0" hangingPunct="1">
        <a:defRPr sz="1598" kern="1200">
          <a:solidFill>
            <a:schemeClr val="tx1"/>
          </a:solidFill>
          <a:latin typeface="+mn-lt"/>
          <a:ea typeface="+mn-ea"/>
          <a:cs typeface="+mn-cs"/>
        </a:defRPr>
      </a:lvl3pPr>
      <a:lvl4pPr marL="1217981" algn="l" defTabSz="811987" rtl="0" eaLnBrk="1" latinLnBrk="0" hangingPunct="1">
        <a:defRPr sz="1598" kern="1200">
          <a:solidFill>
            <a:schemeClr val="tx1"/>
          </a:solidFill>
          <a:latin typeface="+mn-lt"/>
          <a:ea typeface="+mn-ea"/>
          <a:cs typeface="+mn-cs"/>
        </a:defRPr>
      </a:lvl4pPr>
      <a:lvl5pPr marL="1623974" algn="l" defTabSz="811987" rtl="0" eaLnBrk="1" latinLnBrk="0" hangingPunct="1">
        <a:defRPr sz="1598" kern="1200">
          <a:solidFill>
            <a:schemeClr val="tx1"/>
          </a:solidFill>
          <a:latin typeface="+mn-lt"/>
          <a:ea typeface="+mn-ea"/>
          <a:cs typeface="+mn-cs"/>
        </a:defRPr>
      </a:lvl5pPr>
      <a:lvl6pPr marL="2029968" algn="l" defTabSz="811987" rtl="0" eaLnBrk="1" latinLnBrk="0" hangingPunct="1">
        <a:defRPr sz="1598" kern="1200">
          <a:solidFill>
            <a:schemeClr val="tx1"/>
          </a:solidFill>
          <a:latin typeface="+mn-lt"/>
          <a:ea typeface="+mn-ea"/>
          <a:cs typeface="+mn-cs"/>
        </a:defRPr>
      </a:lvl6pPr>
      <a:lvl7pPr marL="2435962" algn="l" defTabSz="811987" rtl="0" eaLnBrk="1" latinLnBrk="0" hangingPunct="1">
        <a:defRPr sz="1598" kern="1200">
          <a:solidFill>
            <a:schemeClr val="tx1"/>
          </a:solidFill>
          <a:latin typeface="+mn-lt"/>
          <a:ea typeface="+mn-ea"/>
          <a:cs typeface="+mn-cs"/>
        </a:defRPr>
      </a:lvl7pPr>
      <a:lvl8pPr marL="2841955" algn="l" defTabSz="811987" rtl="0" eaLnBrk="1" latinLnBrk="0" hangingPunct="1">
        <a:defRPr sz="1598" kern="1200">
          <a:solidFill>
            <a:schemeClr val="tx1"/>
          </a:solidFill>
          <a:latin typeface="+mn-lt"/>
          <a:ea typeface="+mn-ea"/>
          <a:cs typeface="+mn-cs"/>
        </a:defRPr>
      </a:lvl8pPr>
      <a:lvl9pPr marL="3247949" algn="l" defTabSz="811987" rtl="0" eaLnBrk="1" latinLnBrk="0" hangingPunct="1">
        <a:defRPr sz="15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tif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tif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tif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tif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tif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tif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tif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tif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tif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tif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tif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0"/>
            <a:ext cx="8120063" cy="1082675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35882" y="481145"/>
            <a:ext cx="3186486" cy="64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3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Broken Vessels Sketch" charset="0"/>
              <a:ea typeface="KG Broken Vessels Sketch" charset="0"/>
              <a:cs typeface="KG Broken Vessels Sketch" charset="0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3922368" y="1097746"/>
            <a:ext cx="3600000" cy="360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85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96" y="1350665"/>
            <a:ext cx="3227984" cy="290518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487" flipH="1">
            <a:off x="4129399" y="1768876"/>
            <a:ext cx="877655" cy="13012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5275" flipH="1">
            <a:off x="6456596" y="1678405"/>
            <a:ext cx="877655" cy="13012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4777" flipH="1">
            <a:off x="5361360" y="3620814"/>
            <a:ext cx="877655" cy="1301214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735882" y="1846147"/>
            <a:ext cx="2882094" cy="156966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4568226" y="589502"/>
            <a:ext cx="2478563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S" sz="1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latin typeface="HelloTypewriter Medium" charset="0"/>
                <a:ea typeface="HelloTypewriter Medium" charset="0"/>
                <a:cs typeface="HelloTypewriter Medium" charset="0"/>
              </a:rPr>
              <a:t>Coloca aquí tu espinner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845405" y="4210165"/>
            <a:ext cx="3259658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2" name="Picture 2" descr="http://www.orientacionandujar.es/wp-content/uploads/2012/11/Logotipo-Orientacio%CC%81n-A%CC%81nduja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252" y="-19057"/>
            <a:ext cx="773592" cy="59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2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0"/>
            <a:ext cx="8120063" cy="10826750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3922368" y="1097746"/>
            <a:ext cx="3600000" cy="360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487" flipH="1">
            <a:off x="4129399" y="1768876"/>
            <a:ext cx="877655" cy="13012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5275" flipH="1">
            <a:off x="6456596" y="1678405"/>
            <a:ext cx="877655" cy="13012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4777" flipH="1">
            <a:off x="5361360" y="3620814"/>
            <a:ext cx="877655" cy="1301214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4568226" y="589502"/>
            <a:ext cx="2478563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S" sz="1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latin typeface="HelloTypewriter Medium" charset="0"/>
                <a:ea typeface="HelloTypewriter Medium" charset="0"/>
                <a:cs typeface="HelloTypewriter Medium" charset="0"/>
              </a:rPr>
              <a:t>Coloca aquí tu espinner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61259" y="970498"/>
            <a:ext cx="3510319" cy="3510319"/>
          </a:xfrm>
          <a:prstGeom prst="rect">
            <a:avLst/>
          </a:prstGeom>
        </p:spPr>
      </p:pic>
      <p:pic>
        <p:nvPicPr>
          <p:cNvPr id="15" name="Picture 2" descr="http://www.orientacionandujar.es/wp-content/uploads/2012/11/Logotipo-Orientacio%CC%81n-A%CC%81nduja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252" y="-19057"/>
            <a:ext cx="773592" cy="59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ángulo 18"/>
          <p:cNvSpPr/>
          <p:nvPr/>
        </p:nvSpPr>
        <p:spPr>
          <a:xfrm>
            <a:off x="735882" y="481145"/>
            <a:ext cx="3186486" cy="64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3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Broken Vessels Sketch" charset="0"/>
              <a:ea typeface="KG Broken Vessels Sketch" charset="0"/>
              <a:cs typeface="KG Broken Vessels Sketch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735882" y="1846147"/>
            <a:ext cx="2882094" cy="156966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845405" y="4210165"/>
            <a:ext cx="3259658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26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20063" cy="10826750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3922368" y="1097746"/>
            <a:ext cx="3600000" cy="360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487" flipH="1">
            <a:off x="4129399" y="1768876"/>
            <a:ext cx="877655" cy="13012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5275" flipH="1">
            <a:off x="6456596" y="1678405"/>
            <a:ext cx="877655" cy="13012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4777" flipH="1">
            <a:off x="5361360" y="3620814"/>
            <a:ext cx="877655" cy="1301214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4568226" y="589502"/>
            <a:ext cx="2478563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S" sz="1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latin typeface="HelloTypewriter Medium" charset="0"/>
                <a:ea typeface="HelloTypewriter Medium" charset="0"/>
                <a:cs typeface="HelloTypewriter Medium" charset="0"/>
              </a:rPr>
              <a:t>Coloca aquí tu espinner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961259" y="970498"/>
            <a:ext cx="3510319" cy="3510319"/>
          </a:xfrm>
          <a:prstGeom prst="rect">
            <a:avLst/>
          </a:prstGeom>
        </p:spPr>
      </p:pic>
      <p:pic>
        <p:nvPicPr>
          <p:cNvPr id="15" name="Picture 2" descr="http://www.orientacionandujar.es/wp-content/uploads/2012/11/Logotipo-Orientacio%CC%81n-A%CC%81nduja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252" y="-19057"/>
            <a:ext cx="773592" cy="59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ángulo 18"/>
          <p:cNvSpPr/>
          <p:nvPr/>
        </p:nvSpPr>
        <p:spPr>
          <a:xfrm>
            <a:off x="735882" y="481145"/>
            <a:ext cx="3186486" cy="64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3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Broken Vessels Sketch" charset="0"/>
              <a:ea typeface="KG Broken Vessels Sketch" charset="0"/>
              <a:cs typeface="KG Broken Vessels Sketch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735882" y="1846147"/>
            <a:ext cx="2882094" cy="156966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845405" y="4210165"/>
            <a:ext cx="3259658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2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20063" cy="10826750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3922368" y="1097746"/>
            <a:ext cx="3600000" cy="360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487" flipH="1">
            <a:off x="4129399" y="1768876"/>
            <a:ext cx="877655" cy="13012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5275" flipH="1">
            <a:off x="6456596" y="1678405"/>
            <a:ext cx="877655" cy="13012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4777" flipH="1">
            <a:off x="5361360" y="3620814"/>
            <a:ext cx="877655" cy="1301214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4568226" y="589502"/>
            <a:ext cx="2478563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S" sz="1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latin typeface="HelloTypewriter Medium" charset="0"/>
                <a:ea typeface="HelloTypewriter Medium" charset="0"/>
                <a:cs typeface="HelloTypewriter Medium" charset="0"/>
              </a:rPr>
              <a:t>Coloca aquí tu espinner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961259" y="970498"/>
            <a:ext cx="3510319" cy="3510319"/>
          </a:xfrm>
          <a:prstGeom prst="rect">
            <a:avLst/>
          </a:prstGeom>
        </p:spPr>
      </p:pic>
      <p:pic>
        <p:nvPicPr>
          <p:cNvPr id="15" name="Picture 2" descr="http://www.orientacionandujar.es/wp-content/uploads/2012/11/Logotipo-Orientacio%CC%81n-A%CC%81nduja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252" y="-19057"/>
            <a:ext cx="773592" cy="59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ángulo 18"/>
          <p:cNvSpPr/>
          <p:nvPr/>
        </p:nvSpPr>
        <p:spPr>
          <a:xfrm>
            <a:off x="735882" y="481145"/>
            <a:ext cx="3186486" cy="64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3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Broken Vessels Sketch" charset="0"/>
              <a:ea typeface="KG Broken Vessels Sketch" charset="0"/>
              <a:cs typeface="KG Broken Vessels Sketch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735882" y="1846147"/>
            <a:ext cx="2882094" cy="156966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845405" y="4210165"/>
            <a:ext cx="3259658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60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20063" cy="10826750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3922368" y="1097746"/>
            <a:ext cx="3600000" cy="360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487" flipH="1">
            <a:off x="4129399" y="1768876"/>
            <a:ext cx="877655" cy="13012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5275" flipH="1">
            <a:off x="6456596" y="1678405"/>
            <a:ext cx="877655" cy="13012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4777" flipH="1">
            <a:off x="5361360" y="3620814"/>
            <a:ext cx="877655" cy="1301214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4568226" y="589502"/>
            <a:ext cx="2478563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S" sz="1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latin typeface="HelloTypewriter Medium" charset="0"/>
                <a:ea typeface="HelloTypewriter Medium" charset="0"/>
                <a:cs typeface="HelloTypewriter Medium" charset="0"/>
              </a:rPr>
              <a:t>Coloca aquí tu espinner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85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961259" y="970498"/>
            <a:ext cx="3510319" cy="3510319"/>
          </a:xfrm>
          <a:prstGeom prst="rect">
            <a:avLst/>
          </a:prstGeom>
        </p:spPr>
      </p:pic>
      <p:pic>
        <p:nvPicPr>
          <p:cNvPr id="15" name="Picture 2" descr="http://www.orientacionandujar.es/wp-content/uploads/2012/11/Logotipo-Orientacio%CC%81n-A%CC%81nduja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252" y="-19057"/>
            <a:ext cx="773592" cy="59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ángulo 18"/>
          <p:cNvSpPr/>
          <p:nvPr/>
        </p:nvSpPr>
        <p:spPr>
          <a:xfrm>
            <a:off x="735882" y="481145"/>
            <a:ext cx="3186486" cy="64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3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Broken Vessels Sketch" charset="0"/>
              <a:ea typeface="KG Broken Vessels Sketch" charset="0"/>
              <a:cs typeface="KG Broken Vessels Sketch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735882" y="1846147"/>
            <a:ext cx="2882094" cy="156966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845405" y="4210165"/>
            <a:ext cx="3259658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49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20063" cy="10826750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3922368" y="1097746"/>
            <a:ext cx="3600000" cy="360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487" flipH="1">
            <a:off x="4129399" y="1768876"/>
            <a:ext cx="877655" cy="13012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5275" flipH="1">
            <a:off x="6456596" y="1678405"/>
            <a:ext cx="877655" cy="13012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4777" flipH="1">
            <a:off x="5361360" y="3620814"/>
            <a:ext cx="877655" cy="1301214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4568226" y="589502"/>
            <a:ext cx="2478563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S" sz="1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latin typeface="HelloTypewriter Medium" charset="0"/>
                <a:ea typeface="HelloTypewriter Medium" charset="0"/>
                <a:cs typeface="HelloTypewriter Medium" charset="0"/>
              </a:rPr>
              <a:t>Coloca aquí tu espinner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73FDD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961259" y="970498"/>
            <a:ext cx="3510319" cy="3510319"/>
          </a:xfrm>
          <a:prstGeom prst="rect">
            <a:avLst/>
          </a:prstGeom>
        </p:spPr>
      </p:pic>
      <p:pic>
        <p:nvPicPr>
          <p:cNvPr id="15" name="Picture 2" descr="http://www.orientacionandujar.es/wp-content/uploads/2012/11/Logotipo-Orientacio%CC%81n-A%CC%81nduja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252" y="-19057"/>
            <a:ext cx="773592" cy="59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ángulo 18"/>
          <p:cNvSpPr/>
          <p:nvPr/>
        </p:nvSpPr>
        <p:spPr>
          <a:xfrm>
            <a:off x="735882" y="481145"/>
            <a:ext cx="3186486" cy="64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3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Broken Vessels Sketch" charset="0"/>
              <a:ea typeface="KG Broken Vessels Sketch" charset="0"/>
              <a:cs typeface="KG Broken Vessels Sketch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735882" y="1846147"/>
            <a:ext cx="2882094" cy="156966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845405" y="4210165"/>
            <a:ext cx="3259658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2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20063" cy="10826750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3922368" y="1097746"/>
            <a:ext cx="3600000" cy="360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487" flipH="1">
            <a:off x="4129399" y="1768876"/>
            <a:ext cx="877655" cy="13012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5275" flipH="1">
            <a:off x="6456596" y="1678405"/>
            <a:ext cx="877655" cy="13012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4777" flipH="1">
            <a:off x="5361360" y="3620814"/>
            <a:ext cx="877655" cy="1301214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4568226" y="589502"/>
            <a:ext cx="2478563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S" sz="1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latin typeface="HelloTypewriter Medium" charset="0"/>
                <a:ea typeface="HelloTypewriter Medium" charset="0"/>
                <a:cs typeface="HelloTypewriter Medium" charset="0"/>
              </a:rPr>
              <a:t>Coloca aquí tu espinner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9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961259" y="970498"/>
            <a:ext cx="3510319" cy="3510319"/>
          </a:xfrm>
          <a:prstGeom prst="rect">
            <a:avLst/>
          </a:prstGeom>
        </p:spPr>
      </p:pic>
      <p:pic>
        <p:nvPicPr>
          <p:cNvPr id="15" name="Picture 2" descr="http://www.orientacionandujar.es/wp-content/uploads/2012/11/Logotipo-Orientacio%CC%81n-A%CC%81nduja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252" y="-19057"/>
            <a:ext cx="773592" cy="59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ángulo 18"/>
          <p:cNvSpPr/>
          <p:nvPr/>
        </p:nvSpPr>
        <p:spPr>
          <a:xfrm>
            <a:off x="735882" y="481145"/>
            <a:ext cx="3186486" cy="64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3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Broken Vessels Sketch" charset="0"/>
              <a:ea typeface="KG Broken Vessels Sketch" charset="0"/>
              <a:cs typeface="KG Broken Vessels Sketch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735882" y="1846147"/>
            <a:ext cx="2882094" cy="156966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845405" y="4210165"/>
            <a:ext cx="3259658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85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20063" cy="10826750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3922368" y="1097746"/>
            <a:ext cx="3600000" cy="360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487" flipH="1">
            <a:off x="4129399" y="1768876"/>
            <a:ext cx="877655" cy="13012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5275" flipH="1">
            <a:off x="6456596" y="1678405"/>
            <a:ext cx="877655" cy="13012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4777" flipH="1">
            <a:off x="5361360" y="3620814"/>
            <a:ext cx="877655" cy="1301214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4568226" y="589502"/>
            <a:ext cx="2478563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S" sz="1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latin typeface="HelloTypewriter Medium" charset="0"/>
                <a:ea typeface="HelloTypewriter Medium" charset="0"/>
                <a:cs typeface="HelloTypewriter Medium" charset="0"/>
              </a:rPr>
              <a:t>Coloca aquí tu espinner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452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961259" y="970498"/>
            <a:ext cx="3510319" cy="3510319"/>
          </a:xfrm>
          <a:prstGeom prst="rect">
            <a:avLst/>
          </a:prstGeom>
        </p:spPr>
      </p:pic>
      <p:pic>
        <p:nvPicPr>
          <p:cNvPr id="15" name="Picture 2" descr="http://www.orientacionandujar.es/wp-content/uploads/2012/11/Logotipo-Orientacio%CC%81n-A%CC%81nduja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252" y="-19057"/>
            <a:ext cx="773592" cy="59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ángulo 18"/>
          <p:cNvSpPr/>
          <p:nvPr/>
        </p:nvSpPr>
        <p:spPr>
          <a:xfrm>
            <a:off x="735882" y="481145"/>
            <a:ext cx="3186486" cy="64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3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Broken Vessels Sketch" charset="0"/>
              <a:ea typeface="KG Broken Vessels Sketch" charset="0"/>
              <a:cs typeface="KG Broken Vessels Sketch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735882" y="1846147"/>
            <a:ext cx="2882094" cy="156966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845405" y="4210165"/>
            <a:ext cx="3259658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29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0"/>
            <a:ext cx="8120063" cy="10826750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3922368" y="1097746"/>
            <a:ext cx="3600000" cy="360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96" y="1350665"/>
            <a:ext cx="3227984" cy="290518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487" flipH="1">
            <a:off x="4129399" y="1768876"/>
            <a:ext cx="877655" cy="13012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5275" flipH="1">
            <a:off x="6456596" y="1678405"/>
            <a:ext cx="877655" cy="13012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4777" flipH="1">
            <a:off x="5361360" y="3620814"/>
            <a:ext cx="877655" cy="1301214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4568226" y="589502"/>
            <a:ext cx="2478563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S" sz="1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latin typeface="HelloTypewriter Medium" charset="0"/>
                <a:ea typeface="HelloTypewriter Medium" charset="0"/>
                <a:cs typeface="HelloTypewriter Medium" charset="0"/>
              </a:rPr>
              <a:t>Coloca aquí tu espinner</a:t>
            </a:r>
          </a:p>
        </p:txBody>
      </p:sp>
      <p:pic>
        <p:nvPicPr>
          <p:cNvPr id="16" name="Picture 2" descr="http://www.orientacionandujar.es/wp-content/uploads/2012/11/Logotipo-Orientacio%CC%81n-A%CC%81nduja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252" y="-19057"/>
            <a:ext cx="773592" cy="59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ángulo 18"/>
          <p:cNvSpPr/>
          <p:nvPr/>
        </p:nvSpPr>
        <p:spPr>
          <a:xfrm>
            <a:off x="735882" y="481145"/>
            <a:ext cx="3186486" cy="64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3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Broken Vessels Sketch" charset="0"/>
              <a:ea typeface="KG Broken Vessels Sketch" charset="0"/>
              <a:cs typeface="KG Broken Vessels Sketch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735882" y="1846147"/>
            <a:ext cx="2882094" cy="156966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845405" y="4210165"/>
            <a:ext cx="3259658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87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0"/>
            <a:ext cx="8120063" cy="10826750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3922368" y="1097746"/>
            <a:ext cx="3600000" cy="360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96" y="1350665"/>
            <a:ext cx="3227984" cy="290518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487" flipH="1">
            <a:off x="4129399" y="1768876"/>
            <a:ext cx="877655" cy="13012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5275" flipH="1">
            <a:off x="6456596" y="1678405"/>
            <a:ext cx="877655" cy="13012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4777" flipH="1">
            <a:off x="5361360" y="3620814"/>
            <a:ext cx="877655" cy="1301214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4568226" y="589502"/>
            <a:ext cx="2478563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S" sz="1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latin typeface="HelloTypewriter Medium" charset="0"/>
                <a:ea typeface="HelloTypewriter Medium" charset="0"/>
                <a:cs typeface="HelloTypewriter Medium" charset="0"/>
              </a:rPr>
              <a:t>Coloca aquí tu espinner</a:t>
            </a:r>
          </a:p>
        </p:txBody>
      </p:sp>
      <p:pic>
        <p:nvPicPr>
          <p:cNvPr id="16" name="Picture 2" descr="http://www.orientacionandujar.es/wp-content/uploads/2012/11/Logotipo-Orientacio%CC%81n-A%CC%81nduja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252" y="-19057"/>
            <a:ext cx="773592" cy="59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/>
          <p:cNvSpPr/>
          <p:nvPr/>
        </p:nvSpPr>
        <p:spPr>
          <a:xfrm>
            <a:off x="735882" y="481145"/>
            <a:ext cx="3186486" cy="64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3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Broken Vessels Sketch" charset="0"/>
              <a:ea typeface="KG Broken Vessels Sketch" charset="0"/>
              <a:cs typeface="KG Broken Vessels Sketch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735882" y="1846147"/>
            <a:ext cx="2882094" cy="156966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845405" y="4210165"/>
            <a:ext cx="3259658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27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0"/>
            <a:ext cx="8120063" cy="10826750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3922368" y="1097746"/>
            <a:ext cx="3600000" cy="360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487" flipH="1">
            <a:off x="4129399" y="1768876"/>
            <a:ext cx="877655" cy="13012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5275" flipH="1">
            <a:off x="6456596" y="1678405"/>
            <a:ext cx="877655" cy="13012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4777" flipH="1">
            <a:off x="5361360" y="3620814"/>
            <a:ext cx="877655" cy="1301214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4568226" y="589502"/>
            <a:ext cx="2478563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S" sz="1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latin typeface="HelloTypewriter Medium" charset="0"/>
                <a:ea typeface="HelloTypewriter Medium" charset="0"/>
                <a:cs typeface="HelloTypewriter Medium" charset="0"/>
              </a:rPr>
              <a:t>Coloca aquí tu espinner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50129" y="1217040"/>
            <a:ext cx="3221219" cy="3221219"/>
          </a:xfrm>
          <a:prstGeom prst="rect">
            <a:avLst/>
          </a:prstGeom>
        </p:spPr>
      </p:pic>
      <p:pic>
        <p:nvPicPr>
          <p:cNvPr id="15" name="Picture 2" descr="http://www.orientacionandujar.es/wp-content/uploads/2012/11/Logotipo-Orientacio%CC%81n-A%CC%81nduja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252" y="-19057"/>
            <a:ext cx="773592" cy="59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 15"/>
          <p:cNvSpPr/>
          <p:nvPr/>
        </p:nvSpPr>
        <p:spPr>
          <a:xfrm>
            <a:off x="735882" y="481145"/>
            <a:ext cx="3186486" cy="64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3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Broken Vessels Sketch" charset="0"/>
              <a:ea typeface="KG Broken Vessels Sketch" charset="0"/>
              <a:cs typeface="KG Broken Vessels Sketch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735882" y="1846147"/>
            <a:ext cx="2882094" cy="156966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845405" y="4210165"/>
            <a:ext cx="3259658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89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0"/>
            <a:ext cx="8120063" cy="10826750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3922368" y="1097746"/>
            <a:ext cx="3600000" cy="360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487" flipH="1">
            <a:off x="4129399" y="1768876"/>
            <a:ext cx="877655" cy="13012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5275" flipH="1">
            <a:off x="6456596" y="1678405"/>
            <a:ext cx="877655" cy="13012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4777" flipH="1">
            <a:off x="5361360" y="3620814"/>
            <a:ext cx="877655" cy="1301214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4568226" y="589502"/>
            <a:ext cx="2478563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S" sz="1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latin typeface="HelloTypewriter Medium" charset="0"/>
                <a:ea typeface="HelloTypewriter Medium" charset="0"/>
                <a:cs typeface="HelloTypewriter Medium" charset="0"/>
              </a:rPr>
              <a:t>Coloca aquí tu espinner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50129" y="1217040"/>
            <a:ext cx="3221219" cy="3221219"/>
          </a:xfrm>
          <a:prstGeom prst="rect">
            <a:avLst/>
          </a:prstGeom>
        </p:spPr>
      </p:pic>
      <p:pic>
        <p:nvPicPr>
          <p:cNvPr id="16" name="Picture 2" descr="http://www.orientacionandujar.es/wp-content/uploads/2012/11/Logotipo-Orientacio%CC%81n-A%CC%81nduja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252" y="-19057"/>
            <a:ext cx="773592" cy="59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ángulo 18"/>
          <p:cNvSpPr/>
          <p:nvPr/>
        </p:nvSpPr>
        <p:spPr>
          <a:xfrm>
            <a:off x="735882" y="481145"/>
            <a:ext cx="3186486" cy="64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3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Broken Vessels Sketch" charset="0"/>
              <a:ea typeface="KG Broken Vessels Sketch" charset="0"/>
              <a:cs typeface="KG Broken Vessels Sketch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735882" y="1846147"/>
            <a:ext cx="2882094" cy="156966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845405" y="4210165"/>
            <a:ext cx="3259658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4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0"/>
            <a:ext cx="8120063" cy="10826750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3922368" y="1097746"/>
            <a:ext cx="3600000" cy="360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487" flipH="1">
            <a:off x="4129399" y="1768876"/>
            <a:ext cx="877655" cy="13012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5275" flipH="1">
            <a:off x="6456596" y="1678405"/>
            <a:ext cx="877655" cy="13012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4777" flipH="1">
            <a:off x="5361360" y="3620814"/>
            <a:ext cx="877655" cy="1301214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4568226" y="589502"/>
            <a:ext cx="2478563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S" sz="1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latin typeface="HelloTypewriter Medium" charset="0"/>
                <a:ea typeface="HelloTypewriter Medium" charset="0"/>
                <a:cs typeface="HelloTypewriter Medium" charset="0"/>
              </a:rPr>
              <a:t>Coloca aquí tu espinner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50129" y="1217040"/>
            <a:ext cx="3221219" cy="322121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735882" y="481145"/>
            <a:ext cx="3186486" cy="64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3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Broken Vessels Sketch" charset="0"/>
              <a:ea typeface="KG Broken Vessels Sketch" charset="0"/>
              <a:cs typeface="KG Broken Vessels Sketch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35882" y="1846147"/>
            <a:ext cx="2882094" cy="156966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845405" y="4210165"/>
            <a:ext cx="3259658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01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0"/>
            <a:ext cx="8120063" cy="10826750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3922368" y="1097746"/>
            <a:ext cx="3600000" cy="360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487" flipH="1">
            <a:off x="4129399" y="1768876"/>
            <a:ext cx="877655" cy="13012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5275" flipH="1">
            <a:off x="6456596" y="1678405"/>
            <a:ext cx="877655" cy="13012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4777" flipH="1">
            <a:off x="5361360" y="3620814"/>
            <a:ext cx="877655" cy="1301214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4568226" y="589502"/>
            <a:ext cx="2478563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S" sz="1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latin typeface="HelloTypewriter Medium" charset="0"/>
                <a:ea typeface="HelloTypewriter Medium" charset="0"/>
                <a:cs typeface="HelloTypewriter Medium" charset="0"/>
              </a:rPr>
              <a:t>Coloca aquí tu espinner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1259" y="970498"/>
            <a:ext cx="3510319" cy="3510319"/>
          </a:xfrm>
          <a:prstGeom prst="rect">
            <a:avLst/>
          </a:prstGeom>
        </p:spPr>
      </p:pic>
      <p:pic>
        <p:nvPicPr>
          <p:cNvPr id="19" name="Picture 2" descr="http://www.orientacionandujar.es/wp-content/uploads/2012/11/Logotipo-Orientacio%CC%81n-A%CC%81nduja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252" y="-19057"/>
            <a:ext cx="773592" cy="59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/>
          <p:cNvSpPr/>
          <p:nvPr/>
        </p:nvSpPr>
        <p:spPr>
          <a:xfrm>
            <a:off x="735882" y="481145"/>
            <a:ext cx="3186486" cy="64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3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Broken Vessels Sketch" charset="0"/>
              <a:ea typeface="KG Broken Vessels Sketch" charset="0"/>
              <a:cs typeface="KG Broken Vessels Sketch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735882" y="1846147"/>
            <a:ext cx="2882094" cy="156966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845405" y="4210165"/>
            <a:ext cx="3259658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0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0"/>
            <a:ext cx="8120063" cy="10826750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3922368" y="1097746"/>
            <a:ext cx="3600000" cy="360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487" flipH="1">
            <a:off x="4129399" y="1768876"/>
            <a:ext cx="877655" cy="13012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5275" flipH="1">
            <a:off x="6456596" y="1678405"/>
            <a:ext cx="877655" cy="13012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4777" flipH="1">
            <a:off x="5361360" y="3620814"/>
            <a:ext cx="877655" cy="1301214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4568226" y="589502"/>
            <a:ext cx="2478563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S" sz="1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latin typeface="HelloTypewriter Medium" charset="0"/>
                <a:ea typeface="HelloTypewriter Medium" charset="0"/>
                <a:cs typeface="HelloTypewriter Medium" charset="0"/>
              </a:rPr>
              <a:t>Coloca aquí tu espinner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61259" y="970498"/>
            <a:ext cx="3510319" cy="351031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735882" y="481145"/>
            <a:ext cx="3186486" cy="64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3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Broken Vessels Sketch" charset="0"/>
              <a:ea typeface="KG Broken Vessels Sketch" charset="0"/>
              <a:cs typeface="KG Broken Vessels Sketch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35882" y="1846147"/>
            <a:ext cx="2882094" cy="156966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845405" y="4210165"/>
            <a:ext cx="3259658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51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0"/>
            <a:ext cx="8120063" cy="10826750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3922368" y="1097746"/>
            <a:ext cx="3600000" cy="360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487" flipH="1">
            <a:off x="4129399" y="1768876"/>
            <a:ext cx="877655" cy="13012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5275" flipH="1">
            <a:off x="6456596" y="1678405"/>
            <a:ext cx="877655" cy="13012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4777" flipH="1">
            <a:off x="5361360" y="3620814"/>
            <a:ext cx="877655" cy="1301214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4568226" y="589502"/>
            <a:ext cx="2478563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S" sz="1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latin typeface="HelloTypewriter Medium" charset="0"/>
                <a:ea typeface="HelloTypewriter Medium" charset="0"/>
                <a:cs typeface="HelloTypewriter Medium" charset="0"/>
              </a:rPr>
              <a:t>Coloca aquí tu espinner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61259" y="970498"/>
            <a:ext cx="3510319" cy="3510319"/>
          </a:xfrm>
          <a:prstGeom prst="rect">
            <a:avLst/>
          </a:prstGeom>
        </p:spPr>
      </p:pic>
      <p:pic>
        <p:nvPicPr>
          <p:cNvPr id="15" name="Picture 2" descr="http://www.orientacionandujar.es/wp-content/uploads/2012/11/Logotipo-Orientacio%CC%81n-A%CC%81nduja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252" y="-19057"/>
            <a:ext cx="773592" cy="59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ángulo 18"/>
          <p:cNvSpPr/>
          <p:nvPr/>
        </p:nvSpPr>
        <p:spPr>
          <a:xfrm>
            <a:off x="735882" y="481145"/>
            <a:ext cx="3186486" cy="64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3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Broken Vessels Sketch" charset="0"/>
              <a:ea typeface="KG Broken Vessels Sketch" charset="0"/>
              <a:cs typeface="KG Broken Vessels Sketch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735882" y="1846147"/>
            <a:ext cx="2882094" cy="156966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845405" y="4210165"/>
            <a:ext cx="3259658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40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1142</TotalTime>
  <Words>64</Words>
  <Application>Microsoft Macintosh PowerPoint</Application>
  <PresentationFormat>B4 (ISO) (250x353 mm)</PresentationFormat>
  <Paragraphs>48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Calibri</vt:lpstr>
      <vt:lpstr>Calibri Light</vt:lpstr>
      <vt:lpstr>HelloTypewriter Medium</vt:lpstr>
      <vt:lpstr>KG Broken Vessels Sketch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Antonio Ciudad Real Núñez</dc:creator>
  <cp:lastModifiedBy>Usuario de Microsoft Office</cp:lastModifiedBy>
  <cp:revision>19</cp:revision>
  <dcterms:created xsi:type="dcterms:W3CDTF">2017-05-26T11:52:57Z</dcterms:created>
  <dcterms:modified xsi:type="dcterms:W3CDTF">2017-05-27T08:34:52Z</dcterms:modified>
</cp:coreProperties>
</file>