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058400" cy="7772400"/>
  <p:notesSz cx="10058400" cy="7772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97" autoAdjust="0"/>
  </p:normalViewPr>
  <p:slideViewPr>
    <p:cSldViewPr>
      <p:cViewPr varScale="1">
        <p:scale>
          <a:sx n="52" d="100"/>
          <a:sy n="52" d="100"/>
        </p:scale>
        <p:origin x="82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530A6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530A6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530A6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87375" y="568451"/>
            <a:ext cx="8909050" cy="6623050"/>
          </a:xfrm>
          <a:custGeom>
            <a:avLst/>
            <a:gdLst/>
            <a:ahLst/>
            <a:cxnLst/>
            <a:rect l="l" t="t" r="r" b="b"/>
            <a:pathLst>
              <a:path w="8909050" h="6623050">
                <a:moveTo>
                  <a:pt x="8909050" y="0"/>
                </a:moveTo>
                <a:lnTo>
                  <a:pt x="8909050" y="6623050"/>
                </a:lnTo>
                <a:lnTo>
                  <a:pt x="0" y="6623050"/>
                </a:lnTo>
                <a:lnTo>
                  <a:pt x="0" y="0"/>
                </a:lnTo>
                <a:lnTo>
                  <a:pt x="8909050" y="0"/>
                </a:lnTo>
                <a:close/>
              </a:path>
            </a:pathLst>
          </a:custGeom>
          <a:ln w="6350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0230" y="672288"/>
            <a:ext cx="8417938" cy="640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1" i="0">
                <a:solidFill>
                  <a:srgbClr val="530A6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92227" y="1424582"/>
            <a:ext cx="5673945" cy="1567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994012" y="170027"/>
            <a:ext cx="313690" cy="306070"/>
          </a:xfrm>
          <a:custGeom>
            <a:avLst/>
            <a:gdLst/>
            <a:ahLst/>
            <a:cxnLst/>
            <a:rect l="l" t="t" r="r" b="b"/>
            <a:pathLst>
              <a:path w="313689" h="306070">
                <a:moveTo>
                  <a:pt x="313613" y="152742"/>
                </a:moveTo>
                <a:lnTo>
                  <a:pt x="305620" y="104465"/>
                </a:lnTo>
                <a:lnTo>
                  <a:pt x="283363" y="62536"/>
                </a:lnTo>
                <a:lnTo>
                  <a:pt x="249422" y="29471"/>
                </a:lnTo>
                <a:lnTo>
                  <a:pt x="206381" y="7787"/>
                </a:lnTo>
                <a:lnTo>
                  <a:pt x="156819" y="0"/>
                </a:lnTo>
                <a:lnTo>
                  <a:pt x="107250" y="7787"/>
                </a:lnTo>
                <a:lnTo>
                  <a:pt x="64201" y="29471"/>
                </a:lnTo>
                <a:lnTo>
                  <a:pt x="30255" y="62536"/>
                </a:lnTo>
                <a:lnTo>
                  <a:pt x="7994" y="104465"/>
                </a:lnTo>
                <a:lnTo>
                  <a:pt x="0" y="152742"/>
                </a:lnTo>
                <a:lnTo>
                  <a:pt x="7994" y="201018"/>
                </a:lnTo>
                <a:lnTo>
                  <a:pt x="30255" y="242944"/>
                </a:lnTo>
                <a:lnTo>
                  <a:pt x="64201" y="276005"/>
                </a:lnTo>
                <a:lnTo>
                  <a:pt x="107250" y="297687"/>
                </a:lnTo>
                <a:lnTo>
                  <a:pt x="156819" y="305473"/>
                </a:lnTo>
                <a:lnTo>
                  <a:pt x="206381" y="297687"/>
                </a:lnTo>
                <a:lnTo>
                  <a:pt x="249422" y="276005"/>
                </a:lnTo>
                <a:lnTo>
                  <a:pt x="283363" y="242944"/>
                </a:lnTo>
                <a:lnTo>
                  <a:pt x="305620" y="201018"/>
                </a:lnTo>
                <a:lnTo>
                  <a:pt x="313613" y="152742"/>
                </a:lnTo>
                <a:close/>
              </a:path>
            </a:pathLst>
          </a:custGeom>
          <a:solidFill>
            <a:srgbClr val="CBB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08216" y="182143"/>
            <a:ext cx="313690" cy="306070"/>
          </a:xfrm>
          <a:custGeom>
            <a:avLst/>
            <a:gdLst/>
            <a:ahLst/>
            <a:cxnLst/>
            <a:rect l="l" t="t" r="r" b="b"/>
            <a:pathLst>
              <a:path w="313690" h="306070">
                <a:moveTo>
                  <a:pt x="313626" y="152742"/>
                </a:moveTo>
                <a:lnTo>
                  <a:pt x="305632" y="104461"/>
                </a:lnTo>
                <a:lnTo>
                  <a:pt x="283370" y="62531"/>
                </a:lnTo>
                <a:lnTo>
                  <a:pt x="249424" y="29468"/>
                </a:lnTo>
                <a:lnTo>
                  <a:pt x="206375" y="7786"/>
                </a:lnTo>
                <a:lnTo>
                  <a:pt x="156806" y="0"/>
                </a:lnTo>
                <a:lnTo>
                  <a:pt x="107244" y="7786"/>
                </a:lnTo>
                <a:lnTo>
                  <a:pt x="64199" y="29468"/>
                </a:lnTo>
                <a:lnTo>
                  <a:pt x="30254" y="62531"/>
                </a:lnTo>
                <a:lnTo>
                  <a:pt x="7994" y="104461"/>
                </a:lnTo>
                <a:lnTo>
                  <a:pt x="0" y="152742"/>
                </a:lnTo>
                <a:lnTo>
                  <a:pt x="7994" y="201018"/>
                </a:lnTo>
                <a:lnTo>
                  <a:pt x="30254" y="242944"/>
                </a:lnTo>
                <a:lnTo>
                  <a:pt x="64199" y="276005"/>
                </a:lnTo>
                <a:lnTo>
                  <a:pt x="107244" y="297687"/>
                </a:lnTo>
                <a:lnTo>
                  <a:pt x="156806" y="305473"/>
                </a:lnTo>
                <a:lnTo>
                  <a:pt x="206375" y="297687"/>
                </a:lnTo>
                <a:lnTo>
                  <a:pt x="249424" y="276005"/>
                </a:lnTo>
                <a:lnTo>
                  <a:pt x="283370" y="242944"/>
                </a:lnTo>
                <a:lnTo>
                  <a:pt x="305632" y="201018"/>
                </a:lnTo>
                <a:lnTo>
                  <a:pt x="313626" y="152742"/>
                </a:lnTo>
                <a:close/>
              </a:path>
            </a:pathLst>
          </a:custGeom>
          <a:solidFill>
            <a:srgbClr val="CBB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978255" y="164874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56" y="174923"/>
                </a:moveTo>
                <a:lnTo>
                  <a:pt x="321369" y="112411"/>
                </a:lnTo>
                <a:lnTo>
                  <a:pt x="288487" y="55459"/>
                </a:lnTo>
                <a:lnTo>
                  <a:pt x="238491" y="17030"/>
                </a:lnTo>
                <a:lnTo>
                  <a:pt x="174930" y="0"/>
                </a:lnTo>
                <a:lnTo>
                  <a:pt x="143205" y="886"/>
                </a:lnTo>
                <a:lnTo>
                  <a:pt x="82279" y="22120"/>
                </a:lnTo>
                <a:lnTo>
                  <a:pt x="33615" y="64152"/>
                </a:lnTo>
                <a:lnTo>
                  <a:pt x="5610" y="122158"/>
                </a:lnTo>
                <a:lnTo>
                  <a:pt x="0" y="154726"/>
                </a:lnTo>
                <a:lnTo>
                  <a:pt x="849" y="186442"/>
                </a:lnTo>
                <a:lnTo>
                  <a:pt x="8158" y="217306"/>
                </a:lnTo>
                <a:lnTo>
                  <a:pt x="21006" y="245305"/>
                </a:lnTo>
                <a:lnTo>
                  <a:pt x="21006" y="156011"/>
                </a:lnTo>
                <a:lnTo>
                  <a:pt x="25904" y="127594"/>
                </a:lnTo>
                <a:lnTo>
                  <a:pt x="50348" y="76929"/>
                </a:lnTo>
                <a:lnTo>
                  <a:pt x="92833" y="40103"/>
                </a:lnTo>
                <a:lnTo>
                  <a:pt x="146003" y="21569"/>
                </a:lnTo>
                <a:lnTo>
                  <a:pt x="173691" y="20792"/>
                </a:lnTo>
                <a:lnTo>
                  <a:pt x="202117" y="25676"/>
                </a:lnTo>
                <a:lnTo>
                  <a:pt x="252717" y="50163"/>
                </a:lnTo>
                <a:lnTo>
                  <a:pt x="289353" y="92758"/>
                </a:lnTo>
                <a:lnTo>
                  <a:pt x="307876" y="145932"/>
                </a:lnTo>
                <a:lnTo>
                  <a:pt x="308652" y="173621"/>
                </a:lnTo>
                <a:lnTo>
                  <a:pt x="308652" y="244940"/>
                </a:lnTo>
                <a:lnTo>
                  <a:pt x="312625" y="238483"/>
                </a:lnTo>
                <a:lnTo>
                  <a:pt x="324062" y="207477"/>
                </a:lnTo>
                <a:lnTo>
                  <a:pt x="329656" y="174923"/>
                </a:lnTo>
                <a:close/>
              </a:path>
              <a:path w="330200" h="330200">
                <a:moveTo>
                  <a:pt x="308652" y="244940"/>
                </a:moveTo>
                <a:lnTo>
                  <a:pt x="308652" y="173621"/>
                </a:lnTo>
                <a:lnTo>
                  <a:pt x="303767" y="202041"/>
                </a:lnTo>
                <a:lnTo>
                  <a:pt x="293785" y="229102"/>
                </a:lnTo>
                <a:lnTo>
                  <a:pt x="260219" y="272821"/>
                </a:lnTo>
                <a:lnTo>
                  <a:pt x="210527" y="301510"/>
                </a:lnTo>
                <a:lnTo>
                  <a:pt x="156014" y="308649"/>
                </a:lnTo>
                <a:lnTo>
                  <a:pt x="127568" y="303741"/>
                </a:lnTo>
                <a:lnTo>
                  <a:pt x="76941" y="279306"/>
                </a:lnTo>
                <a:lnTo>
                  <a:pt x="40115" y="236826"/>
                </a:lnTo>
                <a:lnTo>
                  <a:pt x="21742" y="183691"/>
                </a:lnTo>
                <a:lnTo>
                  <a:pt x="21006" y="156011"/>
                </a:lnTo>
                <a:lnTo>
                  <a:pt x="21006" y="245305"/>
                </a:lnTo>
                <a:lnTo>
                  <a:pt x="64115" y="296021"/>
                </a:lnTo>
                <a:lnTo>
                  <a:pt x="122170" y="324037"/>
                </a:lnTo>
                <a:lnTo>
                  <a:pt x="156014" y="329610"/>
                </a:lnTo>
                <a:lnTo>
                  <a:pt x="186407" y="328787"/>
                </a:lnTo>
                <a:lnTo>
                  <a:pt x="217211" y="321462"/>
                </a:lnTo>
                <a:lnTo>
                  <a:pt x="247138" y="307667"/>
                </a:lnTo>
                <a:lnTo>
                  <a:pt x="274163" y="288576"/>
                </a:lnTo>
                <a:lnTo>
                  <a:pt x="295992" y="265516"/>
                </a:lnTo>
                <a:lnTo>
                  <a:pt x="308652" y="244940"/>
                </a:lnTo>
                <a:close/>
              </a:path>
              <a:path w="330200" h="330200">
                <a:moveTo>
                  <a:pt x="246706" y="223212"/>
                </a:moveTo>
                <a:lnTo>
                  <a:pt x="64741" y="174457"/>
                </a:lnTo>
                <a:lnTo>
                  <a:pt x="59305" y="194739"/>
                </a:lnTo>
                <a:lnTo>
                  <a:pt x="241271" y="243507"/>
                </a:lnTo>
                <a:lnTo>
                  <a:pt x="246706" y="223212"/>
                </a:lnTo>
                <a:close/>
              </a:path>
              <a:path w="330200" h="330200">
                <a:moveTo>
                  <a:pt x="155063" y="100479"/>
                </a:moveTo>
                <a:lnTo>
                  <a:pt x="154200" y="93875"/>
                </a:lnTo>
                <a:lnTo>
                  <a:pt x="146986" y="81404"/>
                </a:lnTo>
                <a:lnTo>
                  <a:pt x="141639" y="77340"/>
                </a:lnTo>
                <a:lnTo>
                  <a:pt x="127568" y="73568"/>
                </a:lnTo>
                <a:lnTo>
                  <a:pt x="120964" y="74431"/>
                </a:lnTo>
                <a:lnTo>
                  <a:pt x="108492" y="81632"/>
                </a:lnTo>
                <a:lnTo>
                  <a:pt x="104441" y="86916"/>
                </a:lnTo>
                <a:lnTo>
                  <a:pt x="100707" y="100860"/>
                </a:lnTo>
                <a:lnTo>
                  <a:pt x="101583" y="107451"/>
                </a:lnTo>
                <a:lnTo>
                  <a:pt x="108784" y="119923"/>
                </a:lnTo>
                <a:lnTo>
                  <a:pt x="114068" y="123974"/>
                </a:lnTo>
                <a:lnTo>
                  <a:pt x="127999" y="127708"/>
                </a:lnTo>
                <a:lnTo>
                  <a:pt x="134603" y="126844"/>
                </a:lnTo>
                <a:lnTo>
                  <a:pt x="140839" y="123250"/>
                </a:lnTo>
                <a:lnTo>
                  <a:pt x="147202" y="119682"/>
                </a:lnTo>
                <a:lnTo>
                  <a:pt x="151329" y="114411"/>
                </a:lnTo>
                <a:lnTo>
                  <a:pt x="155063" y="100479"/>
                </a:lnTo>
                <a:close/>
              </a:path>
              <a:path w="330200" h="330200">
                <a:moveTo>
                  <a:pt x="256092" y="127543"/>
                </a:moveTo>
                <a:lnTo>
                  <a:pt x="255215" y="120952"/>
                </a:lnTo>
                <a:lnTo>
                  <a:pt x="248014" y="108480"/>
                </a:lnTo>
                <a:lnTo>
                  <a:pt x="242731" y="104429"/>
                </a:lnTo>
                <a:lnTo>
                  <a:pt x="228799" y="100682"/>
                </a:lnTo>
                <a:lnTo>
                  <a:pt x="222132" y="101533"/>
                </a:lnTo>
                <a:lnTo>
                  <a:pt x="215756" y="105102"/>
                </a:lnTo>
                <a:lnTo>
                  <a:pt x="209521" y="108709"/>
                </a:lnTo>
                <a:lnTo>
                  <a:pt x="205469" y="113992"/>
                </a:lnTo>
                <a:lnTo>
                  <a:pt x="201736" y="127924"/>
                </a:lnTo>
                <a:lnTo>
                  <a:pt x="202599" y="134528"/>
                </a:lnTo>
                <a:lnTo>
                  <a:pt x="206206" y="140764"/>
                </a:lnTo>
                <a:lnTo>
                  <a:pt x="209940" y="147025"/>
                </a:lnTo>
                <a:lnTo>
                  <a:pt x="215287" y="151101"/>
                </a:lnTo>
                <a:lnTo>
                  <a:pt x="229231" y="154835"/>
                </a:lnTo>
                <a:lnTo>
                  <a:pt x="235835" y="153972"/>
                </a:lnTo>
                <a:lnTo>
                  <a:pt x="248307" y="146771"/>
                </a:lnTo>
                <a:lnTo>
                  <a:pt x="252358" y="141487"/>
                </a:lnTo>
                <a:lnTo>
                  <a:pt x="256092" y="127543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68697" y="166814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33"/>
                </a:moveTo>
                <a:lnTo>
                  <a:pt x="317590" y="101558"/>
                </a:lnTo>
                <a:lnTo>
                  <a:pt x="281317" y="48361"/>
                </a:lnTo>
                <a:lnTo>
                  <a:pt x="228120" y="12088"/>
                </a:lnTo>
                <a:lnTo>
                  <a:pt x="164846" y="0"/>
                </a:lnTo>
                <a:lnTo>
                  <a:pt x="131934" y="3022"/>
                </a:lnTo>
                <a:lnTo>
                  <a:pt x="73589" y="27201"/>
                </a:lnTo>
                <a:lnTo>
                  <a:pt x="27089" y="73700"/>
                </a:lnTo>
                <a:lnTo>
                  <a:pt x="3009" y="131936"/>
                </a:lnTo>
                <a:lnTo>
                  <a:pt x="0" y="164833"/>
                </a:lnTo>
                <a:lnTo>
                  <a:pt x="3009" y="197744"/>
                </a:lnTo>
                <a:lnTo>
                  <a:pt x="12039" y="228163"/>
                </a:lnTo>
                <a:lnTo>
                  <a:pt x="21005" y="244801"/>
                </a:lnTo>
                <a:lnTo>
                  <a:pt x="21005" y="164833"/>
                </a:lnTo>
                <a:lnTo>
                  <a:pt x="23632" y="136115"/>
                </a:lnTo>
                <a:lnTo>
                  <a:pt x="44639" y="85200"/>
                </a:lnTo>
                <a:lnTo>
                  <a:pt x="85207" y="44535"/>
                </a:lnTo>
                <a:lnTo>
                  <a:pt x="136126" y="23428"/>
                </a:lnTo>
                <a:lnTo>
                  <a:pt x="164846" y="20789"/>
                </a:lnTo>
                <a:lnTo>
                  <a:pt x="193549" y="23428"/>
                </a:lnTo>
                <a:lnTo>
                  <a:pt x="244355" y="44535"/>
                </a:lnTo>
                <a:lnTo>
                  <a:pt x="284929" y="85200"/>
                </a:lnTo>
                <a:lnTo>
                  <a:pt x="306045" y="136115"/>
                </a:lnTo>
                <a:lnTo>
                  <a:pt x="308686" y="164833"/>
                </a:lnTo>
                <a:lnTo>
                  <a:pt x="308686" y="244617"/>
                </a:lnTo>
                <a:lnTo>
                  <a:pt x="317590" y="228163"/>
                </a:lnTo>
                <a:lnTo>
                  <a:pt x="326657" y="197744"/>
                </a:lnTo>
                <a:lnTo>
                  <a:pt x="329679" y="164833"/>
                </a:lnTo>
                <a:close/>
              </a:path>
              <a:path w="330200" h="330200">
                <a:moveTo>
                  <a:pt x="308686" y="244617"/>
                </a:moveTo>
                <a:lnTo>
                  <a:pt x="308686" y="164833"/>
                </a:lnTo>
                <a:lnTo>
                  <a:pt x="306040" y="193556"/>
                </a:lnTo>
                <a:lnTo>
                  <a:pt x="298121" y="220100"/>
                </a:lnTo>
                <a:lnTo>
                  <a:pt x="266458" y="266661"/>
                </a:lnTo>
                <a:lnTo>
                  <a:pt x="220052" y="298169"/>
                </a:lnTo>
                <a:lnTo>
                  <a:pt x="164846" y="308673"/>
                </a:lnTo>
                <a:lnTo>
                  <a:pt x="136126" y="306047"/>
                </a:lnTo>
                <a:lnTo>
                  <a:pt x="85207" y="285040"/>
                </a:lnTo>
                <a:lnTo>
                  <a:pt x="44639" y="244468"/>
                </a:lnTo>
                <a:lnTo>
                  <a:pt x="23632" y="193556"/>
                </a:lnTo>
                <a:lnTo>
                  <a:pt x="21005" y="164833"/>
                </a:lnTo>
                <a:lnTo>
                  <a:pt x="21005" y="244801"/>
                </a:lnTo>
                <a:lnTo>
                  <a:pt x="48158" y="281520"/>
                </a:lnTo>
                <a:lnTo>
                  <a:pt x="101515" y="317639"/>
                </a:lnTo>
                <a:lnTo>
                  <a:pt x="164846" y="329679"/>
                </a:lnTo>
                <a:lnTo>
                  <a:pt x="197742" y="326664"/>
                </a:lnTo>
                <a:lnTo>
                  <a:pt x="228120" y="317634"/>
                </a:lnTo>
                <a:lnTo>
                  <a:pt x="255978" y="302588"/>
                </a:lnTo>
                <a:lnTo>
                  <a:pt x="281317" y="281520"/>
                </a:lnTo>
                <a:lnTo>
                  <a:pt x="302477" y="256089"/>
                </a:lnTo>
                <a:lnTo>
                  <a:pt x="308686" y="244617"/>
                </a:lnTo>
                <a:close/>
              </a:path>
              <a:path w="330200" h="330200">
                <a:moveTo>
                  <a:pt x="138747" y="119646"/>
                </a:moveTo>
                <a:lnTo>
                  <a:pt x="138747" y="105219"/>
                </a:lnTo>
                <a:lnTo>
                  <a:pt x="136207" y="99072"/>
                </a:lnTo>
                <a:lnTo>
                  <a:pt x="126009" y="88887"/>
                </a:lnTo>
                <a:lnTo>
                  <a:pt x="119799" y="86334"/>
                </a:lnTo>
                <a:lnTo>
                  <a:pt x="105232" y="86334"/>
                </a:lnTo>
                <a:lnTo>
                  <a:pt x="99085" y="88887"/>
                </a:lnTo>
                <a:lnTo>
                  <a:pt x="88900" y="99072"/>
                </a:lnTo>
                <a:lnTo>
                  <a:pt x="86347" y="105219"/>
                </a:lnTo>
                <a:lnTo>
                  <a:pt x="86347" y="119646"/>
                </a:lnTo>
                <a:lnTo>
                  <a:pt x="88900" y="125793"/>
                </a:lnTo>
                <a:lnTo>
                  <a:pt x="99085" y="135978"/>
                </a:lnTo>
                <a:lnTo>
                  <a:pt x="105232" y="138531"/>
                </a:lnTo>
                <a:lnTo>
                  <a:pt x="119799" y="138473"/>
                </a:lnTo>
                <a:lnTo>
                  <a:pt x="125806" y="135978"/>
                </a:lnTo>
                <a:lnTo>
                  <a:pt x="130898" y="130886"/>
                </a:lnTo>
                <a:lnTo>
                  <a:pt x="136131" y="125793"/>
                </a:lnTo>
                <a:lnTo>
                  <a:pt x="138747" y="119646"/>
                </a:lnTo>
                <a:close/>
              </a:path>
              <a:path w="330200" h="330200">
                <a:moveTo>
                  <a:pt x="243332" y="119646"/>
                </a:moveTo>
                <a:lnTo>
                  <a:pt x="243332" y="105219"/>
                </a:lnTo>
                <a:lnTo>
                  <a:pt x="240791" y="99072"/>
                </a:lnTo>
                <a:lnTo>
                  <a:pt x="230606" y="88887"/>
                </a:lnTo>
                <a:lnTo>
                  <a:pt x="224459" y="86334"/>
                </a:lnTo>
                <a:lnTo>
                  <a:pt x="210032" y="86334"/>
                </a:lnTo>
                <a:lnTo>
                  <a:pt x="203809" y="88887"/>
                </a:lnTo>
                <a:lnTo>
                  <a:pt x="198577" y="93979"/>
                </a:lnTo>
                <a:lnTo>
                  <a:pt x="193484" y="99072"/>
                </a:lnTo>
                <a:lnTo>
                  <a:pt x="190931" y="105219"/>
                </a:lnTo>
                <a:lnTo>
                  <a:pt x="190931" y="119646"/>
                </a:lnTo>
                <a:lnTo>
                  <a:pt x="193484" y="125793"/>
                </a:lnTo>
                <a:lnTo>
                  <a:pt x="198577" y="130886"/>
                </a:lnTo>
                <a:lnTo>
                  <a:pt x="203809" y="135978"/>
                </a:lnTo>
                <a:lnTo>
                  <a:pt x="210032" y="138531"/>
                </a:lnTo>
                <a:lnTo>
                  <a:pt x="224459" y="138531"/>
                </a:lnTo>
                <a:lnTo>
                  <a:pt x="230606" y="135978"/>
                </a:lnTo>
                <a:lnTo>
                  <a:pt x="240791" y="125793"/>
                </a:lnTo>
                <a:lnTo>
                  <a:pt x="243332" y="119646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94719" y="337299"/>
            <a:ext cx="80010" cy="116839"/>
          </a:xfrm>
          <a:custGeom>
            <a:avLst/>
            <a:gdLst/>
            <a:ahLst/>
            <a:cxnLst/>
            <a:rect l="l" t="t" r="r" b="b"/>
            <a:pathLst>
              <a:path w="80010" h="116840">
                <a:moveTo>
                  <a:pt x="79819" y="58280"/>
                </a:moveTo>
                <a:lnTo>
                  <a:pt x="76682" y="35597"/>
                </a:lnTo>
                <a:lnTo>
                  <a:pt x="68129" y="17071"/>
                </a:lnTo>
                <a:lnTo>
                  <a:pt x="55441" y="4580"/>
                </a:lnTo>
                <a:lnTo>
                  <a:pt x="39903" y="0"/>
                </a:lnTo>
                <a:lnTo>
                  <a:pt x="24372" y="4580"/>
                </a:lnTo>
                <a:lnTo>
                  <a:pt x="11688" y="17071"/>
                </a:lnTo>
                <a:lnTo>
                  <a:pt x="3136" y="35597"/>
                </a:lnTo>
                <a:lnTo>
                  <a:pt x="0" y="58280"/>
                </a:lnTo>
                <a:lnTo>
                  <a:pt x="3136" y="80961"/>
                </a:lnTo>
                <a:lnTo>
                  <a:pt x="11688" y="99482"/>
                </a:lnTo>
                <a:lnTo>
                  <a:pt x="24372" y="111969"/>
                </a:lnTo>
                <a:lnTo>
                  <a:pt x="39903" y="116547"/>
                </a:lnTo>
                <a:lnTo>
                  <a:pt x="55441" y="111969"/>
                </a:lnTo>
                <a:lnTo>
                  <a:pt x="68129" y="99482"/>
                </a:lnTo>
                <a:lnTo>
                  <a:pt x="76682" y="80961"/>
                </a:lnTo>
                <a:lnTo>
                  <a:pt x="79819" y="58280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99754" y="166814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33"/>
                </a:moveTo>
                <a:lnTo>
                  <a:pt x="317584" y="101558"/>
                </a:lnTo>
                <a:lnTo>
                  <a:pt x="281305" y="48361"/>
                </a:lnTo>
                <a:lnTo>
                  <a:pt x="228107" y="12088"/>
                </a:lnTo>
                <a:lnTo>
                  <a:pt x="164833" y="0"/>
                </a:lnTo>
                <a:lnTo>
                  <a:pt x="131924" y="3022"/>
                </a:lnTo>
                <a:lnTo>
                  <a:pt x="73587" y="27201"/>
                </a:lnTo>
                <a:lnTo>
                  <a:pt x="27083" y="73700"/>
                </a:lnTo>
                <a:lnTo>
                  <a:pt x="3008" y="131936"/>
                </a:lnTo>
                <a:lnTo>
                  <a:pt x="0" y="164833"/>
                </a:lnTo>
                <a:lnTo>
                  <a:pt x="3008" y="197744"/>
                </a:lnTo>
                <a:lnTo>
                  <a:pt x="12034" y="228163"/>
                </a:lnTo>
                <a:lnTo>
                  <a:pt x="20993" y="244787"/>
                </a:lnTo>
                <a:lnTo>
                  <a:pt x="20993" y="164833"/>
                </a:lnTo>
                <a:lnTo>
                  <a:pt x="23619" y="136115"/>
                </a:lnTo>
                <a:lnTo>
                  <a:pt x="44626" y="85200"/>
                </a:lnTo>
                <a:lnTo>
                  <a:pt x="85200" y="44535"/>
                </a:lnTo>
                <a:lnTo>
                  <a:pt x="136115" y="23428"/>
                </a:lnTo>
                <a:lnTo>
                  <a:pt x="164833" y="20789"/>
                </a:lnTo>
                <a:lnTo>
                  <a:pt x="193538" y="23428"/>
                </a:lnTo>
                <a:lnTo>
                  <a:pt x="244353" y="44535"/>
                </a:lnTo>
                <a:lnTo>
                  <a:pt x="284927" y="85200"/>
                </a:lnTo>
                <a:lnTo>
                  <a:pt x="306035" y="136115"/>
                </a:lnTo>
                <a:lnTo>
                  <a:pt x="308673" y="164833"/>
                </a:lnTo>
                <a:lnTo>
                  <a:pt x="308673" y="244624"/>
                </a:lnTo>
                <a:lnTo>
                  <a:pt x="317584" y="228163"/>
                </a:lnTo>
                <a:lnTo>
                  <a:pt x="326655" y="197744"/>
                </a:lnTo>
                <a:lnTo>
                  <a:pt x="329679" y="164833"/>
                </a:lnTo>
                <a:close/>
              </a:path>
              <a:path w="330200" h="330200">
                <a:moveTo>
                  <a:pt x="308673" y="244624"/>
                </a:moveTo>
                <a:lnTo>
                  <a:pt x="308673" y="164833"/>
                </a:lnTo>
                <a:lnTo>
                  <a:pt x="306029" y="193556"/>
                </a:lnTo>
                <a:lnTo>
                  <a:pt x="298115" y="220100"/>
                </a:lnTo>
                <a:lnTo>
                  <a:pt x="266458" y="266661"/>
                </a:lnTo>
                <a:lnTo>
                  <a:pt x="220041" y="298169"/>
                </a:lnTo>
                <a:lnTo>
                  <a:pt x="164833" y="308673"/>
                </a:lnTo>
                <a:lnTo>
                  <a:pt x="136115" y="306047"/>
                </a:lnTo>
                <a:lnTo>
                  <a:pt x="85200" y="285040"/>
                </a:lnTo>
                <a:lnTo>
                  <a:pt x="44626" y="244468"/>
                </a:lnTo>
                <a:lnTo>
                  <a:pt x="23619" y="193556"/>
                </a:lnTo>
                <a:lnTo>
                  <a:pt x="20993" y="164833"/>
                </a:lnTo>
                <a:lnTo>
                  <a:pt x="20993" y="244787"/>
                </a:lnTo>
                <a:lnTo>
                  <a:pt x="48158" y="281520"/>
                </a:lnTo>
                <a:lnTo>
                  <a:pt x="101509" y="317639"/>
                </a:lnTo>
                <a:lnTo>
                  <a:pt x="164833" y="329679"/>
                </a:lnTo>
                <a:lnTo>
                  <a:pt x="197730" y="326664"/>
                </a:lnTo>
                <a:lnTo>
                  <a:pt x="228107" y="317634"/>
                </a:lnTo>
                <a:lnTo>
                  <a:pt x="255966" y="302588"/>
                </a:lnTo>
                <a:lnTo>
                  <a:pt x="281305" y="281520"/>
                </a:lnTo>
                <a:lnTo>
                  <a:pt x="302466" y="256089"/>
                </a:lnTo>
                <a:lnTo>
                  <a:pt x="308673" y="244624"/>
                </a:lnTo>
                <a:close/>
              </a:path>
              <a:path w="330200" h="330200">
                <a:moveTo>
                  <a:pt x="261785" y="249910"/>
                </a:moveTo>
                <a:lnTo>
                  <a:pt x="251653" y="210551"/>
                </a:lnTo>
                <a:lnTo>
                  <a:pt x="217233" y="169782"/>
                </a:lnTo>
                <a:lnTo>
                  <a:pt x="164833" y="155714"/>
                </a:lnTo>
                <a:lnTo>
                  <a:pt x="145488" y="157279"/>
                </a:lnTo>
                <a:lnTo>
                  <a:pt x="98425" y="180746"/>
                </a:lnTo>
                <a:lnTo>
                  <a:pt x="71743" y="229036"/>
                </a:lnTo>
                <a:lnTo>
                  <a:pt x="68097" y="249910"/>
                </a:lnTo>
                <a:lnTo>
                  <a:pt x="81038" y="249910"/>
                </a:lnTo>
                <a:lnTo>
                  <a:pt x="92083" y="220114"/>
                </a:lnTo>
                <a:lnTo>
                  <a:pt x="109729" y="198829"/>
                </a:lnTo>
                <a:lnTo>
                  <a:pt x="133979" y="186057"/>
                </a:lnTo>
                <a:lnTo>
                  <a:pt x="164833" y="181800"/>
                </a:lnTo>
                <a:lnTo>
                  <a:pt x="195767" y="186057"/>
                </a:lnTo>
                <a:lnTo>
                  <a:pt x="220046" y="198829"/>
                </a:lnTo>
                <a:lnTo>
                  <a:pt x="237667" y="220114"/>
                </a:lnTo>
                <a:lnTo>
                  <a:pt x="248627" y="249910"/>
                </a:lnTo>
                <a:lnTo>
                  <a:pt x="261785" y="249910"/>
                </a:lnTo>
                <a:close/>
              </a:path>
              <a:path w="330200" h="330200">
                <a:moveTo>
                  <a:pt x="138747" y="119646"/>
                </a:moveTo>
                <a:lnTo>
                  <a:pt x="138747" y="105219"/>
                </a:lnTo>
                <a:lnTo>
                  <a:pt x="136194" y="99072"/>
                </a:lnTo>
                <a:lnTo>
                  <a:pt x="126009" y="88887"/>
                </a:lnTo>
                <a:lnTo>
                  <a:pt x="119786" y="86347"/>
                </a:lnTo>
                <a:lnTo>
                  <a:pt x="105219" y="86347"/>
                </a:lnTo>
                <a:lnTo>
                  <a:pt x="99072" y="88887"/>
                </a:lnTo>
                <a:lnTo>
                  <a:pt x="88887" y="99072"/>
                </a:lnTo>
                <a:lnTo>
                  <a:pt x="86334" y="105219"/>
                </a:lnTo>
                <a:lnTo>
                  <a:pt x="86334" y="119646"/>
                </a:lnTo>
                <a:lnTo>
                  <a:pt x="88887" y="125793"/>
                </a:lnTo>
                <a:lnTo>
                  <a:pt x="99072" y="135978"/>
                </a:lnTo>
                <a:lnTo>
                  <a:pt x="105219" y="138531"/>
                </a:lnTo>
                <a:lnTo>
                  <a:pt x="119786" y="138473"/>
                </a:lnTo>
                <a:lnTo>
                  <a:pt x="125793" y="135978"/>
                </a:lnTo>
                <a:lnTo>
                  <a:pt x="130886" y="130886"/>
                </a:lnTo>
                <a:lnTo>
                  <a:pt x="136118" y="125793"/>
                </a:lnTo>
                <a:lnTo>
                  <a:pt x="138747" y="119646"/>
                </a:lnTo>
                <a:close/>
              </a:path>
              <a:path w="330200" h="330200">
                <a:moveTo>
                  <a:pt x="243331" y="119646"/>
                </a:moveTo>
                <a:lnTo>
                  <a:pt x="243331" y="105219"/>
                </a:lnTo>
                <a:lnTo>
                  <a:pt x="240779" y="99072"/>
                </a:lnTo>
                <a:lnTo>
                  <a:pt x="230593" y="88887"/>
                </a:lnTo>
                <a:lnTo>
                  <a:pt x="224447" y="86347"/>
                </a:lnTo>
                <a:lnTo>
                  <a:pt x="210019" y="86347"/>
                </a:lnTo>
                <a:lnTo>
                  <a:pt x="203796" y="88887"/>
                </a:lnTo>
                <a:lnTo>
                  <a:pt x="198564" y="93979"/>
                </a:lnTo>
                <a:lnTo>
                  <a:pt x="193471" y="99072"/>
                </a:lnTo>
                <a:lnTo>
                  <a:pt x="190931" y="105219"/>
                </a:lnTo>
                <a:lnTo>
                  <a:pt x="190931" y="119646"/>
                </a:lnTo>
                <a:lnTo>
                  <a:pt x="193471" y="125793"/>
                </a:lnTo>
                <a:lnTo>
                  <a:pt x="198564" y="130886"/>
                </a:lnTo>
                <a:lnTo>
                  <a:pt x="203796" y="135978"/>
                </a:lnTo>
                <a:lnTo>
                  <a:pt x="210019" y="138531"/>
                </a:lnTo>
                <a:lnTo>
                  <a:pt x="224447" y="138531"/>
                </a:lnTo>
                <a:lnTo>
                  <a:pt x="230593" y="135978"/>
                </a:lnTo>
                <a:lnTo>
                  <a:pt x="240779" y="125793"/>
                </a:lnTo>
                <a:lnTo>
                  <a:pt x="243331" y="119646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12958" y="166814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33"/>
                </a:moveTo>
                <a:lnTo>
                  <a:pt x="317584" y="101558"/>
                </a:lnTo>
                <a:lnTo>
                  <a:pt x="281304" y="48361"/>
                </a:lnTo>
                <a:lnTo>
                  <a:pt x="228107" y="12088"/>
                </a:lnTo>
                <a:lnTo>
                  <a:pt x="164833" y="0"/>
                </a:lnTo>
                <a:lnTo>
                  <a:pt x="131924" y="3022"/>
                </a:lnTo>
                <a:lnTo>
                  <a:pt x="73587" y="27201"/>
                </a:lnTo>
                <a:lnTo>
                  <a:pt x="27089" y="73700"/>
                </a:lnTo>
                <a:lnTo>
                  <a:pt x="3009" y="131936"/>
                </a:lnTo>
                <a:lnTo>
                  <a:pt x="0" y="164833"/>
                </a:lnTo>
                <a:lnTo>
                  <a:pt x="3009" y="197744"/>
                </a:lnTo>
                <a:lnTo>
                  <a:pt x="12039" y="228163"/>
                </a:lnTo>
                <a:lnTo>
                  <a:pt x="20993" y="244777"/>
                </a:lnTo>
                <a:lnTo>
                  <a:pt x="20993" y="164833"/>
                </a:lnTo>
                <a:lnTo>
                  <a:pt x="23619" y="136115"/>
                </a:lnTo>
                <a:lnTo>
                  <a:pt x="44626" y="85200"/>
                </a:lnTo>
                <a:lnTo>
                  <a:pt x="85200" y="44535"/>
                </a:lnTo>
                <a:lnTo>
                  <a:pt x="136115" y="23428"/>
                </a:lnTo>
                <a:lnTo>
                  <a:pt x="164833" y="20789"/>
                </a:lnTo>
                <a:lnTo>
                  <a:pt x="193538" y="23428"/>
                </a:lnTo>
                <a:lnTo>
                  <a:pt x="244353" y="44535"/>
                </a:lnTo>
                <a:lnTo>
                  <a:pt x="284927" y="85200"/>
                </a:lnTo>
                <a:lnTo>
                  <a:pt x="306035" y="136115"/>
                </a:lnTo>
                <a:lnTo>
                  <a:pt x="308673" y="164833"/>
                </a:lnTo>
                <a:lnTo>
                  <a:pt x="308673" y="244624"/>
                </a:lnTo>
                <a:lnTo>
                  <a:pt x="317584" y="228163"/>
                </a:lnTo>
                <a:lnTo>
                  <a:pt x="326655" y="197744"/>
                </a:lnTo>
                <a:lnTo>
                  <a:pt x="329679" y="164833"/>
                </a:lnTo>
                <a:close/>
              </a:path>
              <a:path w="330200" h="330200">
                <a:moveTo>
                  <a:pt x="308673" y="244624"/>
                </a:moveTo>
                <a:lnTo>
                  <a:pt x="308673" y="164833"/>
                </a:lnTo>
                <a:lnTo>
                  <a:pt x="306029" y="193556"/>
                </a:lnTo>
                <a:lnTo>
                  <a:pt x="298115" y="220100"/>
                </a:lnTo>
                <a:lnTo>
                  <a:pt x="266458" y="266661"/>
                </a:lnTo>
                <a:lnTo>
                  <a:pt x="220041" y="298169"/>
                </a:lnTo>
                <a:lnTo>
                  <a:pt x="164833" y="308673"/>
                </a:lnTo>
                <a:lnTo>
                  <a:pt x="136115" y="306047"/>
                </a:lnTo>
                <a:lnTo>
                  <a:pt x="85200" y="285040"/>
                </a:lnTo>
                <a:lnTo>
                  <a:pt x="44626" y="244468"/>
                </a:lnTo>
                <a:lnTo>
                  <a:pt x="23619" y="193556"/>
                </a:lnTo>
                <a:lnTo>
                  <a:pt x="20993" y="164833"/>
                </a:lnTo>
                <a:lnTo>
                  <a:pt x="20993" y="244777"/>
                </a:lnTo>
                <a:lnTo>
                  <a:pt x="48158" y="281520"/>
                </a:lnTo>
                <a:lnTo>
                  <a:pt x="101509" y="317639"/>
                </a:lnTo>
                <a:lnTo>
                  <a:pt x="164833" y="329679"/>
                </a:lnTo>
                <a:lnTo>
                  <a:pt x="197730" y="326664"/>
                </a:lnTo>
                <a:lnTo>
                  <a:pt x="228107" y="317634"/>
                </a:lnTo>
                <a:lnTo>
                  <a:pt x="255966" y="302588"/>
                </a:lnTo>
                <a:lnTo>
                  <a:pt x="281304" y="281520"/>
                </a:lnTo>
                <a:lnTo>
                  <a:pt x="302466" y="256089"/>
                </a:lnTo>
                <a:lnTo>
                  <a:pt x="308673" y="244624"/>
                </a:lnTo>
                <a:close/>
              </a:path>
              <a:path w="330200" h="330200">
                <a:moveTo>
                  <a:pt x="261785" y="249910"/>
                </a:moveTo>
                <a:lnTo>
                  <a:pt x="251653" y="210551"/>
                </a:lnTo>
                <a:lnTo>
                  <a:pt x="217233" y="169782"/>
                </a:lnTo>
                <a:lnTo>
                  <a:pt x="164833" y="155714"/>
                </a:lnTo>
                <a:lnTo>
                  <a:pt x="145488" y="157279"/>
                </a:lnTo>
                <a:lnTo>
                  <a:pt x="98437" y="180746"/>
                </a:lnTo>
                <a:lnTo>
                  <a:pt x="71743" y="229036"/>
                </a:lnTo>
                <a:lnTo>
                  <a:pt x="68097" y="249910"/>
                </a:lnTo>
                <a:lnTo>
                  <a:pt x="81038" y="249910"/>
                </a:lnTo>
                <a:lnTo>
                  <a:pt x="92077" y="220114"/>
                </a:lnTo>
                <a:lnTo>
                  <a:pt x="109724" y="198829"/>
                </a:lnTo>
                <a:lnTo>
                  <a:pt x="133977" y="186057"/>
                </a:lnTo>
                <a:lnTo>
                  <a:pt x="164833" y="181800"/>
                </a:lnTo>
                <a:lnTo>
                  <a:pt x="195767" y="186057"/>
                </a:lnTo>
                <a:lnTo>
                  <a:pt x="220046" y="198829"/>
                </a:lnTo>
                <a:lnTo>
                  <a:pt x="237667" y="220114"/>
                </a:lnTo>
                <a:lnTo>
                  <a:pt x="248627" y="249910"/>
                </a:lnTo>
                <a:lnTo>
                  <a:pt x="261785" y="249910"/>
                </a:lnTo>
                <a:close/>
              </a:path>
              <a:path w="330200" h="330200">
                <a:moveTo>
                  <a:pt x="138734" y="119646"/>
                </a:moveTo>
                <a:lnTo>
                  <a:pt x="138734" y="105219"/>
                </a:lnTo>
                <a:lnTo>
                  <a:pt x="136194" y="99072"/>
                </a:lnTo>
                <a:lnTo>
                  <a:pt x="126009" y="88887"/>
                </a:lnTo>
                <a:lnTo>
                  <a:pt x="119786" y="86347"/>
                </a:lnTo>
                <a:lnTo>
                  <a:pt x="105219" y="86347"/>
                </a:lnTo>
                <a:lnTo>
                  <a:pt x="99072" y="88887"/>
                </a:lnTo>
                <a:lnTo>
                  <a:pt x="88887" y="99072"/>
                </a:lnTo>
                <a:lnTo>
                  <a:pt x="86347" y="105219"/>
                </a:lnTo>
                <a:lnTo>
                  <a:pt x="86347" y="119646"/>
                </a:lnTo>
                <a:lnTo>
                  <a:pt x="88887" y="125793"/>
                </a:lnTo>
                <a:lnTo>
                  <a:pt x="99072" y="135978"/>
                </a:lnTo>
                <a:lnTo>
                  <a:pt x="105219" y="138531"/>
                </a:lnTo>
                <a:lnTo>
                  <a:pt x="119786" y="138473"/>
                </a:lnTo>
                <a:lnTo>
                  <a:pt x="125793" y="135978"/>
                </a:lnTo>
                <a:lnTo>
                  <a:pt x="130886" y="130886"/>
                </a:lnTo>
                <a:lnTo>
                  <a:pt x="136118" y="125793"/>
                </a:lnTo>
                <a:lnTo>
                  <a:pt x="138734" y="119646"/>
                </a:lnTo>
                <a:close/>
              </a:path>
              <a:path w="330200" h="330200">
                <a:moveTo>
                  <a:pt x="243331" y="119646"/>
                </a:moveTo>
                <a:lnTo>
                  <a:pt x="243331" y="105219"/>
                </a:lnTo>
                <a:lnTo>
                  <a:pt x="240779" y="99072"/>
                </a:lnTo>
                <a:lnTo>
                  <a:pt x="230606" y="88887"/>
                </a:lnTo>
                <a:lnTo>
                  <a:pt x="224447" y="86347"/>
                </a:lnTo>
                <a:lnTo>
                  <a:pt x="210019" y="86347"/>
                </a:lnTo>
                <a:lnTo>
                  <a:pt x="203796" y="88887"/>
                </a:lnTo>
                <a:lnTo>
                  <a:pt x="198564" y="93979"/>
                </a:lnTo>
                <a:lnTo>
                  <a:pt x="193471" y="99072"/>
                </a:lnTo>
                <a:lnTo>
                  <a:pt x="190931" y="105219"/>
                </a:lnTo>
                <a:lnTo>
                  <a:pt x="190931" y="119646"/>
                </a:lnTo>
                <a:lnTo>
                  <a:pt x="193471" y="125793"/>
                </a:lnTo>
                <a:lnTo>
                  <a:pt x="198564" y="130886"/>
                </a:lnTo>
                <a:lnTo>
                  <a:pt x="203796" y="135978"/>
                </a:lnTo>
                <a:lnTo>
                  <a:pt x="210019" y="138531"/>
                </a:lnTo>
                <a:lnTo>
                  <a:pt x="224447" y="138531"/>
                </a:lnTo>
                <a:lnTo>
                  <a:pt x="230606" y="135978"/>
                </a:lnTo>
                <a:lnTo>
                  <a:pt x="240779" y="125793"/>
                </a:lnTo>
                <a:lnTo>
                  <a:pt x="243331" y="119646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98150" y="228447"/>
            <a:ext cx="36830" cy="29209"/>
          </a:xfrm>
          <a:custGeom>
            <a:avLst/>
            <a:gdLst/>
            <a:ahLst/>
            <a:cxnLst/>
            <a:rect l="l" t="t" r="r" b="b"/>
            <a:pathLst>
              <a:path w="36829" h="29210">
                <a:moveTo>
                  <a:pt x="0" y="28943"/>
                </a:moveTo>
                <a:lnTo>
                  <a:pt x="36436" y="0"/>
                </a:lnTo>
              </a:path>
            </a:pathLst>
          </a:custGeom>
          <a:ln w="1201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18851" y="228091"/>
            <a:ext cx="36830" cy="29209"/>
          </a:xfrm>
          <a:custGeom>
            <a:avLst/>
            <a:gdLst/>
            <a:ahLst/>
            <a:cxnLst/>
            <a:rect l="l" t="t" r="r" b="b"/>
            <a:pathLst>
              <a:path w="36829" h="29210">
                <a:moveTo>
                  <a:pt x="36423" y="28943"/>
                </a:moveTo>
                <a:lnTo>
                  <a:pt x="0" y="0"/>
                </a:lnTo>
              </a:path>
            </a:pathLst>
          </a:custGeom>
          <a:ln w="1201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693879" y="162946"/>
            <a:ext cx="320675" cy="320040"/>
          </a:xfrm>
          <a:custGeom>
            <a:avLst/>
            <a:gdLst/>
            <a:ahLst/>
            <a:cxnLst/>
            <a:rect l="l" t="t" r="r" b="b"/>
            <a:pathLst>
              <a:path w="320675" h="320040">
                <a:moveTo>
                  <a:pt x="320054" y="169592"/>
                </a:moveTo>
                <a:lnTo>
                  <a:pt x="314833" y="118548"/>
                </a:lnTo>
                <a:lnTo>
                  <a:pt x="293830" y="71732"/>
                </a:lnTo>
                <a:lnTo>
                  <a:pt x="260467" y="35125"/>
                </a:lnTo>
                <a:lnTo>
                  <a:pt x="217978" y="10592"/>
                </a:lnTo>
                <a:lnTo>
                  <a:pt x="169592" y="0"/>
                </a:lnTo>
                <a:lnTo>
                  <a:pt x="118542" y="5213"/>
                </a:lnTo>
                <a:lnTo>
                  <a:pt x="71726" y="26218"/>
                </a:lnTo>
                <a:lnTo>
                  <a:pt x="35119" y="59582"/>
                </a:lnTo>
                <a:lnTo>
                  <a:pt x="10588" y="102074"/>
                </a:lnTo>
                <a:lnTo>
                  <a:pt x="0" y="150459"/>
                </a:lnTo>
                <a:lnTo>
                  <a:pt x="5219" y="201504"/>
                </a:lnTo>
                <a:lnTo>
                  <a:pt x="26224" y="248320"/>
                </a:lnTo>
                <a:lnTo>
                  <a:pt x="59588" y="284927"/>
                </a:lnTo>
                <a:lnTo>
                  <a:pt x="102080" y="309458"/>
                </a:lnTo>
                <a:lnTo>
                  <a:pt x="150465" y="320046"/>
                </a:lnTo>
                <a:lnTo>
                  <a:pt x="201511" y="314827"/>
                </a:lnTo>
                <a:lnTo>
                  <a:pt x="248331" y="293823"/>
                </a:lnTo>
                <a:lnTo>
                  <a:pt x="284938" y="260462"/>
                </a:lnTo>
                <a:lnTo>
                  <a:pt x="309467" y="217974"/>
                </a:lnTo>
                <a:lnTo>
                  <a:pt x="320054" y="169592"/>
                </a:lnTo>
                <a:close/>
              </a:path>
            </a:pathLst>
          </a:custGeom>
          <a:solidFill>
            <a:srgbClr val="9878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689613" y="160735"/>
            <a:ext cx="330200" cy="329565"/>
          </a:xfrm>
          <a:custGeom>
            <a:avLst/>
            <a:gdLst/>
            <a:ahLst/>
            <a:cxnLst/>
            <a:rect l="l" t="t" r="r" b="b"/>
            <a:pathLst>
              <a:path w="330200" h="329565">
                <a:moveTo>
                  <a:pt x="329650" y="154691"/>
                </a:moveTo>
                <a:lnTo>
                  <a:pt x="312620" y="91129"/>
                </a:lnTo>
                <a:lnTo>
                  <a:pt x="274191" y="41133"/>
                </a:lnTo>
                <a:lnTo>
                  <a:pt x="217233" y="8251"/>
                </a:lnTo>
                <a:lnTo>
                  <a:pt x="155958" y="0"/>
                </a:lnTo>
                <a:lnTo>
                  <a:pt x="154399" y="19"/>
                </a:lnTo>
                <a:lnTo>
                  <a:pt x="91154" y="16995"/>
                </a:lnTo>
                <a:lnTo>
                  <a:pt x="41066" y="55457"/>
                </a:lnTo>
                <a:lnTo>
                  <a:pt x="8186" y="112409"/>
                </a:lnTo>
                <a:lnTo>
                  <a:pt x="0" y="174893"/>
                </a:lnTo>
                <a:lnTo>
                  <a:pt x="5612" y="207450"/>
                </a:lnTo>
                <a:lnTo>
                  <a:pt x="17035" y="238461"/>
                </a:lnTo>
                <a:lnTo>
                  <a:pt x="20996" y="244917"/>
                </a:lnTo>
                <a:lnTo>
                  <a:pt x="20996" y="173591"/>
                </a:lnTo>
                <a:lnTo>
                  <a:pt x="21732" y="145910"/>
                </a:lnTo>
                <a:lnTo>
                  <a:pt x="40106" y="92769"/>
                </a:lnTo>
                <a:lnTo>
                  <a:pt x="76891" y="50144"/>
                </a:lnTo>
                <a:lnTo>
                  <a:pt x="127545" y="25637"/>
                </a:lnTo>
                <a:lnTo>
                  <a:pt x="155958" y="20762"/>
                </a:lnTo>
                <a:lnTo>
                  <a:pt x="183609" y="21550"/>
                </a:lnTo>
                <a:lnTo>
                  <a:pt x="236625" y="40115"/>
                </a:lnTo>
                <a:lnTo>
                  <a:pt x="279269" y="76910"/>
                </a:lnTo>
                <a:lnTo>
                  <a:pt x="303758" y="127554"/>
                </a:lnTo>
                <a:lnTo>
                  <a:pt x="308644" y="155979"/>
                </a:lnTo>
                <a:lnTo>
                  <a:pt x="308644" y="244926"/>
                </a:lnTo>
                <a:lnTo>
                  <a:pt x="321391" y="217304"/>
                </a:lnTo>
                <a:lnTo>
                  <a:pt x="328764" y="186420"/>
                </a:lnTo>
                <a:lnTo>
                  <a:pt x="329650" y="154691"/>
                </a:lnTo>
                <a:close/>
              </a:path>
              <a:path w="330200" h="329565">
                <a:moveTo>
                  <a:pt x="308644" y="244926"/>
                </a:moveTo>
                <a:lnTo>
                  <a:pt x="308644" y="155979"/>
                </a:lnTo>
                <a:lnTo>
                  <a:pt x="307871" y="183668"/>
                </a:lnTo>
                <a:lnTo>
                  <a:pt x="301438" y="210620"/>
                </a:lnTo>
                <a:lnTo>
                  <a:pt x="272743" y="260312"/>
                </a:lnTo>
                <a:lnTo>
                  <a:pt x="229100" y="293750"/>
                </a:lnTo>
                <a:lnTo>
                  <a:pt x="173633" y="308614"/>
                </a:lnTo>
                <a:lnTo>
                  <a:pt x="145954" y="307878"/>
                </a:lnTo>
                <a:lnTo>
                  <a:pt x="92823" y="289505"/>
                </a:lnTo>
                <a:lnTo>
                  <a:pt x="50343" y="252679"/>
                </a:lnTo>
                <a:lnTo>
                  <a:pt x="25894" y="202014"/>
                </a:lnTo>
                <a:lnTo>
                  <a:pt x="20996" y="173591"/>
                </a:lnTo>
                <a:lnTo>
                  <a:pt x="20996" y="244917"/>
                </a:lnTo>
                <a:lnTo>
                  <a:pt x="55388" y="288581"/>
                </a:lnTo>
                <a:lnTo>
                  <a:pt x="112339" y="321462"/>
                </a:lnTo>
                <a:lnTo>
                  <a:pt x="172492" y="329555"/>
                </a:lnTo>
                <a:lnTo>
                  <a:pt x="175475" y="329525"/>
                </a:lnTo>
                <a:lnTo>
                  <a:pt x="238483" y="312584"/>
                </a:lnTo>
                <a:lnTo>
                  <a:pt x="288503" y="274254"/>
                </a:lnTo>
                <a:lnTo>
                  <a:pt x="307529" y="247341"/>
                </a:lnTo>
                <a:lnTo>
                  <a:pt x="308644" y="244926"/>
                </a:lnTo>
                <a:close/>
              </a:path>
              <a:path w="330200" h="329565">
                <a:moveTo>
                  <a:pt x="127926" y="127884"/>
                </a:moveTo>
                <a:lnTo>
                  <a:pt x="124192" y="113952"/>
                </a:lnTo>
                <a:lnTo>
                  <a:pt x="120141" y="108669"/>
                </a:lnTo>
                <a:lnTo>
                  <a:pt x="107670" y="101468"/>
                </a:lnTo>
                <a:lnTo>
                  <a:pt x="101002" y="100617"/>
                </a:lnTo>
                <a:lnTo>
                  <a:pt x="86930" y="104389"/>
                </a:lnTo>
                <a:lnTo>
                  <a:pt x="81647" y="108441"/>
                </a:lnTo>
                <a:lnTo>
                  <a:pt x="74446" y="120912"/>
                </a:lnTo>
                <a:lnTo>
                  <a:pt x="73583" y="127516"/>
                </a:lnTo>
                <a:lnTo>
                  <a:pt x="77317" y="141448"/>
                </a:lnTo>
                <a:lnTo>
                  <a:pt x="81368" y="146731"/>
                </a:lnTo>
                <a:lnTo>
                  <a:pt x="93839" y="153932"/>
                </a:lnTo>
                <a:lnTo>
                  <a:pt x="100443" y="154808"/>
                </a:lnTo>
                <a:lnTo>
                  <a:pt x="114375" y="151062"/>
                </a:lnTo>
                <a:lnTo>
                  <a:pt x="119658" y="147011"/>
                </a:lnTo>
                <a:lnTo>
                  <a:pt x="123252" y="140788"/>
                </a:lnTo>
                <a:lnTo>
                  <a:pt x="126999" y="134514"/>
                </a:lnTo>
                <a:lnTo>
                  <a:pt x="127926" y="127884"/>
                </a:lnTo>
                <a:close/>
              </a:path>
              <a:path w="330200" h="329565">
                <a:moveTo>
                  <a:pt x="262619" y="169635"/>
                </a:moveTo>
                <a:lnTo>
                  <a:pt x="260844" y="148496"/>
                </a:lnTo>
                <a:lnTo>
                  <a:pt x="248132" y="151900"/>
                </a:lnTo>
                <a:lnTo>
                  <a:pt x="245174" y="183542"/>
                </a:lnTo>
                <a:lnTo>
                  <a:pt x="233636" y="208669"/>
                </a:lnTo>
                <a:lnTo>
                  <a:pt x="213518" y="227281"/>
                </a:lnTo>
                <a:lnTo>
                  <a:pt x="184822" y="239378"/>
                </a:lnTo>
                <a:lnTo>
                  <a:pt x="153910" y="243250"/>
                </a:lnTo>
                <a:lnTo>
                  <a:pt x="127180" y="237190"/>
                </a:lnTo>
                <a:lnTo>
                  <a:pt x="104626" y="221200"/>
                </a:lnTo>
                <a:lnTo>
                  <a:pt x="86245" y="195283"/>
                </a:lnTo>
                <a:lnTo>
                  <a:pt x="73748" y="198636"/>
                </a:lnTo>
                <a:lnTo>
                  <a:pt x="93666" y="234044"/>
                </a:lnTo>
                <a:lnTo>
                  <a:pt x="137287" y="264546"/>
                </a:lnTo>
                <a:lnTo>
                  <a:pt x="172492" y="268070"/>
                </a:lnTo>
                <a:lnTo>
                  <a:pt x="191566" y="264574"/>
                </a:lnTo>
                <a:lnTo>
                  <a:pt x="238564" y="237409"/>
                </a:lnTo>
                <a:lnTo>
                  <a:pt x="261238" y="189141"/>
                </a:lnTo>
                <a:lnTo>
                  <a:pt x="262619" y="169635"/>
                </a:lnTo>
                <a:close/>
              </a:path>
              <a:path w="330200" h="329565">
                <a:moveTo>
                  <a:pt x="228955" y="100821"/>
                </a:moveTo>
                <a:lnTo>
                  <a:pt x="225221" y="86889"/>
                </a:lnTo>
                <a:lnTo>
                  <a:pt x="221169" y="81606"/>
                </a:lnTo>
                <a:lnTo>
                  <a:pt x="208698" y="74405"/>
                </a:lnTo>
                <a:lnTo>
                  <a:pt x="202094" y="73528"/>
                </a:lnTo>
                <a:lnTo>
                  <a:pt x="188149" y="77262"/>
                </a:lnTo>
                <a:lnTo>
                  <a:pt x="182803" y="81339"/>
                </a:lnTo>
                <a:lnTo>
                  <a:pt x="179069" y="87613"/>
                </a:lnTo>
                <a:lnTo>
                  <a:pt x="175475" y="93848"/>
                </a:lnTo>
                <a:lnTo>
                  <a:pt x="174599" y="100452"/>
                </a:lnTo>
                <a:lnTo>
                  <a:pt x="178345" y="114384"/>
                </a:lnTo>
                <a:lnTo>
                  <a:pt x="182396" y="119667"/>
                </a:lnTo>
                <a:lnTo>
                  <a:pt x="188632" y="123262"/>
                </a:lnTo>
                <a:lnTo>
                  <a:pt x="194995" y="126830"/>
                </a:lnTo>
                <a:lnTo>
                  <a:pt x="201662" y="127681"/>
                </a:lnTo>
                <a:lnTo>
                  <a:pt x="215607" y="123947"/>
                </a:lnTo>
                <a:lnTo>
                  <a:pt x="220890" y="119896"/>
                </a:lnTo>
                <a:lnTo>
                  <a:pt x="228091" y="107425"/>
                </a:lnTo>
                <a:lnTo>
                  <a:pt x="228955" y="100821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522298" y="172211"/>
            <a:ext cx="320675" cy="320675"/>
          </a:xfrm>
          <a:custGeom>
            <a:avLst/>
            <a:gdLst/>
            <a:ahLst/>
            <a:cxnLst/>
            <a:rect l="l" t="t" r="r" b="b"/>
            <a:pathLst>
              <a:path w="320675" h="320675">
                <a:moveTo>
                  <a:pt x="320053" y="150465"/>
                </a:moveTo>
                <a:lnTo>
                  <a:pt x="309463" y="102080"/>
                </a:lnTo>
                <a:lnTo>
                  <a:pt x="284930" y="59588"/>
                </a:lnTo>
                <a:lnTo>
                  <a:pt x="248320" y="26224"/>
                </a:lnTo>
                <a:lnTo>
                  <a:pt x="201498" y="5219"/>
                </a:lnTo>
                <a:lnTo>
                  <a:pt x="150453" y="0"/>
                </a:lnTo>
                <a:lnTo>
                  <a:pt x="102068" y="10588"/>
                </a:lnTo>
                <a:lnTo>
                  <a:pt x="59578" y="35119"/>
                </a:lnTo>
                <a:lnTo>
                  <a:pt x="26218" y="71726"/>
                </a:lnTo>
                <a:lnTo>
                  <a:pt x="5219" y="118542"/>
                </a:lnTo>
                <a:lnTo>
                  <a:pt x="0" y="169587"/>
                </a:lnTo>
                <a:lnTo>
                  <a:pt x="10588" y="217973"/>
                </a:lnTo>
                <a:lnTo>
                  <a:pt x="35119" y="260466"/>
                </a:lnTo>
                <a:lnTo>
                  <a:pt x="71726" y="293835"/>
                </a:lnTo>
                <a:lnTo>
                  <a:pt x="118542" y="314845"/>
                </a:lnTo>
                <a:lnTo>
                  <a:pt x="169587" y="320065"/>
                </a:lnTo>
                <a:lnTo>
                  <a:pt x="217972" y="309476"/>
                </a:lnTo>
                <a:lnTo>
                  <a:pt x="260464" y="284943"/>
                </a:lnTo>
                <a:lnTo>
                  <a:pt x="293828" y="248332"/>
                </a:lnTo>
                <a:lnTo>
                  <a:pt x="314833" y="201511"/>
                </a:lnTo>
                <a:lnTo>
                  <a:pt x="320053" y="150465"/>
                </a:lnTo>
                <a:close/>
              </a:path>
            </a:pathLst>
          </a:custGeom>
          <a:solidFill>
            <a:srgbClr val="9878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518416" y="166824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55" y="174930"/>
                </a:moveTo>
                <a:lnTo>
                  <a:pt x="321363" y="112422"/>
                </a:lnTo>
                <a:lnTo>
                  <a:pt x="288476" y="55464"/>
                </a:lnTo>
                <a:lnTo>
                  <a:pt x="238489" y="17035"/>
                </a:lnTo>
                <a:lnTo>
                  <a:pt x="174929" y="0"/>
                </a:lnTo>
                <a:lnTo>
                  <a:pt x="143200" y="886"/>
                </a:lnTo>
                <a:lnTo>
                  <a:pt x="82279" y="22125"/>
                </a:lnTo>
                <a:lnTo>
                  <a:pt x="33615" y="64158"/>
                </a:lnTo>
                <a:lnTo>
                  <a:pt x="5610" y="122163"/>
                </a:lnTo>
                <a:lnTo>
                  <a:pt x="0" y="154732"/>
                </a:lnTo>
                <a:lnTo>
                  <a:pt x="849" y="186448"/>
                </a:lnTo>
                <a:lnTo>
                  <a:pt x="8158" y="217311"/>
                </a:lnTo>
                <a:lnTo>
                  <a:pt x="21006" y="245310"/>
                </a:lnTo>
                <a:lnTo>
                  <a:pt x="21006" y="156016"/>
                </a:lnTo>
                <a:lnTo>
                  <a:pt x="25904" y="127599"/>
                </a:lnTo>
                <a:lnTo>
                  <a:pt x="50342" y="76934"/>
                </a:lnTo>
                <a:lnTo>
                  <a:pt x="92820" y="40109"/>
                </a:lnTo>
                <a:lnTo>
                  <a:pt x="146002" y="21575"/>
                </a:lnTo>
                <a:lnTo>
                  <a:pt x="173691" y="20797"/>
                </a:lnTo>
                <a:lnTo>
                  <a:pt x="202117" y="25681"/>
                </a:lnTo>
                <a:lnTo>
                  <a:pt x="252710" y="50169"/>
                </a:lnTo>
                <a:lnTo>
                  <a:pt x="289340" y="92763"/>
                </a:lnTo>
                <a:lnTo>
                  <a:pt x="307874" y="145938"/>
                </a:lnTo>
                <a:lnTo>
                  <a:pt x="308652" y="173627"/>
                </a:lnTo>
                <a:lnTo>
                  <a:pt x="308652" y="244940"/>
                </a:lnTo>
                <a:lnTo>
                  <a:pt x="312620" y="238490"/>
                </a:lnTo>
                <a:lnTo>
                  <a:pt x="324062" y="207482"/>
                </a:lnTo>
                <a:lnTo>
                  <a:pt x="329655" y="174930"/>
                </a:lnTo>
                <a:close/>
              </a:path>
              <a:path w="330200" h="330200">
                <a:moveTo>
                  <a:pt x="308652" y="244940"/>
                </a:moveTo>
                <a:lnTo>
                  <a:pt x="308652" y="173627"/>
                </a:lnTo>
                <a:lnTo>
                  <a:pt x="303767" y="202046"/>
                </a:lnTo>
                <a:lnTo>
                  <a:pt x="293785" y="229107"/>
                </a:lnTo>
                <a:lnTo>
                  <a:pt x="260219" y="272827"/>
                </a:lnTo>
                <a:lnTo>
                  <a:pt x="210525" y="301516"/>
                </a:lnTo>
                <a:lnTo>
                  <a:pt x="156009" y="308654"/>
                </a:lnTo>
                <a:lnTo>
                  <a:pt x="127568" y="303747"/>
                </a:lnTo>
                <a:lnTo>
                  <a:pt x="76941" y="279312"/>
                </a:lnTo>
                <a:lnTo>
                  <a:pt x="40115" y="236832"/>
                </a:lnTo>
                <a:lnTo>
                  <a:pt x="21742" y="183696"/>
                </a:lnTo>
                <a:lnTo>
                  <a:pt x="21006" y="156016"/>
                </a:lnTo>
                <a:lnTo>
                  <a:pt x="21006" y="245310"/>
                </a:lnTo>
                <a:lnTo>
                  <a:pt x="64115" y="296026"/>
                </a:lnTo>
                <a:lnTo>
                  <a:pt x="122170" y="324043"/>
                </a:lnTo>
                <a:lnTo>
                  <a:pt x="156009" y="329615"/>
                </a:lnTo>
                <a:lnTo>
                  <a:pt x="186407" y="328792"/>
                </a:lnTo>
                <a:lnTo>
                  <a:pt x="217211" y="321467"/>
                </a:lnTo>
                <a:lnTo>
                  <a:pt x="247138" y="307672"/>
                </a:lnTo>
                <a:lnTo>
                  <a:pt x="274161" y="288587"/>
                </a:lnTo>
                <a:lnTo>
                  <a:pt x="295987" y="265526"/>
                </a:lnTo>
                <a:lnTo>
                  <a:pt x="308652" y="244940"/>
                </a:lnTo>
                <a:close/>
              </a:path>
              <a:path w="330200" h="330200">
                <a:moveTo>
                  <a:pt x="246706" y="223217"/>
                </a:moveTo>
                <a:lnTo>
                  <a:pt x="64741" y="174462"/>
                </a:lnTo>
                <a:lnTo>
                  <a:pt x="59305" y="194744"/>
                </a:lnTo>
                <a:lnTo>
                  <a:pt x="241271" y="243512"/>
                </a:lnTo>
                <a:lnTo>
                  <a:pt x="246706" y="223217"/>
                </a:lnTo>
                <a:close/>
              </a:path>
              <a:path w="330200" h="330200">
                <a:moveTo>
                  <a:pt x="155063" y="100484"/>
                </a:moveTo>
                <a:lnTo>
                  <a:pt x="154187" y="93880"/>
                </a:lnTo>
                <a:lnTo>
                  <a:pt x="146986" y="81409"/>
                </a:lnTo>
                <a:lnTo>
                  <a:pt x="141639" y="77345"/>
                </a:lnTo>
                <a:lnTo>
                  <a:pt x="127568" y="73573"/>
                </a:lnTo>
                <a:lnTo>
                  <a:pt x="120964" y="74437"/>
                </a:lnTo>
                <a:lnTo>
                  <a:pt x="108492" y="81638"/>
                </a:lnTo>
                <a:lnTo>
                  <a:pt x="104441" y="86921"/>
                </a:lnTo>
                <a:lnTo>
                  <a:pt x="100707" y="100865"/>
                </a:lnTo>
                <a:lnTo>
                  <a:pt x="101571" y="107457"/>
                </a:lnTo>
                <a:lnTo>
                  <a:pt x="108784" y="119928"/>
                </a:lnTo>
                <a:lnTo>
                  <a:pt x="114068" y="123979"/>
                </a:lnTo>
                <a:lnTo>
                  <a:pt x="127999" y="127713"/>
                </a:lnTo>
                <a:lnTo>
                  <a:pt x="134591" y="126850"/>
                </a:lnTo>
                <a:lnTo>
                  <a:pt x="140839" y="123256"/>
                </a:lnTo>
                <a:lnTo>
                  <a:pt x="147202" y="119687"/>
                </a:lnTo>
                <a:lnTo>
                  <a:pt x="151329" y="114416"/>
                </a:lnTo>
                <a:lnTo>
                  <a:pt x="155063" y="100484"/>
                </a:lnTo>
                <a:close/>
              </a:path>
              <a:path w="330200" h="330200">
                <a:moveTo>
                  <a:pt x="256079" y="127561"/>
                </a:moveTo>
                <a:lnTo>
                  <a:pt x="255215" y="120957"/>
                </a:lnTo>
                <a:lnTo>
                  <a:pt x="248014" y="108485"/>
                </a:lnTo>
                <a:lnTo>
                  <a:pt x="242731" y="104434"/>
                </a:lnTo>
                <a:lnTo>
                  <a:pt x="228799" y="100700"/>
                </a:lnTo>
                <a:lnTo>
                  <a:pt x="222132" y="101539"/>
                </a:lnTo>
                <a:lnTo>
                  <a:pt x="215756" y="105107"/>
                </a:lnTo>
                <a:lnTo>
                  <a:pt x="209521" y="108714"/>
                </a:lnTo>
                <a:lnTo>
                  <a:pt x="205469" y="113997"/>
                </a:lnTo>
                <a:lnTo>
                  <a:pt x="201736" y="127929"/>
                </a:lnTo>
                <a:lnTo>
                  <a:pt x="202599" y="134533"/>
                </a:lnTo>
                <a:lnTo>
                  <a:pt x="206206" y="140769"/>
                </a:lnTo>
                <a:lnTo>
                  <a:pt x="209940" y="147043"/>
                </a:lnTo>
                <a:lnTo>
                  <a:pt x="215287" y="151107"/>
                </a:lnTo>
                <a:lnTo>
                  <a:pt x="229231" y="154840"/>
                </a:lnTo>
                <a:lnTo>
                  <a:pt x="235822" y="153977"/>
                </a:lnTo>
                <a:lnTo>
                  <a:pt x="248294" y="146776"/>
                </a:lnTo>
                <a:lnTo>
                  <a:pt x="252345" y="141493"/>
                </a:lnTo>
                <a:lnTo>
                  <a:pt x="256079" y="127561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609791" y="170053"/>
            <a:ext cx="320675" cy="320675"/>
          </a:xfrm>
          <a:custGeom>
            <a:avLst/>
            <a:gdLst/>
            <a:ahLst/>
            <a:cxnLst/>
            <a:rect l="l" t="t" r="r" b="b"/>
            <a:pathLst>
              <a:path w="320675" h="320675">
                <a:moveTo>
                  <a:pt x="320535" y="160273"/>
                </a:moveTo>
                <a:lnTo>
                  <a:pt x="312364" y="109614"/>
                </a:lnTo>
                <a:lnTo>
                  <a:pt x="289612" y="65617"/>
                </a:lnTo>
                <a:lnTo>
                  <a:pt x="254917" y="30922"/>
                </a:lnTo>
                <a:lnTo>
                  <a:pt x="210921" y="8170"/>
                </a:lnTo>
                <a:lnTo>
                  <a:pt x="160261" y="0"/>
                </a:lnTo>
                <a:lnTo>
                  <a:pt x="109602" y="8170"/>
                </a:lnTo>
                <a:lnTo>
                  <a:pt x="65609" y="30922"/>
                </a:lnTo>
                <a:lnTo>
                  <a:pt x="30918" y="65617"/>
                </a:lnTo>
                <a:lnTo>
                  <a:pt x="8169" y="109614"/>
                </a:lnTo>
                <a:lnTo>
                  <a:pt x="0" y="160273"/>
                </a:lnTo>
                <a:lnTo>
                  <a:pt x="8169" y="210932"/>
                </a:lnTo>
                <a:lnTo>
                  <a:pt x="30918" y="254926"/>
                </a:lnTo>
                <a:lnTo>
                  <a:pt x="65609" y="289616"/>
                </a:lnTo>
                <a:lnTo>
                  <a:pt x="109602" y="312365"/>
                </a:lnTo>
                <a:lnTo>
                  <a:pt x="160261" y="320535"/>
                </a:lnTo>
                <a:lnTo>
                  <a:pt x="210921" y="312365"/>
                </a:lnTo>
                <a:lnTo>
                  <a:pt x="254917" y="289616"/>
                </a:lnTo>
                <a:lnTo>
                  <a:pt x="289612" y="254926"/>
                </a:lnTo>
                <a:lnTo>
                  <a:pt x="312364" y="210932"/>
                </a:lnTo>
                <a:lnTo>
                  <a:pt x="320535" y="160273"/>
                </a:lnTo>
                <a:close/>
              </a:path>
            </a:pathLst>
          </a:custGeom>
          <a:solidFill>
            <a:srgbClr val="CBB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603580" y="162750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46"/>
                </a:moveTo>
                <a:lnTo>
                  <a:pt x="317584" y="101571"/>
                </a:lnTo>
                <a:lnTo>
                  <a:pt x="281304" y="48374"/>
                </a:lnTo>
                <a:lnTo>
                  <a:pt x="228107" y="12090"/>
                </a:lnTo>
                <a:lnTo>
                  <a:pt x="164833" y="0"/>
                </a:lnTo>
                <a:lnTo>
                  <a:pt x="131924" y="3022"/>
                </a:lnTo>
                <a:lnTo>
                  <a:pt x="73587" y="27206"/>
                </a:lnTo>
                <a:lnTo>
                  <a:pt x="27089" y="73713"/>
                </a:lnTo>
                <a:lnTo>
                  <a:pt x="3009" y="131949"/>
                </a:lnTo>
                <a:lnTo>
                  <a:pt x="0" y="164846"/>
                </a:lnTo>
                <a:lnTo>
                  <a:pt x="3009" y="197755"/>
                </a:lnTo>
                <a:lnTo>
                  <a:pt x="12039" y="228169"/>
                </a:lnTo>
                <a:lnTo>
                  <a:pt x="20993" y="244781"/>
                </a:lnTo>
                <a:lnTo>
                  <a:pt x="20993" y="164846"/>
                </a:lnTo>
                <a:lnTo>
                  <a:pt x="23619" y="136122"/>
                </a:lnTo>
                <a:lnTo>
                  <a:pt x="44626" y="85205"/>
                </a:lnTo>
                <a:lnTo>
                  <a:pt x="85200" y="44535"/>
                </a:lnTo>
                <a:lnTo>
                  <a:pt x="136115" y="23428"/>
                </a:lnTo>
                <a:lnTo>
                  <a:pt x="164833" y="20789"/>
                </a:lnTo>
                <a:lnTo>
                  <a:pt x="193538" y="23428"/>
                </a:lnTo>
                <a:lnTo>
                  <a:pt x="244353" y="44535"/>
                </a:lnTo>
                <a:lnTo>
                  <a:pt x="284927" y="85205"/>
                </a:lnTo>
                <a:lnTo>
                  <a:pt x="306035" y="136122"/>
                </a:lnTo>
                <a:lnTo>
                  <a:pt x="308673" y="164846"/>
                </a:lnTo>
                <a:lnTo>
                  <a:pt x="308673" y="244627"/>
                </a:lnTo>
                <a:lnTo>
                  <a:pt x="317584" y="228169"/>
                </a:lnTo>
                <a:lnTo>
                  <a:pt x="326655" y="197755"/>
                </a:lnTo>
                <a:lnTo>
                  <a:pt x="329679" y="164846"/>
                </a:lnTo>
                <a:close/>
              </a:path>
              <a:path w="330200" h="330200">
                <a:moveTo>
                  <a:pt x="308673" y="244627"/>
                </a:moveTo>
                <a:lnTo>
                  <a:pt x="308673" y="164846"/>
                </a:lnTo>
                <a:lnTo>
                  <a:pt x="306029" y="193563"/>
                </a:lnTo>
                <a:lnTo>
                  <a:pt x="298115" y="220108"/>
                </a:lnTo>
                <a:lnTo>
                  <a:pt x="266458" y="266674"/>
                </a:lnTo>
                <a:lnTo>
                  <a:pt x="220041" y="298175"/>
                </a:lnTo>
                <a:lnTo>
                  <a:pt x="164833" y="308673"/>
                </a:lnTo>
                <a:lnTo>
                  <a:pt x="136115" y="306049"/>
                </a:lnTo>
                <a:lnTo>
                  <a:pt x="85200" y="285050"/>
                </a:lnTo>
                <a:lnTo>
                  <a:pt x="44626" y="244479"/>
                </a:lnTo>
                <a:lnTo>
                  <a:pt x="23619" y="193563"/>
                </a:lnTo>
                <a:lnTo>
                  <a:pt x="20993" y="164846"/>
                </a:lnTo>
                <a:lnTo>
                  <a:pt x="20993" y="244781"/>
                </a:lnTo>
                <a:lnTo>
                  <a:pt x="48158" y="281520"/>
                </a:lnTo>
                <a:lnTo>
                  <a:pt x="101509" y="317639"/>
                </a:lnTo>
                <a:lnTo>
                  <a:pt x="164833" y="329679"/>
                </a:lnTo>
                <a:lnTo>
                  <a:pt x="197730" y="326664"/>
                </a:lnTo>
                <a:lnTo>
                  <a:pt x="228107" y="317634"/>
                </a:lnTo>
                <a:lnTo>
                  <a:pt x="255966" y="302588"/>
                </a:lnTo>
                <a:lnTo>
                  <a:pt x="281304" y="281520"/>
                </a:lnTo>
                <a:lnTo>
                  <a:pt x="302466" y="256091"/>
                </a:lnTo>
                <a:lnTo>
                  <a:pt x="308673" y="244627"/>
                </a:lnTo>
                <a:close/>
              </a:path>
              <a:path w="330200" h="330200">
                <a:moveTo>
                  <a:pt x="261785" y="249910"/>
                </a:moveTo>
                <a:lnTo>
                  <a:pt x="251658" y="210561"/>
                </a:lnTo>
                <a:lnTo>
                  <a:pt x="217233" y="169782"/>
                </a:lnTo>
                <a:lnTo>
                  <a:pt x="164833" y="155714"/>
                </a:lnTo>
                <a:lnTo>
                  <a:pt x="145488" y="157284"/>
                </a:lnTo>
                <a:lnTo>
                  <a:pt x="98437" y="180746"/>
                </a:lnTo>
                <a:lnTo>
                  <a:pt x="71743" y="229043"/>
                </a:lnTo>
                <a:lnTo>
                  <a:pt x="68097" y="249910"/>
                </a:lnTo>
                <a:lnTo>
                  <a:pt x="81038" y="249910"/>
                </a:lnTo>
                <a:lnTo>
                  <a:pt x="92083" y="220116"/>
                </a:lnTo>
                <a:lnTo>
                  <a:pt x="109729" y="198835"/>
                </a:lnTo>
                <a:lnTo>
                  <a:pt x="133979" y="186068"/>
                </a:lnTo>
                <a:lnTo>
                  <a:pt x="164833" y="181813"/>
                </a:lnTo>
                <a:lnTo>
                  <a:pt x="195767" y="186068"/>
                </a:lnTo>
                <a:lnTo>
                  <a:pt x="220046" y="198835"/>
                </a:lnTo>
                <a:lnTo>
                  <a:pt x="237667" y="220116"/>
                </a:lnTo>
                <a:lnTo>
                  <a:pt x="248627" y="249910"/>
                </a:lnTo>
                <a:lnTo>
                  <a:pt x="261785" y="249910"/>
                </a:lnTo>
                <a:close/>
              </a:path>
              <a:path w="330200" h="330200">
                <a:moveTo>
                  <a:pt x="138747" y="119659"/>
                </a:moveTo>
                <a:lnTo>
                  <a:pt x="138747" y="105232"/>
                </a:lnTo>
                <a:lnTo>
                  <a:pt x="136194" y="99072"/>
                </a:lnTo>
                <a:lnTo>
                  <a:pt x="126009" y="88887"/>
                </a:lnTo>
                <a:lnTo>
                  <a:pt x="119786" y="86347"/>
                </a:lnTo>
                <a:lnTo>
                  <a:pt x="105219" y="86347"/>
                </a:lnTo>
                <a:lnTo>
                  <a:pt x="99072" y="88887"/>
                </a:lnTo>
                <a:lnTo>
                  <a:pt x="88887" y="99072"/>
                </a:lnTo>
                <a:lnTo>
                  <a:pt x="86334" y="105232"/>
                </a:lnTo>
                <a:lnTo>
                  <a:pt x="86334" y="119659"/>
                </a:lnTo>
                <a:lnTo>
                  <a:pt x="88887" y="125806"/>
                </a:lnTo>
                <a:lnTo>
                  <a:pt x="99072" y="135991"/>
                </a:lnTo>
                <a:lnTo>
                  <a:pt x="105219" y="138531"/>
                </a:lnTo>
                <a:lnTo>
                  <a:pt x="119786" y="138473"/>
                </a:lnTo>
                <a:lnTo>
                  <a:pt x="125806" y="135991"/>
                </a:lnTo>
                <a:lnTo>
                  <a:pt x="130886" y="130898"/>
                </a:lnTo>
                <a:lnTo>
                  <a:pt x="136118" y="125806"/>
                </a:lnTo>
                <a:lnTo>
                  <a:pt x="138747" y="119659"/>
                </a:lnTo>
                <a:close/>
              </a:path>
              <a:path w="330200" h="330200">
                <a:moveTo>
                  <a:pt x="243331" y="119659"/>
                </a:moveTo>
                <a:lnTo>
                  <a:pt x="243331" y="105232"/>
                </a:lnTo>
                <a:lnTo>
                  <a:pt x="240792" y="99072"/>
                </a:lnTo>
                <a:lnTo>
                  <a:pt x="230606" y="88887"/>
                </a:lnTo>
                <a:lnTo>
                  <a:pt x="224447" y="86347"/>
                </a:lnTo>
                <a:lnTo>
                  <a:pt x="210019" y="86347"/>
                </a:lnTo>
                <a:lnTo>
                  <a:pt x="203796" y="88887"/>
                </a:lnTo>
                <a:lnTo>
                  <a:pt x="198564" y="93980"/>
                </a:lnTo>
                <a:lnTo>
                  <a:pt x="193471" y="99072"/>
                </a:lnTo>
                <a:lnTo>
                  <a:pt x="190931" y="105232"/>
                </a:lnTo>
                <a:lnTo>
                  <a:pt x="190931" y="119659"/>
                </a:lnTo>
                <a:lnTo>
                  <a:pt x="193471" y="125806"/>
                </a:lnTo>
                <a:lnTo>
                  <a:pt x="198564" y="130898"/>
                </a:lnTo>
                <a:lnTo>
                  <a:pt x="203796" y="135991"/>
                </a:lnTo>
                <a:lnTo>
                  <a:pt x="210019" y="138531"/>
                </a:lnTo>
                <a:lnTo>
                  <a:pt x="224447" y="138531"/>
                </a:lnTo>
                <a:lnTo>
                  <a:pt x="230606" y="135991"/>
                </a:lnTo>
                <a:lnTo>
                  <a:pt x="240792" y="125806"/>
                </a:lnTo>
                <a:lnTo>
                  <a:pt x="243331" y="119659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501050" y="167233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33"/>
                </a:moveTo>
                <a:lnTo>
                  <a:pt x="317584" y="101568"/>
                </a:lnTo>
                <a:lnTo>
                  <a:pt x="281304" y="48361"/>
                </a:lnTo>
                <a:lnTo>
                  <a:pt x="228107" y="12093"/>
                </a:lnTo>
                <a:lnTo>
                  <a:pt x="164833" y="0"/>
                </a:lnTo>
                <a:lnTo>
                  <a:pt x="131922" y="3023"/>
                </a:lnTo>
                <a:lnTo>
                  <a:pt x="73582" y="27206"/>
                </a:lnTo>
                <a:lnTo>
                  <a:pt x="27083" y="73707"/>
                </a:lnTo>
                <a:lnTo>
                  <a:pt x="3008" y="131943"/>
                </a:lnTo>
                <a:lnTo>
                  <a:pt x="0" y="164833"/>
                </a:lnTo>
                <a:lnTo>
                  <a:pt x="3008" y="197749"/>
                </a:lnTo>
                <a:lnTo>
                  <a:pt x="12034" y="228168"/>
                </a:lnTo>
                <a:lnTo>
                  <a:pt x="20993" y="244790"/>
                </a:lnTo>
                <a:lnTo>
                  <a:pt x="20993" y="164833"/>
                </a:lnTo>
                <a:lnTo>
                  <a:pt x="23619" y="136117"/>
                </a:lnTo>
                <a:lnTo>
                  <a:pt x="44626" y="85205"/>
                </a:lnTo>
                <a:lnTo>
                  <a:pt x="85200" y="44535"/>
                </a:lnTo>
                <a:lnTo>
                  <a:pt x="136115" y="23428"/>
                </a:lnTo>
                <a:lnTo>
                  <a:pt x="164833" y="20789"/>
                </a:lnTo>
                <a:lnTo>
                  <a:pt x="193537" y="23433"/>
                </a:lnTo>
                <a:lnTo>
                  <a:pt x="244348" y="44537"/>
                </a:lnTo>
                <a:lnTo>
                  <a:pt x="284922" y="85205"/>
                </a:lnTo>
                <a:lnTo>
                  <a:pt x="306033" y="136117"/>
                </a:lnTo>
                <a:lnTo>
                  <a:pt x="308673" y="164833"/>
                </a:lnTo>
                <a:lnTo>
                  <a:pt x="308673" y="244627"/>
                </a:lnTo>
                <a:lnTo>
                  <a:pt x="317584" y="228168"/>
                </a:lnTo>
                <a:lnTo>
                  <a:pt x="326655" y="197749"/>
                </a:lnTo>
                <a:lnTo>
                  <a:pt x="329679" y="164833"/>
                </a:lnTo>
                <a:close/>
              </a:path>
              <a:path w="330200" h="330200">
                <a:moveTo>
                  <a:pt x="308673" y="244627"/>
                </a:moveTo>
                <a:lnTo>
                  <a:pt x="308673" y="164833"/>
                </a:lnTo>
                <a:lnTo>
                  <a:pt x="306027" y="193558"/>
                </a:lnTo>
                <a:lnTo>
                  <a:pt x="298110" y="220106"/>
                </a:lnTo>
                <a:lnTo>
                  <a:pt x="266458" y="266674"/>
                </a:lnTo>
                <a:lnTo>
                  <a:pt x="220041" y="298175"/>
                </a:lnTo>
                <a:lnTo>
                  <a:pt x="164833" y="308673"/>
                </a:lnTo>
                <a:lnTo>
                  <a:pt x="136115" y="306049"/>
                </a:lnTo>
                <a:lnTo>
                  <a:pt x="85200" y="285050"/>
                </a:lnTo>
                <a:lnTo>
                  <a:pt x="44626" y="244478"/>
                </a:lnTo>
                <a:lnTo>
                  <a:pt x="23619" y="193558"/>
                </a:lnTo>
                <a:lnTo>
                  <a:pt x="20993" y="164833"/>
                </a:lnTo>
                <a:lnTo>
                  <a:pt x="20993" y="244790"/>
                </a:lnTo>
                <a:lnTo>
                  <a:pt x="48158" y="281520"/>
                </a:lnTo>
                <a:lnTo>
                  <a:pt x="101504" y="317639"/>
                </a:lnTo>
                <a:lnTo>
                  <a:pt x="164833" y="329679"/>
                </a:lnTo>
                <a:lnTo>
                  <a:pt x="197730" y="326664"/>
                </a:lnTo>
                <a:lnTo>
                  <a:pt x="228107" y="317634"/>
                </a:lnTo>
                <a:lnTo>
                  <a:pt x="255966" y="302588"/>
                </a:lnTo>
                <a:lnTo>
                  <a:pt x="281304" y="281520"/>
                </a:lnTo>
                <a:lnTo>
                  <a:pt x="302466" y="256091"/>
                </a:lnTo>
                <a:lnTo>
                  <a:pt x="308673" y="244627"/>
                </a:lnTo>
                <a:close/>
              </a:path>
              <a:path w="330200" h="330200">
                <a:moveTo>
                  <a:pt x="261785" y="249910"/>
                </a:moveTo>
                <a:lnTo>
                  <a:pt x="251653" y="210561"/>
                </a:lnTo>
                <a:lnTo>
                  <a:pt x="217233" y="169782"/>
                </a:lnTo>
                <a:lnTo>
                  <a:pt x="164833" y="155714"/>
                </a:lnTo>
                <a:lnTo>
                  <a:pt x="145488" y="157284"/>
                </a:lnTo>
                <a:lnTo>
                  <a:pt x="98425" y="180746"/>
                </a:lnTo>
                <a:lnTo>
                  <a:pt x="71743" y="229043"/>
                </a:lnTo>
                <a:lnTo>
                  <a:pt x="68097" y="249910"/>
                </a:lnTo>
                <a:lnTo>
                  <a:pt x="81038" y="249910"/>
                </a:lnTo>
                <a:lnTo>
                  <a:pt x="92083" y="220116"/>
                </a:lnTo>
                <a:lnTo>
                  <a:pt x="109729" y="198835"/>
                </a:lnTo>
                <a:lnTo>
                  <a:pt x="133979" y="186068"/>
                </a:lnTo>
                <a:lnTo>
                  <a:pt x="164833" y="181813"/>
                </a:lnTo>
                <a:lnTo>
                  <a:pt x="195765" y="186068"/>
                </a:lnTo>
                <a:lnTo>
                  <a:pt x="220041" y="198835"/>
                </a:lnTo>
                <a:lnTo>
                  <a:pt x="237662" y="220116"/>
                </a:lnTo>
                <a:lnTo>
                  <a:pt x="248627" y="249910"/>
                </a:lnTo>
                <a:lnTo>
                  <a:pt x="261785" y="249910"/>
                </a:lnTo>
                <a:close/>
              </a:path>
              <a:path w="330200" h="330200">
                <a:moveTo>
                  <a:pt x="138734" y="119646"/>
                </a:moveTo>
                <a:lnTo>
                  <a:pt x="138734" y="105219"/>
                </a:lnTo>
                <a:lnTo>
                  <a:pt x="136194" y="99072"/>
                </a:lnTo>
                <a:lnTo>
                  <a:pt x="125996" y="88887"/>
                </a:lnTo>
                <a:lnTo>
                  <a:pt x="119786" y="86347"/>
                </a:lnTo>
                <a:lnTo>
                  <a:pt x="105219" y="86347"/>
                </a:lnTo>
                <a:lnTo>
                  <a:pt x="99072" y="88887"/>
                </a:lnTo>
                <a:lnTo>
                  <a:pt x="88887" y="99072"/>
                </a:lnTo>
                <a:lnTo>
                  <a:pt x="86334" y="105219"/>
                </a:lnTo>
                <a:lnTo>
                  <a:pt x="86334" y="119646"/>
                </a:lnTo>
                <a:lnTo>
                  <a:pt x="88887" y="125806"/>
                </a:lnTo>
                <a:lnTo>
                  <a:pt x="99072" y="135991"/>
                </a:lnTo>
                <a:lnTo>
                  <a:pt x="105219" y="138531"/>
                </a:lnTo>
                <a:lnTo>
                  <a:pt x="119786" y="138473"/>
                </a:lnTo>
                <a:lnTo>
                  <a:pt x="125793" y="135991"/>
                </a:lnTo>
                <a:lnTo>
                  <a:pt x="130886" y="130898"/>
                </a:lnTo>
                <a:lnTo>
                  <a:pt x="136118" y="125806"/>
                </a:lnTo>
                <a:lnTo>
                  <a:pt x="138734" y="119646"/>
                </a:lnTo>
                <a:close/>
              </a:path>
              <a:path w="330200" h="330200">
                <a:moveTo>
                  <a:pt x="243331" y="119646"/>
                </a:moveTo>
                <a:lnTo>
                  <a:pt x="243331" y="105219"/>
                </a:lnTo>
                <a:lnTo>
                  <a:pt x="240779" y="99072"/>
                </a:lnTo>
                <a:lnTo>
                  <a:pt x="230593" y="88887"/>
                </a:lnTo>
                <a:lnTo>
                  <a:pt x="224447" y="86347"/>
                </a:lnTo>
                <a:lnTo>
                  <a:pt x="210007" y="86347"/>
                </a:lnTo>
                <a:lnTo>
                  <a:pt x="203796" y="88887"/>
                </a:lnTo>
                <a:lnTo>
                  <a:pt x="198564" y="93979"/>
                </a:lnTo>
                <a:lnTo>
                  <a:pt x="193471" y="99072"/>
                </a:lnTo>
                <a:lnTo>
                  <a:pt x="190931" y="105219"/>
                </a:lnTo>
                <a:lnTo>
                  <a:pt x="190931" y="119646"/>
                </a:lnTo>
                <a:lnTo>
                  <a:pt x="224447" y="138531"/>
                </a:lnTo>
                <a:lnTo>
                  <a:pt x="230593" y="135991"/>
                </a:lnTo>
                <a:lnTo>
                  <a:pt x="240779" y="125806"/>
                </a:lnTo>
                <a:lnTo>
                  <a:pt x="243331" y="119646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686241" y="228866"/>
            <a:ext cx="36830" cy="29209"/>
          </a:xfrm>
          <a:custGeom>
            <a:avLst/>
            <a:gdLst/>
            <a:ahLst/>
            <a:cxnLst/>
            <a:rect l="l" t="t" r="r" b="b"/>
            <a:pathLst>
              <a:path w="36829" h="29210">
                <a:moveTo>
                  <a:pt x="0" y="28943"/>
                </a:moveTo>
                <a:lnTo>
                  <a:pt x="36436" y="0"/>
                </a:lnTo>
              </a:path>
            </a:pathLst>
          </a:custGeom>
          <a:ln w="1201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606942" y="228523"/>
            <a:ext cx="36830" cy="29209"/>
          </a:xfrm>
          <a:custGeom>
            <a:avLst/>
            <a:gdLst/>
            <a:ahLst/>
            <a:cxnLst/>
            <a:rect l="l" t="t" r="r" b="b"/>
            <a:pathLst>
              <a:path w="36829" h="29210">
                <a:moveTo>
                  <a:pt x="36423" y="28930"/>
                </a:moveTo>
                <a:lnTo>
                  <a:pt x="0" y="0"/>
                </a:lnTo>
              </a:path>
            </a:pathLst>
          </a:custGeom>
          <a:ln w="1201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93387" y="7234624"/>
            <a:ext cx="320675" cy="320040"/>
          </a:xfrm>
          <a:custGeom>
            <a:avLst/>
            <a:gdLst/>
            <a:ahLst/>
            <a:cxnLst/>
            <a:rect l="l" t="t" r="r" b="b"/>
            <a:pathLst>
              <a:path w="320675" h="320040">
                <a:moveTo>
                  <a:pt x="320053" y="169593"/>
                </a:moveTo>
                <a:lnTo>
                  <a:pt x="314833" y="118548"/>
                </a:lnTo>
                <a:lnTo>
                  <a:pt x="293828" y="71732"/>
                </a:lnTo>
                <a:lnTo>
                  <a:pt x="260464" y="35125"/>
                </a:lnTo>
                <a:lnTo>
                  <a:pt x="217972" y="10592"/>
                </a:lnTo>
                <a:lnTo>
                  <a:pt x="169587" y="0"/>
                </a:lnTo>
                <a:lnTo>
                  <a:pt x="118542" y="5213"/>
                </a:lnTo>
                <a:lnTo>
                  <a:pt x="71726" y="26218"/>
                </a:lnTo>
                <a:lnTo>
                  <a:pt x="35119" y="59582"/>
                </a:lnTo>
                <a:lnTo>
                  <a:pt x="10588" y="102074"/>
                </a:lnTo>
                <a:lnTo>
                  <a:pt x="0" y="150459"/>
                </a:lnTo>
                <a:lnTo>
                  <a:pt x="5219" y="201504"/>
                </a:lnTo>
                <a:lnTo>
                  <a:pt x="26224" y="248320"/>
                </a:lnTo>
                <a:lnTo>
                  <a:pt x="59588" y="284927"/>
                </a:lnTo>
                <a:lnTo>
                  <a:pt x="102080" y="309458"/>
                </a:lnTo>
                <a:lnTo>
                  <a:pt x="150465" y="320046"/>
                </a:lnTo>
                <a:lnTo>
                  <a:pt x="201511" y="314827"/>
                </a:lnTo>
                <a:lnTo>
                  <a:pt x="248326" y="293828"/>
                </a:lnTo>
                <a:lnTo>
                  <a:pt x="284933" y="260467"/>
                </a:lnTo>
                <a:lnTo>
                  <a:pt x="309464" y="217978"/>
                </a:lnTo>
                <a:lnTo>
                  <a:pt x="320053" y="169593"/>
                </a:lnTo>
                <a:close/>
              </a:path>
            </a:pathLst>
          </a:custGeom>
          <a:solidFill>
            <a:srgbClr val="CBB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890995" y="7231932"/>
            <a:ext cx="330200" cy="329565"/>
          </a:xfrm>
          <a:custGeom>
            <a:avLst/>
            <a:gdLst/>
            <a:ahLst/>
            <a:cxnLst/>
            <a:rect l="l" t="t" r="r" b="b"/>
            <a:pathLst>
              <a:path w="330200" h="329565">
                <a:moveTo>
                  <a:pt x="329643" y="154696"/>
                </a:moveTo>
                <a:lnTo>
                  <a:pt x="312612" y="91130"/>
                </a:lnTo>
                <a:lnTo>
                  <a:pt x="274284" y="41110"/>
                </a:lnTo>
                <a:lnTo>
                  <a:pt x="217333" y="8228"/>
                </a:lnTo>
                <a:lnTo>
                  <a:pt x="155953" y="0"/>
                </a:lnTo>
                <a:lnTo>
                  <a:pt x="154381" y="24"/>
                </a:lnTo>
                <a:lnTo>
                  <a:pt x="91159" y="17001"/>
                </a:lnTo>
                <a:lnTo>
                  <a:pt x="41167" y="55430"/>
                </a:lnTo>
                <a:lnTo>
                  <a:pt x="8286" y="112382"/>
                </a:lnTo>
                <a:lnTo>
                  <a:pt x="0" y="174894"/>
                </a:lnTo>
                <a:lnTo>
                  <a:pt x="5593" y="207448"/>
                </a:lnTo>
                <a:lnTo>
                  <a:pt x="17030" y="238456"/>
                </a:lnTo>
                <a:lnTo>
                  <a:pt x="20991" y="244895"/>
                </a:lnTo>
                <a:lnTo>
                  <a:pt x="20991" y="173592"/>
                </a:lnTo>
                <a:lnTo>
                  <a:pt x="21768" y="145903"/>
                </a:lnTo>
                <a:lnTo>
                  <a:pt x="40302" y="92729"/>
                </a:lnTo>
                <a:lnTo>
                  <a:pt x="76932" y="50134"/>
                </a:lnTo>
                <a:lnTo>
                  <a:pt x="127526" y="25647"/>
                </a:lnTo>
                <a:lnTo>
                  <a:pt x="155953" y="20763"/>
                </a:lnTo>
                <a:lnTo>
                  <a:pt x="183645" y="21540"/>
                </a:lnTo>
                <a:lnTo>
                  <a:pt x="236822" y="40074"/>
                </a:lnTo>
                <a:lnTo>
                  <a:pt x="279302" y="76900"/>
                </a:lnTo>
                <a:lnTo>
                  <a:pt x="303751" y="127565"/>
                </a:lnTo>
                <a:lnTo>
                  <a:pt x="308649" y="155980"/>
                </a:lnTo>
                <a:lnTo>
                  <a:pt x="308649" y="245248"/>
                </a:lnTo>
                <a:lnTo>
                  <a:pt x="321484" y="217271"/>
                </a:lnTo>
                <a:lnTo>
                  <a:pt x="328794" y="186409"/>
                </a:lnTo>
                <a:lnTo>
                  <a:pt x="329643" y="154696"/>
                </a:lnTo>
                <a:close/>
              </a:path>
              <a:path w="330200" h="329565">
                <a:moveTo>
                  <a:pt x="308649" y="245248"/>
                </a:moveTo>
                <a:lnTo>
                  <a:pt x="308649" y="155980"/>
                </a:lnTo>
                <a:lnTo>
                  <a:pt x="307912" y="183657"/>
                </a:lnTo>
                <a:lnTo>
                  <a:pt x="301538" y="210596"/>
                </a:lnTo>
                <a:lnTo>
                  <a:pt x="272849" y="260291"/>
                </a:lnTo>
                <a:lnTo>
                  <a:pt x="229102" y="293756"/>
                </a:lnTo>
                <a:lnTo>
                  <a:pt x="173635" y="308620"/>
                </a:lnTo>
                <a:lnTo>
                  <a:pt x="145998" y="307871"/>
                </a:lnTo>
                <a:lnTo>
                  <a:pt x="93007" y="289452"/>
                </a:lnTo>
                <a:lnTo>
                  <a:pt x="50378" y="252666"/>
                </a:lnTo>
                <a:lnTo>
                  <a:pt x="25875" y="202012"/>
                </a:lnTo>
                <a:lnTo>
                  <a:pt x="20991" y="173592"/>
                </a:lnTo>
                <a:lnTo>
                  <a:pt x="20991" y="244895"/>
                </a:lnTo>
                <a:lnTo>
                  <a:pt x="55487" y="288552"/>
                </a:lnTo>
                <a:lnTo>
                  <a:pt x="112439" y="321433"/>
                </a:lnTo>
                <a:lnTo>
                  <a:pt x="172478" y="329550"/>
                </a:lnTo>
                <a:lnTo>
                  <a:pt x="175456" y="329524"/>
                </a:lnTo>
                <a:lnTo>
                  <a:pt x="238489" y="312585"/>
                </a:lnTo>
                <a:lnTo>
                  <a:pt x="288606" y="274227"/>
                </a:lnTo>
                <a:lnTo>
                  <a:pt x="307713" y="247288"/>
                </a:lnTo>
                <a:lnTo>
                  <a:pt x="308649" y="245248"/>
                </a:lnTo>
                <a:close/>
              </a:path>
              <a:path w="330200" h="329565">
                <a:moveTo>
                  <a:pt x="262412" y="169687"/>
                </a:moveTo>
                <a:lnTo>
                  <a:pt x="260622" y="148558"/>
                </a:lnTo>
                <a:lnTo>
                  <a:pt x="248112" y="151911"/>
                </a:lnTo>
                <a:lnTo>
                  <a:pt x="245162" y="183545"/>
                </a:lnTo>
                <a:lnTo>
                  <a:pt x="233626" y="208668"/>
                </a:lnTo>
                <a:lnTo>
                  <a:pt x="213506" y="227279"/>
                </a:lnTo>
                <a:lnTo>
                  <a:pt x="184803" y="239375"/>
                </a:lnTo>
                <a:lnTo>
                  <a:pt x="153896" y="243250"/>
                </a:lnTo>
                <a:lnTo>
                  <a:pt x="127165" y="237193"/>
                </a:lnTo>
                <a:lnTo>
                  <a:pt x="104609" y="221204"/>
                </a:lnTo>
                <a:lnTo>
                  <a:pt x="86225" y="195281"/>
                </a:lnTo>
                <a:lnTo>
                  <a:pt x="73525" y="198697"/>
                </a:lnTo>
                <a:lnTo>
                  <a:pt x="93498" y="234084"/>
                </a:lnTo>
                <a:lnTo>
                  <a:pt x="137268" y="264555"/>
                </a:lnTo>
                <a:lnTo>
                  <a:pt x="172478" y="268075"/>
                </a:lnTo>
                <a:lnTo>
                  <a:pt x="191559" y="264585"/>
                </a:lnTo>
                <a:lnTo>
                  <a:pt x="238545" y="237412"/>
                </a:lnTo>
                <a:lnTo>
                  <a:pt x="261074" y="189182"/>
                </a:lnTo>
                <a:lnTo>
                  <a:pt x="262412" y="169687"/>
                </a:lnTo>
                <a:close/>
              </a:path>
              <a:path w="330200" h="329565">
                <a:moveTo>
                  <a:pt x="127919" y="127895"/>
                </a:moveTo>
                <a:lnTo>
                  <a:pt x="100856" y="100666"/>
                </a:lnTo>
                <a:lnTo>
                  <a:pt x="86911" y="104400"/>
                </a:lnTo>
                <a:lnTo>
                  <a:pt x="81628" y="108451"/>
                </a:lnTo>
                <a:lnTo>
                  <a:pt x="74427" y="120923"/>
                </a:lnTo>
                <a:lnTo>
                  <a:pt x="73563" y="127527"/>
                </a:lnTo>
                <a:lnTo>
                  <a:pt x="77297" y="141458"/>
                </a:lnTo>
                <a:lnTo>
                  <a:pt x="81349" y="146742"/>
                </a:lnTo>
                <a:lnTo>
                  <a:pt x="93820" y="153943"/>
                </a:lnTo>
                <a:lnTo>
                  <a:pt x="100424" y="154806"/>
                </a:lnTo>
                <a:lnTo>
                  <a:pt x="114356" y="151072"/>
                </a:lnTo>
                <a:lnTo>
                  <a:pt x="119715" y="146996"/>
                </a:lnTo>
                <a:lnTo>
                  <a:pt x="123449" y="140735"/>
                </a:lnTo>
                <a:lnTo>
                  <a:pt x="127043" y="134499"/>
                </a:lnTo>
                <a:lnTo>
                  <a:pt x="127919" y="127895"/>
                </a:lnTo>
                <a:close/>
              </a:path>
              <a:path w="330200" h="329565">
                <a:moveTo>
                  <a:pt x="228935" y="100818"/>
                </a:moveTo>
                <a:lnTo>
                  <a:pt x="225201" y="86887"/>
                </a:lnTo>
                <a:lnTo>
                  <a:pt x="221150" y="81603"/>
                </a:lnTo>
                <a:lnTo>
                  <a:pt x="208679" y="74402"/>
                </a:lnTo>
                <a:lnTo>
                  <a:pt x="202075" y="73539"/>
                </a:lnTo>
                <a:lnTo>
                  <a:pt x="188016" y="77311"/>
                </a:lnTo>
                <a:lnTo>
                  <a:pt x="182656" y="81375"/>
                </a:lnTo>
                <a:lnTo>
                  <a:pt x="175456" y="93846"/>
                </a:lnTo>
                <a:lnTo>
                  <a:pt x="174592" y="100450"/>
                </a:lnTo>
                <a:lnTo>
                  <a:pt x="178326" y="114382"/>
                </a:lnTo>
                <a:lnTo>
                  <a:pt x="182441" y="119653"/>
                </a:lnTo>
                <a:lnTo>
                  <a:pt x="188816" y="123209"/>
                </a:lnTo>
                <a:lnTo>
                  <a:pt x="195052" y="126815"/>
                </a:lnTo>
                <a:lnTo>
                  <a:pt x="201656" y="127679"/>
                </a:lnTo>
                <a:lnTo>
                  <a:pt x="215588" y="123945"/>
                </a:lnTo>
                <a:lnTo>
                  <a:pt x="220871" y="119894"/>
                </a:lnTo>
                <a:lnTo>
                  <a:pt x="228072" y="107422"/>
                </a:lnTo>
                <a:lnTo>
                  <a:pt x="228935" y="100818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106948" y="7239457"/>
            <a:ext cx="320675" cy="320675"/>
          </a:xfrm>
          <a:custGeom>
            <a:avLst/>
            <a:gdLst/>
            <a:ahLst/>
            <a:cxnLst/>
            <a:rect l="l" t="t" r="r" b="b"/>
            <a:pathLst>
              <a:path w="320675" h="320675">
                <a:moveTo>
                  <a:pt x="320053" y="150465"/>
                </a:moveTo>
                <a:lnTo>
                  <a:pt x="309460" y="102080"/>
                </a:lnTo>
                <a:lnTo>
                  <a:pt x="284927" y="59588"/>
                </a:lnTo>
                <a:lnTo>
                  <a:pt x="248320" y="26224"/>
                </a:lnTo>
                <a:lnTo>
                  <a:pt x="201504" y="5219"/>
                </a:lnTo>
                <a:lnTo>
                  <a:pt x="150459" y="0"/>
                </a:lnTo>
                <a:lnTo>
                  <a:pt x="102074" y="10588"/>
                </a:lnTo>
                <a:lnTo>
                  <a:pt x="59582" y="35119"/>
                </a:lnTo>
                <a:lnTo>
                  <a:pt x="26218" y="71726"/>
                </a:lnTo>
                <a:lnTo>
                  <a:pt x="5213" y="118542"/>
                </a:lnTo>
                <a:lnTo>
                  <a:pt x="0" y="169587"/>
                </a:lnTo>
                <a:lnTo>
                  <a:pt x="10592" y="217972"/>
                </a:lnTo>
                <a:lnTo>
                  <a:pt x="35125" y="260464"/>
                </a:lnTo>
                <a:lnTo>
                  <a:pt x="71732" y="293828"/>
                </a:lnTo>
                <a:lnTo>
                  <a:pt x="118548" y="314833"/>
                </a:lnTo>
                <a:lnTo>
                  <a:pt x="169593" y="320053"/>
                </a:lnTo>
                <a:lnTo>
                  <a:pt x="217979" y="309464"/>
                </a:lnTo>
                <a:lnTo>
                  <a:pt x="260470" y="284933"/>
                </a:lnTo>
                <a:lnTo>
                  <a:pt x="293835" y="248326"/>
                </a:lnTo>
                <a:lnTo>
                  <a:pt x="314839" y="201511"/>
                </a:lnTo>
                <a:lnTo>
                  <a:pt x="320053" y="150465"/>
                </a:lnTo>
                <a:close/>
              </a:path>
            </a:pathLst>
          </a:custGeom>
          <a:solidFill>
            <a:srgbClr val="9878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102005" y="7233977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45" y="174923"/>
                </a:moveTo>
                <a:lnTo>
                  <a:pt x="321462" y="112444"/>
                </a:lnTo>
                <a:lnTo>
                  <a:pt x="288581" y="55492"/>
                </a:lnTo>
                <a:lnTo>
                  <a:pt x="238485" y="17030"/>
                </a:lnTo>
                <a:lnTo>
                  <a:pt x="174923" y="0"/>
                </a:lnTo>
                <a:lnTo>
                  <a:pt x="143234" y="897"/>
                </a:lnTo>
                <a:lnTo>
                  <a:pt x="82458" y="22167"/>
                </a:lnTo>
                <a:lnTo>
                  <a:pt x="33650" y="64164"/>
                </a:lnTo>
                <a:lnTo>
                  <a:pt x="5597" y="122154"/>
                </a:lnTo>
                <a:lnTo>
                  <a:pt x="0" y="154725"/>
                </a:lnTo>
                <a:lnTo>
                  <a:pt x="886" y="186451"/>
                </a:lnTo>
                <a:lnTo>
                  <a:pt x="8258" y="217333"/>
                </a:lnTo>
                <a:lnTo>
                  <a:pt x="21001" y="244949"/>
                </a:lnTo>
                <a:lnTo>
                  <a:pt x="21001" y="156014"/>
                </a:lnTo>
                <a:lnTo>
                  <a:pt x="25879" y="127589"/>
                </a:lnTo>
                <a:lnTo>
                  <a:pt x="50378" y="76935"/>
                </a:lnTo>
                <a:lnTo>
                  <a:pt x="93012" y="40150"/>
                </a:lnTo>
                <a:lnTo>
                  <a:pt x="146039" y="21581"/>
                </a:lnTo>
                <a:lnTo>
                  <a:pt x="173691" y="20796"/>
                </a:lnTo>
                <a:lnTo>
                  <a:pt x="202105" y="25672"/>
                </a:lnTo>
                <a:lnTo>
                  <a:pt x="252752" y="50170"/>
                </a:lnTo>
                <a:lnTo>
                  <a:pt x="289531" y="92804"/>
                </a:lnTo>
                <a:lnTo>
                  <a:pt x="307916" y="145944"/>
                </a:lnTo>
                <a:lnTo>
                  <a:pt x="308653" y="173621"/>
                </a:lnTo>
                <a:lnTo>
                  <a:pt x="308653" y="244939"/>
                </a:lnTo>
                <a:lnTo>
                  <a:pt x="312614" y="238483"/>
                </a:lnTo>
                <a:lnTo>
                  <a:pt x="324037" y="207472"/>
                </a:lnTo>
                <a:lnTo>
                  <a:pt x="329645" y="174923"/>
                </a:lnTo>
                <a:close/>
              </a:path>
              <a:path w="330200" h="330200">
                <a:moveTo>
                  <a:pt x="308653" y="244939"/>
                </a:moveTo>
                <a:lnTo>
                  <a:pt x="308653" y="173621"/>
                </a:lnTo>
                <a:lnTo>
                  <a:pt x="303755" y="202037"/>
                </a:lnTo>
                <a:lnTo>
                  <a:pt x="293785" y="229100"/>
                </a:lnTo>
                <a:lnTo>
                  <a:pt x="260320" y="272844"/>
                </a:lnTo>
                <a:lnTo>
                  <a:pt x="210633" y="301533"/>
                </a:lnTo>
                <a:lnTo>
                  <a:pt x="156016" y="308647"/>
                </a:lnTo>
                <a:lnTo>
                  <a:pt x="127556" y="303737"/>
                </a:lnTo>
                <a:lnTo>
                  <a:pt x="76983" y="279318"/>
                </a:lnTo>
                <a:lnTo>
                  <a:pt x="40307" y="236873"/>
                </a:lnTo>
                <a:lnTo>
                  <a:pt x="21777" y="183703"/>
                </a:lnTo>
                <a:lnTo>
                  <a:pt x="21001" y="156014"/>
                </a:lnTo>
                <a:lnTo>
                  <a:pt x="21001" y="244949"/>
                </a:lnTo>
                <a:lnTo>
                  <a:pt x="64152" y="296025"/>
                </a:lnTo>
                <a:lnTo>
                  <a:pt x="122158" y="324033"/>
                </a:lnTo>
                <a:lnTo>
                  <a:pt x="156016" y="329608"/>
                </a:lnTo>
                <a:lnTo>
                  <a:pt x="186444" y="328794"/>
                </a:lnTo>
                <a:lnTo>
                  <a:pt x="217311" y="321484"/>
                </a:lnTo>
                <a:lnTo>
                  <a:pt x="247329" y="307713"/>
                </a:lnTo>
                <a:lnTo>
                  <a:pt x="274261" y="288604"/>
                </a:lnTo>
                <a:lnTo>
                  <a:pt x="296023" y="265527"/>
                </a:lnTo>
                <a:lnTo>
                  <a:pt x="308653" y="244939"/>
                </a:lnTo>
                <a:close/>
              </a:path>
              <a:path w="330200" h="330200">
                <a:moveTo>
                  <a:pt x="246682" y="223208"/>
                </a:moveTo>
                <a:lnTo>
                  <a:pt x="64716" y="174452"/>
                </a:lnTo>
                <a:lnTo>
                  <a:pt x="59280" y="194734"/>
                </a:lnTo>
                <a:lnTo>
                  <a:pt x="241246" y="243502"/>
                </a:lnTo>
                <a:lnTo>
                  <a:pt x="246682" y="223208"/>
                </a:lnTo>
                <a:close/>
              </a:path>
              <a:path w="330200" h="330200">
                <a:moveTo>
                  <a:pt x="155038" y="100475"/>
                </a:moveTo>
                <a:lnTo>
                  <a:pt x="127556" y="73563"/>
                </a:lnTo>
                <a:lnTo>
                  <a:pt x="120952" y="74427"/>
                </a:lnTo>
                <a:lnTo>
                  <a:pt x="108480" y="81628"/>
                </a:lnTo>
                <a:lnTo>
                  <a:pt x="104429" y="86911"/>
                </a:lnTo>
                <a:lnTo>
                  <a:pt x="100695" y="100843"/>
                </a:lnTo>
                <a:lnTo>
                  <a:pt x="101559" y="107447"/>
                </a:lnTo>
                <a:lnTo>
                  <a:pt x="108760" y="119918"/>
                </a:lnTo>
                <a:lnTo>
                  <a:pt x="114043" y="123970"/>
                </a:lnTo>
                <a:lnTo>
                  <a:pt x="127975" y="127704"/>
                </a:lnTo>
                <a:lnTo>
                  <a:pt x="134655" y="126865"/>
                </a:lnTo>
                <a:lnTo>
                  <a:pt x="141018" y="123297"/>
                </a:lnTo>
                <a:lnTo>
                  <a:pt x="147253" y="119690"/>
                </a:lnTo>
                <a:lnTo>
                  <a:pt x="151305" y="114407"/>
                </a:lnTo>
                <a:lnTo>
                  <a:pt x="155038" y="100475"/>
                </a:lnTo>
                <a:close/>
              </a:path>
              <a:path w="330200" h="330200">
                <a:moveTo>
                  <a:pt x="256067" y="127538"/>
                </a:moveTo>
                <a:lnTo>
                  <a:pt x="255203" y="120947"/>
                </a:lnTo>
                <a:lnTo>
                  <a:pt x="248002" y="108476"/>
                </a:lnTo>
                <a:lnTo>
                  <a:pt x="242719" y="104424"/>
                </a:lnTo>
                <a:lnTo>
                  <a:pt x="228648" y="100653"/>
                </a:lnTo>
                <a:lnTo>
                  <a:pt x="221980" y="101503"/>
                </a:lnTo>
                <a:lnTo>
                  <a:pt x="209509" y="108704"/>
                </a:lnTo>
                <a:lnTo>
                  <a:pt x="205457" y="113988"/>
                </a:lnTo>
                <a:lnTo>
                  <a:pt x="201724" y="127919"/>
                </a:lnTo>
                <a:lnTo>
                  <a:pt x="202651" y="134536"/>
                </a:lnTo>
                <a:lnTo>
                  <a:pt x="206384" y="140810"/>
                </a:lnTo>
                <a:lnTo>
                  <a:pt x="209991" y="147046"/>
                </a:lnTo>
                <a:lnTo>
                  <a:pt x="215274" y="151097"/>
                </a:lnTo>
                <a:lnTo>
                  <a:pt x="229206" y="154831"/>
                </a:lnTo>
                <a:lnTo>
                  <a:pt x="235810" y="153967"/>
                </a:lnTo>
                <a:lnTo>
                  <a:pt x="248282" y="146766"/>
                </a:lnTo>
                <a:lnTo>
                  <a:pt x="252333" y="141483"/>
                </a:lnTo>
                <a:lnTo>
                  <a:pt x="256067" y="127538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91554" y="7195604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46"/>
                </a:moveTo>
                <a:lnTo>
                  <a:pt x="317639" y="101571"/>
                </a:lnTo>
                <a:lnTo>
                  <a:pt x="281520" y="48374"/>
                </a:lnTo>
                <a:lnTo>
                  <a:pt x="228169" y="12095"/>
                </a:lnTo>
                <a:lnTo>
                  <a:pt x="164845" y="0"/>
                </a:lnTo>
                <a:lnTo>
                  <a:pt x="131949" y="3023"/>
                </a:lnTo>
                <a:lnTo>
                  <a:pt x="73713" y="27212"/>
                </a:lnTo>
                <a:lnTo>
                  <a:pt x="27212" y="73713"/>
                </a:lnTo>
                <a:lnTo>
                  <a:pt x="3023" y="131949"/>
                </a:lnTo>
                <a:lnTo>
                  <a:pt x="0" y="164846"/>
                </a:lnTo>
                <a:lnTo>
                  <a:pt x="3023" y="197755"/>
                </a:lnTo>
                <a:lnTo>
                  <a:pt x="12095" y="228169"/>
                </a:lnTo>
                <a:lnTo>
                  <a:pt x="21005" y="244627"/>
                </a:lnTo>
                <a:lnTo>
                  <a:pt x="21005" y="164846"/>
                </a:lnTo>
                <a:lnTo>
                  <a:pt x="23644" y="136128"/>
                </a:lnTo>
                <a:lnTo>
                  <a:pt x="44751" y="85212"/>
                </a:lnTo>
                <a:lnTo>
                  <a:pt x="85330" y="44545"/>
                </a:lnTo>
                <a:lnTo>
                  <a:pt x="136194" y="23436"/>
                </a:lnTo>
                <a:lnTo>
                  <a:pt x="164845" y="20802"/>
                </a:lnTo>
                <a:lnTo>
                  <a:pt x="193563" y="23441"/>
                </a:lnTo>
                <a:lnTo>
                  <a:pt x="244479" y="44548"/>
                </a:lnTo>
                <a:lnTo>
                  <a:pt x="285050" y="85212"/>
                </a:lnTo>
                <a:lnTo>
                  <a:pt x="306049" y="136128"/>
                </a:lnTo>
                <a:lnTo>
                  <a:pt x="308673" y="164846"/>
                </a:lnTo>
                <a:lnTo>
                  <a:pt x="308673" y="244804"/>
                </a:lnTo>
                <a:lnTo>
                  <a:pt x="317639" y="228169"/>
                </a:lnTo>
                <a:lnTo>
                  <a:pt x="326669" y="197755"/>
                </a:lnTo>
                <a:lnTo>
                  <a:pt x="329679" y="164846"/>
                </a:lnTo>
                <a:close/>
              </a:path>
              <a:path w="330200" h="330200">
                <a:moveTo>
                  <a:pt x="308673" y="244804"/>
                </a:moveTo>
                <a:lnTo>
                  <a:pt x="308673" y="164846"/>
                </a:lnTo>
                <a:lnTo>
                  <a:pt x="306049" y="193569"/>
                </a:lnTo>
                <a:lnTo>
                  <a:pt x="298175" y="220113"/>
                </a:lnTo>
                <a:lnTo>
                  <a:pt x="266674" y="266674"/>
                </a:lnTo>
                <a:lnTo>
                  <a:pt x="220108" y="298181"/>
                </a:lnTo>
                <a:lnTo>
                  <a:pt x="164845" y="308686"/>
                </a:lnTo>
                <a:lnTo>
                  <a:pt x="136140" y="306059"/>
                </a:lnTo>
                <a:lnTo>
                  <a:pt x="85325" y="285048"/>
                </a:lnTo>
                <a:lnTo>
                  <a:pt x="44751" y="244480"/>
                </a:lnTo>
                <a:lnTo>
                  <a:pt x="23644" y="193569"/>
                </a:lnTo>
                <a:lnTo>
                  <a:pt x="21005" y="164846"/>
                </a:lnTo>
                <a:lnTo>
                  <a:pt x="21005" y="244627"/>
                </a:lnTo>
                <a:lnTo>
                  <a:pt x="48374" y="281520"/>
                </a:lnTo>
                <a:lnTo>
                  <a:pt x="101571" y="317644"/>
                </a:lnTo>
                <a:lnTo>
                  <a:pt x="164845" y="329679"/>
                </a:lnTo>
                <a:lnTo>
                  <a:pt x="197755" y="326671"/>
                </a:lnTo>
                <a:lnTo>
                  <a:pt x="228169" y="317644"/>
                </a:lnTo>
                <a:lnTo>
                  <a:pt x="256091" y="302595"/>
                </a:lnTo>
                <a:lnTo>
                  <a:pt x="281520" y="281520"/>
                </a:lnTo>
                <a:lnTo>
                  <a:pt x="302590" y="256091"/>
                </a:lnTo>
                <a:lnTo>
                  <a:pt x="308673" y="244804"/>
                </a:lnTo>
                <a:close/>
              </a:path>
              <a:path w="330200" h="330200">
                <a:moveTo>
                  <a:pt x="138747" y="119659"/>
                </a:moveTo>
                <a:lnTo>
                  <a:pt x="138747" y="105232"/>
                </a:lnTo>
                <a:lnTo>
                  <a:pt x="136194" y="99085"/>
                </a:lnTo>
                <a:lnTo>
                  <a:pt x="131114" y="93992"/>
                </a:lnTo>
                <a:lnTo>
                  <a:pt x="125882" y="88900"/>
                </a:lnTo>
                <a:lnTo>
                  <a:pt x="119659" y="86347"/>
                </a:lnTo>
                <a:lnTo>
                  <a:pt x="105219" y="86347"/>
                </a:lnTo>
                <a:lnTo>
                  <a:pt x="99072" y="88900"/>
                </a:lnTo>
                <a:lnTo>
                  <a:pt x="88887" y="99085"/>
                </a:lnTo>
                <a:lnTo>
                  <a:pt x="86347" y="105232"/>
                </a:lnTo>
                <a:lnTo>
                  <a:pt x="86347" y="119659"/>
                </a:lnTo>
                <a:lnTo>
                  <a:pt x="88887" y="125806"/>
                </a:lnTo>
                <a:lnTo>
                  <a:pt x="99072" y="135991"/>
                </a:lnTo>
                <a:lnTo>
                  <a:pt x="105219" y="138544"/>
                </a:lnTo>
                <a:lnTo>
                  <a:pt x="119659" y="138544"/>
                </a:lnTo>
                <a:lnTo>
                  <a:pt x="125882" y="135991"/>
                </a:lnTo>
                <a:lnTo>
                  <a:pt x="131114" y="130898"/>
                </a:lnTo>
                <a:lnTo>
                  <a:pt x="136194" y="125806"/>
                </a:lnTo>
                <a:lnTo>
                  <a:pt x="138747" y="119659"/>
                </a:lnTo>
                <a:close/>
              </a:path>
              <a:path w="330200" h="330200">
                <a:moveTo>
                  <a:pt x="243332" y="119659"/>
                </a:moveTo>
                <a:lnTo>
                  <a:pt x="243332" y="105232"/>
                </a:lnTo>
                <a:lnTo>
                  <a:pt x="240792" y="99085"/>
                </a:lnTo>
                <a:lnTo>
                  <a:pt x="230606" y="88900"/>
                </a:lnTo>
                <a:lnTo>
                  <a:pt x="224459" y="86347"/>
                </a:lnTo>
                <a:lnTo>
                  <a:pt x="209892" y="86347"/>
                </a:lnTo>
                <a:lnTo>
                  <a:pt x="203669" y="88900"/>
                </a:lnTo>
                <a:lnTo>
                  <a:pt x="193484" y="99085"/>
                </a:lnTo>
                <a:lnTo>
                  <a:pt x="190931" y="105232"/>
                </a:lnTo>
                <a:lnTo>
                  <a:pt x="190931" y="119659"/>
                </a:lnTo>
                <a:lnTo>
                  <a:pt x="193563" y="125821"/>
                </a:lnTo>
                <a:lnTo>
                  <a:pt x="198780" y="130898"/>
                </a:lnTo>
                <a:lnTo>
                  <a:pt x="203873" y="135991"/>
                </a:lnTo>
                <a:lnTo>
                  <a:pt x="209892" y="138486"/>
                </a:lnTo>
                <a:lnTo>
                  <a:pt x="224459" y="138544"/>
                </a:lnTo>
                <a:lnTo>
                  <a:pt x="230606" y="135991"/>
                </a:lnTo>
                <a:lnTo>
                  <a:pt x="240792" y="125806"/>
                </a:lnTo>
                <a:lnTo>
                  <a:pt x="243332" y="119659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15391" y="7366101"/>
            <a:ext cx="80010" cy="116839"/>
          </a:xfrm>
          <a:custGeom>
            <a:avLst/>
            <a:gdLst/>
            <a:ahLst/>
            <a:cxnLst/>
            <a:rect l="l" t="t" r="r" b="b"/>
            <a:pathLst>
              <a:path w="80010" h="116840">
                <a:moveTo>
                  <a:pt x="79832" y="58280"/>
                </a:moveTo>
                <a:lnTo>
                  <a:pt x="76693" y="35597"/>
                </a:lnTo>
                <a:lnTo>
                  <a:pt x="68137" y="17071"/>
                </a:lnTo>
                <a:lnTo>
                  <a:pt x="55448" y="4580"/>
                </a:lnTo>
                <a:lnTo>
                  <a:pt x="39916" y="0"/>
                </a:lnTo>
                <a:lnTo>
                  <a:pt x="24378" y="4580"/>
                </a:lnTo>
                <a:lnTo>
                  <a:pt x="11690" y="17071"/>
                </a:lnTo>
                <a:lnTo>
                  <a:pt x="3136" y="35597"/>
                </a:lnTo>
                <a:lnTo>
                  <a:pt x="0" y="58280"/>
                </a:lnTo>
                <a:lnTo>
                  <a:pt x="3136" y="80961"/>
                </a:lnTo>
                <a:lnTo>
                  <a:pt x="11690" y="99482"/>
                </a:lnTo>
                <a:lnTo>
                  <a:pt x="24378" y="111969"/>
                </a:lnTo>
                <a:lnTo>
                  <a:pt x="39916" y="116547"/>
                </a:lnTo>
                <a:lnTo>
                  <a:pt x="55448" y="111969"/>
                </a:lnTo>
                <a:lnTo>
                  <a:pt x="68137" y="99482"/>
                </a:lnTo>
                <a:lnTo>
                  <a:pt x="76693" y="80961"/>
                </a:lnTo>
                <a:lnTo>
                  <a:pt x="79832" y="58280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966529" y="7233958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33"/>
                </a:moveTo>
                <a:lnTo>
                  <a:pt x="317639" y="101558"/>
                </a:lnTo>
                <a:lnTo>
                  <a:pt x="281520" y="48361"/>
                </a:lnTo>
                <a:lnTo>
                  <a:pt x="228168" y="12088"/>
                </a:lnTo>
                <a:lnTo>
                  <a:pt x="164833" y="0"/>
                </a:lnTo>
                <a:lnTo>
                  <a:pt x="131938" y="3022"/>
                </a:lnTo>
                <a:lnTo>
                  <a:pt x="73711" y="27201"/>
                </a:lnTo>
                <a:lnTo>
                  <a:pt x="27206" y="73700"/>
                </a:lnTo>
                <a:lnTo>
                  <a:pt x="3022" y="131936"/>
                </a:lnTo>
                <a:lnTo>
                  <a:pt x="0" y="164833"/>
                </a:lnTo>
                <a:lnTo>
                  <a:pt x="3022" y="197742"/>
                </a:lnTo>
                <a:lnTo>
                  <a:pt x="12090" y="228157"/>
                </a:lnTo>
                <a:lnTo>
                  <a:pt x="21005" y="244624"/>
                </a:lnTo>
                <a:lnTo>
                  <a:pt x="21005" y="164833"/>
                </a:lnTo>
                <a:lnTo>
                  <a:pt x="23644" y="136115"/>
                </a:lnTo>
                <a:lnTo>
                  <a:pt x="44751" y="85200"/>
                </a:lnTo>
                <a:lnTo>
                  <a:pt x="85323" y="44535"/>
                </a:lnTo>
                <a:lnTo>
                  <a:pt x="136129" y="23428"/>
                </a:lnTo>
                <a:lnTo>
                  <a:pt x="164833" y="20789"/>
                </a:lnTo>
                <a:lnTo>
                  <a:pt x="193556" y="23428"/>
                </a:lnTo>
                <a:lnTo>
                  <a:pt x="244468" y="44535"/>
                </a:lnTo>
                <a:lnTo>
                  <a:pt x="285040" y="85200"/>
                </a:lnTo>
                <a:lnTo>
                  <a:pt x="306047" y="136115"/>
                </a:lnTo>
                <a:lnTo>
                  <a:pt x="308673" y="164833"/>
                </a:lnTo>
                <a:lnTo>
                  <a:pt x="308673" y="244792"/>
                </a:lnTo>
                <a:lnTo>
                  <a:pt x="317639" y="228157"/>
                </a:lnTo>
                <a:lnTo>
                  <a:pt x="326669" y="197742"/>
                </a:lnTo>
                <a:lnTo>
                  <a:pt x="329679" y="164833"/>
                </a:lnTo>
                <a:close/>
              </a:path>
              <a:path w="330200" h="330200">
                <a:moveTo>
                  <a:pt x="308673" y="244792"/>
                </a:moveTo>
                <a:lnTo>
                  <a:pt x="308673" y="164833"/>
                </a:lnTo>
                <a:lnTo>
                  <a:pt x="306047" y="193550"/>
                </a:lnTo>
                <a:lnTo>
                  <a:pt x="298169" y="220095"/>
                </a:lnTo>
                <a:lnTo>
                  <a:pt x="266661" y="266661"/>
                </a:lnTo>
                <a:lnTo>
                  <a:pt x="220100" y="298169"/>
                </a:lnTo>
                <a:lnTo>
                  <a:pt x="164833" y="308673"/>
                </a:lnTo>
                <a:lnTo>
                  <a:pt x="136129" y="306047"/>
                </a:lnTo>
                <a:lnTo>
                  <a:pt x="85323" y="285040"/>
                </a:lnTo>
                <a:lnTo>
                  <a:pt x="44751" y="244466"/>
                </a:lnTo>
                <a:lnTo>
                  <a:pt x="23644" y="193550"/>
                </a:lnTo>
                <a:lnTo>
                  <a:pt x="21005" y="164833"/>
                </a:lnTo>
                <a:lnTo>
                  <a:pt x="21005" y="244624"/>
                </a:lnTo>
                <a:lnTo>
                  <a:pt x="48374" y="281508"/>
                </a:lnTo>
                <a:lnTo>
                  <a:pt x="101565" y="317631"/>
                </a:lnTo>
                <a:lnTo>
                  <a:pt x="164833" y="329666"/>
                </a:lnTo>
                <a:lnTo>
                  <a:pt x="197749" y="326658"/>
                </a:lnTo>
                <a:lnTo>
                  <a:pt x="228168" y="317631"/>
                </a:lnTo>
                <a:lnTo>
                  <a:pt x="256091" y="302582"/>
                </a:lnTo>
                <a:lnTo>
                  <a:pt x="281520" y="281508"/>
                </a:lnTo>
                <a:lnTo>
                  <a:pt x="302590" y="256078"/>
                </a:lnTo>
                <a:lnTo>
                  <a:pt x="308673" y="244792"/>
                </a:lnTo>
                <a:close/>
              </a:path>
              <a:path w="330200" h="330200">
                <a:moveTo>
                  <a:pt x="261581" y="249910"/>
                </a:moveTo>
                <a:lnTo>
                  <a:pt x="251664" y="210551"/>
                </a:lnTo>
                <a:lnTo>
                  <a:pt x="217388" y="169795"/>
                </a:lnTo>
                <a:lnTo>
                  <a:pt x="164833" y="155714"/>
                </a:lnTo>
                <a:lnTo>
                  <a:pt x="145507" y="157279"/>
                </a:lnTo>
                <a:lnTo>
                  <a:pt x="98640" y="180746"/>
                </a:lnTo>
                <a:lnTo>
                  <a:pt x="71639" y="229036"/>
                </a:lnTo>
                <a:lnTo>
                  <a:pt x="67881" y="249910"/>
                </a:lnTo>
                <a:lnTo>
                  <a:pt x="81038" y="249910"/>
                </a:lnTo>
                <a:lnTo>
                  <a:pt x="92006" y="220114"/>
                </a:lnTo>
                <a:lnTo>
                  <a:pt x="109629" y="198829"/>
                </a:lnTo>
                <a:lnTo>
                  <a:pt x="133906" y="186057"/>
                </a:lnTo>
                <a:lnTo>
                  <a:pt x="164833" y="181800"/>
                </a:lnTo>
                <a:lnTo>
                  <a:pt x="195694" y="186057"/>
                </a:lnTo>
                <a:lnTo>
                  <a:pt x="219948" y="198829"/>
                </a:lnTo>
                <a:lnTo>
                  <a:pt x="237595" y="220114"/>
                </a:lnTo>
                <a:lnTo>
                  <a:pt x="248640" y="249910"/>
                </a:lnTo>
                <a:lnTo>
                  <a:pt x="261581" y="249910"/>
                </a:lnTo>
                <a:close/>
              </a:path>
              <a:path w="330200" h="330200">
                <a:moveTo>
                  <a:pt x="138747" y="119646"/>
                </a:moveTo>
                <a:lnTo>
                  <a:pt x="138747" y="105219"/>
                </a:lnTo>
                <a:lnTo>
                  <a:pt x="136194" y="99060"/>
                </a:lnTo>
                <a:lnTo>
                  <a:pt x="131102" y="93980"/>
                </a:lnTo>
                <a:lnTo>
                  <a:pt x="125869" y="88887"/>
                </a:lnTo>
                <a:lnTo>
                  <a:pt x="119659" y="86334"/>
                </a:lnTo>
                <a:lnTo>
                  <a:pt x="105219" y="86334"/>
                </a:lnTo>
                <a:lnTo>
                  <a:pt x="99072" y="88887"/>
                </a:lnTo>
                <a:lnTo>
                  <a:pt x="88887" y="99060"/>
                </a:lnTo>
                <a:lnTo>
                  <a:pt x="86347" y="105219"/>
                </a:lnTo>
                <a:lnTo>
                  <a:pt x="86347" y="119646"/>
                </a:lnTo>
                <a:lnTo>
                  <a:pt x="88887" y="125793"/>
                </a:lnTo>
                <a:lnTo>
                  <a:pt x="99072" y="135978"/>
                </a:lnTo>
                <a:lnTo>
                  <a:pt x="105219" y="138531"/>
                </a:lnTo>
                <a:lnTo>
                  <a:pt x="119659" y="138526"/>
                </a:lnTo>
                <a:lnTo>
                  <a:pt x="125869" y="135978"/>
                </a:lnTo>
                <a:lnTo>
                  <a:pt x="131102" y="130886"/>
                </a:lnTo>
                <a:lnTo>
                  <a:pt x="136194" y="125793"/>
                </a:lnTo>
                <a:lnTo>
                  <a:pt x="138747" y="119646"/>
                </a:lnTo>
                <a:close/>
              </a:path>
              <a:path w="330200" h="330200">
                <a:moveTo>
                  <a:pt x="243331" y="119646"/>
                </a:moveTo>
                <a:lnTo>
                  <a:pt x="243331" y="105219"/>
                </a:lnTo>
                <a:lnTo>
                  <a:pt x="240779" y="99060"/>
                </a:lnTo>
                <a:lnTo>
                  <a:pt x="230606" y="88887"/>
                </a:lnTo>
                <a:lnTo>
                  <a:pt x="224447" y="86334"/>
                </a:lnTo>
                <a:lnTo>
                  <a:pt x="209880" y="86334"/>
                </a:lnTo>
                <a:lnTo>
                  <a:pt x="203669" y="88887"/>
                </a:lnTo>
                <a:lnTo>
                  <a:pt x="193471" y="99060"/>
                </a:lnTo>
                <a:lnTo>
                  <a:pt x="190931" y="105219"/>
                </a:lnTo>
                <a:lnTo>
                  <a:pt x="190931" y="119646"/>
                </a:lnTo>
                <a:lnTo>
                  <a:pt x="193556" y="125801"/>
                </a:lnTo>
                <a:lnTo>
                  <a:pt x="198780" y="130886"/>
                </a:lnTo>
                <a:lnTo>
                  <a:pt x="203873" y="135978"/>
                </a:lnTo>
                <a:lnTo>
                  <a:pt x="209880" y="138473"/>
                </a:lnTo>
                <a:lnTo>
                  <a:pt x="224447" y="138531"/>
                </a:lnTo>
                <a:lnTo>
                  <a:pt x="230606" y="135978"/>
                </a:lnTo>
                <a:lnTo>
                  <a:pt x="240779" y="125793"/>
                </a:lnTo>
                <a:lnTo>
                  <a:pt x="243331" y="119646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5684" y="7241260"/>
            <a:ext cx="320675" cy="320675"/>
          </a:xfrm>
          <a:custGeom>
            <a:avLst/>
            <a:gdLst/>
            <a:ahLst/>
            <a:cxnLst/>
            <a:rect l="l" t="t" r="r" b="b"/>
            <a:pathLst>
              <a:path w="320675" h="320675">
                <a:moveTo>
                  <a:pt x="320535" y="160261"/>
                </a:moveTo>
                <a:lnTo>
                  <a:pt x="312364" y="109607"/>
                </a:lnTo>
                <a:lnTo>
                  <a:pt x="289612" y="65614"/>
                </a:lnTo>
                <a:lnTo>
                  <a:pt x="254917" y="30922"/>
                </a:lnTo>
                <a:lnTo>
                  <a:pt x="210921" y="8170"/>
                </a:lnTo>
                <a:lnTo>
                  <a:pt x="160261" y="0"/>
                </a:lnTo>
                <a:lnTo>
                  <a:pt x="109602" y="8170"/>
                </a:lnTo>
                <a:lnTo>
                  <a:pt x="65609" y="30922"/>
                </a:lnTo>
                <a:lnTo>
                  <a:pt x="30918" y="65614"/>
                </a:lnTo>
                <a:lnTo>
                  <a:pt x="8169" y="109607"/>
                </a:lnTo>
                <a:lnTo>
                  <a:pt x="0" y="160261"/>
                </a:lnTo>
                <a:lnTo>
                  <a:pt x="8169" y="210921"/>
                </a:lnTo>
                <a:lnTo>
                  <a:pt x="30918" y="254917"/>
                </a:lnTo>
                <a:lnTo>
                  <a:pt x="65609" y="289612"/>
                </a:lnTo>
                <a:lnTo>
                  <a:pt x="109602" y="312364"/>
                </a:lnTo>
                <a:lnTo>
                  <a:pt x="160261" y="320535"/>
                </a:lnTo>
                <a:lnTo>
                  <a:pt x="210921" y="312364"/>
                </a:lnTo>
                <a:lnTo>
                  <a:pt x="254917" y="289612"/>
                </a:lnTo>
                <a:lnTo>
                  <a:pt x="289612" y="254917"/>
                </a:lnTo>
                <a:lnTo>
                  <a:pt x="312364" y="210921"/>
                </a:lnTo>
                <a:lnTo>
                  <a:pt x="320535" y="160261"/>
                </a:lnTo>
                <a:close/>
              </a:path>
            </a:pathLst>
          </a:custGeom>
          <a:solidFill>
            <a:srgbClr val="CBB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32738" y="7233958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33"/>
                </a:moveTo>
                <a:lnTo>
                  <a:pt x="317644" y="101558"/>
                </a:lnTo>
                <a:lnTo>
                  <a:pt x="281520" y="48361"/>
                </a:lnTo>
                <a:lnTo>
                  <a:pt x="228169" y="12088"/>
                </a:lnTo>
                <a:lnTo>
                  <a:pt x="164845" y="0"/>
                </a:lnTo>
                <a:lnTo>
                  <a:pt x="131949" y="3022"/>
                </a:lnTo>
                <a:lnTo>
                  <a:pt x="73713" y="27201"/>
                </a:lnTo>
                <a:lnTo>
                  <a:pt x="27212" y="73700"/>
                </a:lnTo>
                <a:lnTo>
                  <a:pt x="3023" y="131936"/>
                </a:lnTo>
                <a:lnTo>
                  <a:pt x="0" y="164833"/>
                </a:lnTo>
                <a:lnTo>
                  <a:pt x="3023" y="197742"/>
                </a:lnTo>
                <a:lnTo>
                  <a:pt x="12095" y="228157"/>
                </a:lnTo>
                <a:lnTo>
                  <a:pt x="21005" y="244615"/>
                </a:lnTo>
                <a:lnTo>
                  <a:pt x="21005" y="164833"/>
                </a:lnTo>
                <a:lnTo>
                  <a:pt x="23649" y="136097"/>
                </a:lnTo>
                <a:lnTo>
                  <a:pt x="44753" y="85197"/>
                </a:lnTo>
                <a:lnTo>
                  <a:pt x="85330" y="44532"/>
                </a:lnTo>
                <a:lnTo>
                  <a:pt x="136140" y="23428"/>
                </a:lnTo>
                <a:lnTo>
                  <a:pt x="164845" y="20789"/>
                </a:lnTo>
                <a:lnTo>
                  <a:pt x="193563" y="23428"/>
                </a:lnTo>
                <a:lnTo>
                  <a:pt x="244479" y="44535"/>
                </a:lnTo>
                <a:lnTo>
                  <a:pt x="285052" y="85200"/>
                </a:lnTo>
                <a:lnTo>
                  <a:pt x="306059" y="136115"/>
                </a:lnTo>
                <a:lnTo>
                  <a:pt x="308686" y="164833"/>
                </a:lnTo>
                <a:lnTo>
                  <a:pt x="308686" y="244778"/>
                </a:lnTo>
                <a:lnTo>
                  <a:pt x="317644" y="228157"/>
                </a:lnTo>
                <a:lnTo>
                  <a:pt x="326671" y="197742"/>
                </a:lnTo>
                <a:lnTo>
                  <a:pt x="329679" y="164833"/>
                </a:lnTo>
                <a:close/>
              </a:path>
              <a:path w="330200" h="330200">
                <a:moveTo>
                  <a:pt x="308686" y="244778"/>
                </a:moveTo>
                <a:lnTo>
                  <a:pt x="308686" y="164833"/>
                </a:lnTo>
                <a:lnTo>
                  <a:pt x="306059" y="193550"/>
                </a:lnTo>
                <a:lnTo>
                  <a:pt x="298181" y="220095"/>
                </a:lnTo>
                <a:lnTo>
                  <a:pt x="266674" y="266661"/>
                </a:lnTo>
                <a:lnTo>
                  <a:pt x="220108" y="298169"/>
                </a:lnTo>
                <a:lnTo>
                  <a:pt x="164846" y="308673"/>
                </a:lnTo>
                <a:lnTo>
                  <a:pt x="136140" y="306046"/>
                </a:lnTo>
                <a:lnTo>
                  <a:pt x="85325" y="285035"/>
                </a:lnTo>
                <a:lnTo>
                  <a:pt x="44751" y="244463"/>
                </a:lnTo>
                <a:lnTo>
                  <a:pt x="23644" y="193492"/>
                </a:lnTo>
                <a:lnTo>
                  <a:pt x="21005" y="164833"/>
                </a:lnTo>
                <a:lnTo>
                  <a:pt x="21005" y="244615"/>
                </a:lnTo>
                <a:lnTo>
                  <a:pt x="48374" y="281508"/>
                </a:lnTo>
                <a:lnTo>
                  <a:pt x="101571" y="317631"/>
                </a:lnTo>
                <a:lnTo>
                  <a:pt x="164846" y="329666"/>
                </a:lnTo>
                <a:lnTo>
                  <a:pt x="197755" y="326658"/>
                </a:lnTo>
                <a:lnTo>
                  <a:pt x="228169" y="317631"/>
                </a:lnTo>
                <a:lnTo>
                  <a:pt x="256091" y="302582"/>
                </a:lnTo>
                <a:lnTo>
                  <a:pt x="281520" y="281508"/>
                </a:lnTo>
                <a:lnTo>
                  <a:pt x="302595" y="256078"/>
                </a:lnTo>
                <a:lnTo>
                  <a:pt x="308686" y="244778"/>
                </a:lnTo>
                <a:close/>
              </a:path>
              <a:path w="330200" h="330200">
                <a:moveTo>
                  <a:pt x="261581" y="249910"/>
                </a:moveTo>
                <a:lnTo>
                  <a:pt x="251664" y="210551"/>
                </a:lnTo>
                <a:lnTo>
                  <a:pt x="217390" y="169795"/>
                </a:lnTo>
                <a:lnTo>
                  <a:pt x="164846" y="155714"/>
                </a:lnTo>
                <a:lnTo>
                  <a:pt x="145514" y="157279"/>
                </a:lnTo>
                <a:lnTo>
                  <a:pt x="98653" y="180746"/>
                </a:lnTo>
                <a:lnTo>
                  <a:pt x="71646" y="229036"/>
                </a:lnTo>
                <a:lnTo>
                  <a:pt x="67894" y="249910"/>
                </a:lnTo>
                <a:lnTo>
                  <a:pt x="81038" y="249910"/>
                </a:lnTo>
                <a:lnTo>
                  <a:pt x="92006" y="220114"/>
                </a:lnTo>
                <a:lnTo>
                  <a:pt x="109637" y="198826"/>
                </a:lnTo>
                <a:lnTo>
                  <a:pt x="133911" y="186057"/>
                </a:lnTo>
                <a:lnTo>
                  <a:pt x="164846" y="181800"/>
                </a:lnTo>
                <a:lnTo>
                  <a:pt x="195700" y="186057"/>
                </a:lnTo>
                <a:lnTo>
                  <a:pt x="219949" y="198829"/>
                </a:lnTo>
                <a:lnTo>
                  <a:pt x="237596" y="220114"/>
                </a:lnTo>
                <a:lnTo>
                  <a:pt x="248640" y="249910"/>
                </a:lnTo>
                <a:lnTo>
                  <a:pt x="261581" y="249910"/>
                </a:lnTo>
                <a:close/>
              </a:path>
              <a:path w="330200" h="330200">
                <a:moveTo>
                  <a:pt x="138747" y="119646"/>
                </a:moveTo>
                <a:lnTo>
                  <a:pt x="138747" y="105219"/>
                </a:lnTo>
                <a:lnTo>
                  <a:pt x="136207" y="99060"/>
                </a:lnTo>
                <a:lnTo>
                  <a:pt x="131114" y="93980"/>
                </a:lnTo>
                <a:lnTo>
                  <a:pt x="125882" y="88887"/>
                </a:lnTo>
                <a:lnTo>
                  <a:pt x="119659" y="86334"/>
                </a:lnTo>
                <a:lnTo>
                  <a:pt x="105232" y="86334"/>
                </a:lnTo>
                <a:lnTo>
                  <a:pt x="99072" y="88887"/>
                </a:lnTo>
                <a:lnTo>
                  <a:pt x="88899" y="99060"/>
                </a:lnTo>
                <a:lnTo>
                  <a:pt x="86347" y="105219"/>
                </a:lnTo>
                <a:lnTo>
                  <a:pt x="86347" y="119646"/>
                </a:lnTo>
                <a:lnTo>
                  <a:pt x="88899" y="125793"/>
                </a:lnTo>
                <a:lnTo>
                  <a:pt x="99072" y="135978"/>
                </a:lnTo>
                <a:lnTo>
                  <a:pt x="105232" y="138531"/>
                </a:lnTo>
                <a:lnTo>
                  <a:pt x="119659" y="138531"/>
                </a:lnTo>
                <a:lnTo>
                  <a:pt x="125882" y="135978"/>
                </a:lnTo>
                <a:lnTo>
                  <a:pt x="131114" y="130886"/>
                </a:lnTo>
                <a:lnTo>
                  <a:pt x="136207" y="125793"/>
                </a:lnTo>
                <a:lnTo>
                  <a:pt x="138747" y="119646"/>
                </a:lnTo>
                <a:close/>
              </a:path>
              <a:path w="330200" h="330200">
                <a:moveTo>
                  <a:pt x="243331" y="119646"/>
                </a:moveTo>
                <a:lnTo>
                  <a:pt x="243331" y="105219"/>
                </a:lnTo>
                <a:lnTo>
                  <a:pt x="240791" y="99060"/>
                </a:lnTo>
                <a:lnTo>
                  <a:pt x="230606" y="88887"/>
                </a:lnTo>
                <a:lnTo>
                  <a:pt x="224459" y="86334"/>
                </a:lnTo>
                <a:lnTo>
                  <a:pt x="209892" y="86334"/>
                </a:lnTo>
                <a:lnTo>
                  <a:pt x="203669" y="88887"/>
                </a:lnTo>
                <a:lnTo>
                  <a:pt x="193484" y="99060"/>
                </a:lnTo>
                <a:lnTo>
                  <a:pt x="190944" y="105219"/>
                </a:lnTo>
                <a:lnTo>
                  <a:pt x="190944" y="119646"/>
                </a:lnTo>
                <a:lnTo>
                  <a:pt x="193563" y="125796"/>
                </a:lnTo>
                <a:lnTo>
                  <a:pt x="198793" y="130886"/>
                </a:lnTo>
                <a:lnTo>
                  <a:pt x="203873" y="135978"/>
                </a:lnTo>
                <a:lnTo>
                  <a:pt x="209892" y="138473"/>
                </a:lnTo>
                <a:lnTo>
                  <a:pt x="224459" y="138531"/>
                </a:lnTo>
                <a:lnTo>
                  <a:pt x="230606" y="135978"/>
                </a:lnTo>
                <a:lnTo>
                  <a:pt x="240791" y="125793"/>
                </a:lnTo>
                <a:lnTo>
                  <a:pt x="243331" y="119646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40789" y="7295591"/>
            <a:ext cx="36830" cy="29209"/>
          </a:xfrm>
          <a:custGeom>
            <a:avLst/>
            <a:gdLst/>
            <a:ahLst/>
            <a:cxnLst/>
            <a:rect l="l" t="t" r="r" b="b"/>
            <a:pathLst>
              <a:path w="36830" h="29209">
                <a:moveTo>
                  <a:pt x="36436" y="28930"/>
                </a:moveTo>
                <a:lnTo>
                  <a:pt x="0" y="0"/>
                </a:lnTo>
              </a:path>
            </a:pathLst>
          </a:custGeom>
          <a:ln w="1201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420101" y="7295235"/>
            <a:ext cx="36830" cy="29209"/>
          </a:xfrm>
          <a:custGeom>
            <a:avLst/>
            <a:gdLst/>
            <a:ahLst/>
            <a:cxnLst/>
            <a:rect l="l" t="t" r="r" b="b"/>
            <a:pathLst>
              <a:path w="36830" h="29209">
                <a:moveTo>
                  <a:pt x="0" y="28943"/>
                </a:moveTo>
                <a:lnTo>
                  <a:pt x="36423" y="0"/>
                </a:lnTo>
              </a:path>
            </a:pathLst>
          </a:custGeom>
          <a:ln w="1201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434571" y="7237780"/>
            <a:ext cx="320040" cy="320675"/>
          </a:xfrm>
          <a:custGeom>
            <a:avLst/>
            <a:gdLst/>
            <a:ahLst/>
            <a:cxnLst/>
            <a:rect l="l" t="t" r="r" b="b"/>
            <a:pathLst>
              <a:path w="320040" h="320675">
                <a:moveTo>
                  <a:pt x="320051" y="169598"/>
                </a:moveTo>
                <a:lnTo>
                  <a:pt x="314826" y="118554"/>
                </a:lnTo>
                <a:lnTo>
                  <a:pt x="293828" y="71732"/>
                </a:lnTo>
                <a:lnTo>
                  <a:pt x="260467" y="35122"/>
                </a:lnTo>
                <a:lnTo>
                  <a:pt x="217977" y="10589"/>
                </a:lnTo>
                <a:lnTo>
                  <a:pt x="169593" y="0"/>
                </a:lnTo>
                <a:lnTo>
                  <a:pt x="118548" y="5219"/>
                </a:lnTo>
                <a:lnTo>
                  <a:pt x="71726" y="26222"/>
                </a:lnTo>
                <a:lnTo>
                  <a:pt x="35116" y="59585"/>
                </a:lnTo>
                <a:lnTo>
                  <a:pt x="10585" y="102074"/>
                </a:lnTo>
                <a:lnTo>
                  <a:pt x="0" y="150460"/>
                </a:lnTo>
                <a:lnTo>
                  <a:pt x="5225" y="201511"/>
                </a:lnTo>
                <a:lnTo>
                  <a:pt x="26229" y="248326"/>
                </a:lnTo>
                <a:lnTo>
                  <a:pt x="59591" y="284933"/>
                </a:lnTo>
                <a:lnTo>
                  <a:pt x="102081" y="309464"/>
                </a:lnTo>
                <a:lnTo>
                  <a:pt x="150466" y="320053"/>
                </a:lnTo>
                <a:lnTo>
                  <a:pt x="201517" y="314833"/>
                </a:lnTo>
                <a:lnTo>
                  <a:pt x="248327" y="293830"/>
                </a:lnTo>
                <a:lnTo>
                  <a:pt x="284933" y="260468"/>
                </a:lnTo>
                <a:lnTo>
                  <a:pt x="309463" y="217980"/>
                </a:lnTo>
                <a:lnTo>
                  <a:pt x="320051" y="169598"/>
                </a:lnTo>
                <a:close/>
              </a:path>
            </a:pathLst>
          </a:custGeom>
          <a:solidFill>
            <a:srgbClr val="9878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432210" y="7235051"/>
            <a:ext cx="330200" cy="329565"/>
          </a:xfrm>
          <a:custGeom>
            <a:avLst/>
            <a:gdLst/>
            <a:ahLst/>
            <a:cxnLst/>
            <a:rect l="l" t="t" r="r" b="b"/>
            <a:pathLst>
              <a:path w="330200" h="329565">
                <a:moveTo>
                  <a:pt x="329643" y="154690"/>
                </a:moveTo>
                <a:lnTo>
                  <a:pt x="312612" y="91130"/>
                </a:lnTo>
                <a:lnTo>
                  <a:pt x="274284" y="41110"/>
                </a:lnTo>
                <a:lnTo>
                  <a:pt x="217333" y="8228"/>
                </a:lnTo>
                <a:lnTo>
                  <a:pt x="155953" y="0"/>
                </a:lnTo>
                <a:lnTo>
                  <a:pt x="154381" y="24"/>
                </a:lnTo>
                <a:lnTo>
                  <a:pt x="91159" y="16996"/>
                </a:lnTo>
                <a:lnTo>
                  <a:pt x="41167" y="55434"/>
                </a:lnTo>
                <a:lnTo>
                  <a:pt x="8286" y="112386"/>
                </a:lnTo>
                <a:lnTo>
                  <a:pt x="0" y="174894"/>
                </a:lnTo>
                <a:lnTo>
                  <a:pt x="5593" y="207453"/>
                </a:lnTo>
                <a:lnTo>
                  <a:pt x="17030" y="238460"/>
                </a:lnTo>
                <a:lnTo>
                  <a:pt x="20991" y="244897"/>
                </a:lnTo>
                <a:lnTo>
                  <a:pt x="20991" y="173592"/>
                </a:lnTo>
                <a:lnTo>
                  <a:pt x="21768" y="145903"/>
                </a:lnTo>
                <a:lnTo>
                  <a:pt x="40302" y="92721"/>
                </a:lnTo>
                <a:lnTo>
                  <a:pt x="76932" y="50133"/>
                </a:lnTo>
                <a:lnTo>
                  <a:pt x="127526" y="25653"/>
                </a:lnTo>
                <a:lnTo>
                  <a:pt x="155953" y="20766"/>
                </a:lnTo>
                <a:lnTo>
                  <a:pt x="183645" y="21539"/>
                </a:lnTo>
                <a:lnTo>
                  <a:pt x="236822" y="40067"/>
                </a:lnTo>
                <a:lnTo>
                  <a:pt x="279307" y="76902"/>
                </a:lnTo>
                <a:lnTo>
                  <a:pt x="303751" y="127557"/>
                </a:lnTo>
                <a:lnTo>
                  <a:pt x="308649" y="155980"/>
                </a:lnTo>
                <a:lnTo>
                  <a:pt x="308649" y="245254"/>
                </a:lnTo>
                <a:lnTo>
                  <a:pt x="321484" y="217275"/>
                </a:lnTo>
                <a:lnTo>
                  <a:pt x="328794" y="186408"/>
                </a:lnTo>
                <a:lnTo>
                  <a:pt x="329643" y="154690"/>
                </a:lnTo>
                <a:close/>
              </a:path>
              <a:path w="330200" h="329565">
                <a:moveTo>
                  <a:pt x="308649" y="245254"/>
                </a:moveTo>
                <a:lnTo>
                  <a:pt x="308649" y="155980"/>
                </a:lnTo>
                <a:lnTo>
                  <a:pt x="307912" y="183660"/>
                </a:lnTo>
                <a:lnTo>
                  <a:pt x="301538" y="210596"/>
                </a:lnTo>
                <a:lnTo>
                  <a:pt x="272849" y="260289"/>
                </a:lnTo>
                <a:lnTo>
                  <a:pt x="229102" y="293751"/>
                </a:lnTo>
                <a:lnTo>
                  <a:pt x="173635" y="308613"/>
                </a:lnTo>
                <a:lnTo>
                  <a:pt x="145998" y="307866"/>
                </a:lnTo>
                <a:lnTo>
                  <a:pt x="93007" y="289457"/>
                </a:lnTo>
                <a:lnTo>
                  <a:pt x="50378" y="252671"/>
                </a:lnTo>
                <a:lnTo>
                  <a:pt x="25875" y="202018"/>
                </a:lnTo>
                <a:lnTo>
                  <a:pt x="20991" y="173592"/>
                </a:lnTo>
                <a:lnTo>
                  <a:pt x="20991" y="244897"/>
                </a:lnTo>
                <a:lnTo>
                  <a:pt x="55492" y="288553"/>
                </a:lnTo>
                <a:lnTo>
                  <a:pt x="112444" y="321431"/>
                </a:lnTo>
                <a:lnTo>
                  <a:pt x="172478" y="329548"/>
                </a:lnTo>
                <a:lnTo>
                  <a:pt x="175456" y="329522"/>
                </a:lnTo>
                <a:lnTo>
                  <a:pt x="238483" y="312589"/>
                </a:lnTo>
                <a:lnTo>
                  <a:pt x="288604" y="274227"/>
                </a:lnTo>
                <a:lnTo>
                  <a:pt x="307713" y="247293"/>
                </a:lnTo>
                <a:lnTo>
                  <a:pt x="308649" y="245254"/>
                </a:lnTo>
                <a:close/>
              </a:path>
              <a:path w="330200" h="329565">
                <a:moveTo>
                  <a:pt x="262410" y="169692"/>
                </a:moveTo>
                <a:lnTo>
                  <a:pt x="260622" y="148563"/>
                </a:lnTo>
                <a:lnTo>
                  <a:pt x="248112" y="151916"/>
                </a:lnTo>
                <a:lnTo>
                  <a:pt x="245162" y="183551"/>
                </a:lnTo>
                <a:lnTo>
                  <a:pt x="233626" y="208674"/>
                </a:lnTo>
                <a:lnTo>
                  <a:pt x="213506" y="227284"/>
                </a:lnTo>
                <a:lnTo>
                  <a:pt x="184803" y="239381"/>
                </a:lnTo>
                <a:lnTo>
                  <a:pt x="153897" y="243255"/>
                </a:lnTo>
                <a:lnTo>
                  <a:pt x="127167" y="237198"/>
                </a:lnTo>
                <a:lnTo>
                  <a:pt x="104614" y="221209"/>
                </a:lnTo>
                <a:lnTo>
                  <a:pt x="86238" y="195287"/>
                </a:lnTo>
                <a:lnTo>
                  <a:pt x="73525" y="198690"/>
                </a:lnTo>
                <a:lnTo>
                  <a:pt x="93498" y="234087"/>
                </a:lnTo>
                <a:lnTo>
                  <a:pt x="137268" y="264549"/>
                </a:lnTo>
                <a:lnTo>
                  <a:pt x="172478" y="268073"/>
                </a:lnTo>
                <a:lnTo>
                  <a:pt x="191559" y="264578"/>
                </a:lnTo>
                <a:lnTo>
                  <a:pt x="238551" y="237417"/>
                </a:lnTo>
                <a:lnTo>
                  <a:pt x="261071" y="189187"/>
                </a:lnTo>
                <a:lnTo>
                  <a:pt x="262410" y="169692"/>
                </a:lnTo>
                <a:close/>
              </a:path>
              <a:path w="330200" h="329565">
                <a:moveTo>
                  <a:pt x="127919" y="127900"/>
                </a:moveTo>
                <a:lnTo>
                  <a:pt x="100856" y="100659"/>
                </a:lnTo>
                <a:lnTo>
                  <a:pt x="86911" y="104393"/>
                </a:lnTo>
                <a:lnTo>
                  <a:pt x="81628" y="108444"/>
                </a:lnTo>
                <a:lnTo>
                  <a:pt x="74427" y="120915"/>
                </a:lnTo>
                <a:lnTo>
                  <a:pt x="73563" y="127519"/>
                </a:lnTo>
                <a:lnTo>
                  <a:pt x="77297" y="141451"/>
                </a:lnTo>
                <a:lnTo>
                  <a:pt x="81349" y="146734"/>
                </a:lnTo>
                <a:lnTo>
                  <a:pt x="93820" y="153935"/>
                </a:lnTo>
                <a:lnTo>
                  <a:pt x="100424" y="154812"/>
                </a:lnTo>
                <a:lnTo>
                  <a:pt x="114356" y="151078"/>
                </a:lnTo>
                <a:lnTo>
                  <a:pt x="119715" y="147001"/>
                </a:lnTo>
                <a:lnTo>
                  <a:pt x="123449" y="140727"/>
                </a:lnTo>
                <a:lnTo>
                  <a:pt x="127043" y="134492"/>
                </a:lnTo>
                <a:lnTo>
                  <a:pt x="127919" y="127900"/>
                </a:lnTo>
                <a:close/>
              </a:path>
              <a:path w="330200" h="329565">
                <a:moveTo>
                  <a:pt x="228935" y="100824"/>
                </a:moveTo>
                <a:lnTo>
                  <a:pt x="225201" y="86892"/>
                </a:lnTo>
                <a:lnTo>
                  <a:pt x="221150" y="81609"/>
                </a:lnTo>
                <a:lnTo>
                  <a:pt x="208679" y="74408"/>
                </a:lnTo>
                <a:lnTo>
                  <a:pt x="202075" y="73544"/>
                </a:lnTo>
                <a:lnTo>
                  <a:pt x="188016" y="77304"/>
                </a:lnTo>
                <a:lnTo>
                  <a:pt x="182669" y="81380"/>
                </a:lnTo>
                <a:lnTo>
                  <a:pt x="175456" y="93852"/>
                </a:lnTo>
                <a:lnTo>
                  <a:pt x="174592" y="100456"/>
                </a:lnTo>
                <a:lnTo>
                  <a:pt x="178326" y="114388"/>
                </a:lnTo>
                <a:lnTo>
                  <a:pt x="182441" y="119645"/>
                </a:lnTo>
                <a:lnTo>
                  <a:pt x="188816" y="123214"/>
                </a:lnTo>
                <a:lnTo>
                  <a:pt x="195052" y="126821"/>
                </a:lnTo>
                <a:lnTo>
                  <a:pt x="201656" y="127684"/>
                </a:lnTo>
                <a:lnTo>
                  <a:pt x="215588" y="123951"/>
                </a:lnTo>
                <a:lnTo>
                  <a:pt x="220871" y="119899"/>
                </a:lnTo>
                <a:lnTo>
                  <a:pt x="228072" y="107428"/>
                </a:lnTo>
                <a:lnTo>
                  <a:pt x="228935" y="100824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606819" y="7242657"/>
            <a:ext cx="320040" cy="320675"/>
          </a:xfrm>
          <a:custGeom>
            <a:avLst/>
            <a:gdLst/>
            <a:ahLst/>
            <a:cxnLst/>
            <a:rect l="l" t="t" r="r" b="b"/>
            <a:pathLst>
              <a:path w="320040" h="320675">
                <a:moveTo>
                  <a:pt x="320040" y="150465"/>
                </a:moveTo>
                <a:lnTo>
                  <a:pt x="309451" y="102080"/>
                </a:lnTo>
                <a:lnTo>
                  <a:pt x="284920" y="59588"/>
                </a:lnTo>
                <a:lnTo>
                  <a:pt x="248313" y="26224"/>
                </a:lnTo>
                <a:lnTo>
                  <a:pt x="201498" y="5219"/>
                </a:lnTo>
                <a:lnTo>
                  <a:pt x="150453" y="0"/>
                </a:lnTo>
                <a:lnTo>
                  <a:pt x="102068" y="10588"/>
                </a:lnTo>
                <a:lnTo>
                  <a:pt x="59578" y="35119"/>
                </a:lnTo>
                <a:lnTo>
                  <a:pt x="26218" y="71726"/>
                </a:lnTo>
                <a:lnTo>
                  <a:pt x="5219" y="118542"/>
                </a:lnTo>
                <a:lnTo>
                  <a:pt x="0" y="169587"/>
                </a:lnTo>
                <a:lnTo>
                  <a:pt x="10588" y="217972"/>
                </a:lnTo>
                <a:lnTo>
                  <a:pt x="35119" y="260464"/>
                </a:lnTo>
                <a:lnTo>
                  <a:pt x="71726" y="293828"/>
                </a:lnTo>
                <a:lnTo>
                  <a:pt x="118542" y="314833"/>
                </a:lnTo>
                <a:lnTo>
                  <a:pt x="169587" y="320053"/>
                </a:lnTo>
                <a:lnTo>
                  <a:pt x="217971" y="309464"/>
                </a:lnTo>
                <a:lnTo>
                  <a:pt x="260461" y="284933"/>
                </a:lnTo>
                <a:lnTo>
                  <a:pt x="293822" y="248326"/>
                </a:lnTo>
                <a:lnTo>
                  <a:pt x="314820" y="201511"/>
                </a:lnTo>
                <a:lnTo>
                  <a:pt x="320040" y="150465"/>
                </a:lnTo>
                <a:close/>
              </a:path>
            </a:pathLst>
          </a:custGeom>
          <a:solidFill>
            <a:srgbClr val="CBB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601896" y="7237089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54" y="174923"/>
                </a:moveTo>
                <a:lnTo>
                  <a:pt x="321467" y="112439"/>
                </a:lnTo>
                <a:lnTo>
                  <a:pt x="288587" y="55487"/>
                </a:lnTo>
                <a:lnTo>
                  <a:pt x="238494" y="17030"/>
                </a:lnTo>
                <a:lnTo>
                  <a:pt x="174929" y="0"/>
                </a:lnTo>
                <a:lnTo>
                  <a:pt x="143240" y="897"/>
                </a:lnTo>
                <a:lnTo>
                  <a:pt x="82469" y="22167"/>
                </a:lnTo>
                <a:lnTo>
                  <a:pt x="33655" y="64164"/>
                </a:lnTo>
                <a:lnTo>
                  <a:pt x="5596" y="122154"/>
                </a:lnTo>
                <a:lnTo>
                  <a:pt x="0" y="154725"/>
                </a:lnTo>
                <a:lnTo>
                  <a:pt x="889" y="186451"/>
                </a:lnTo>
                <a:lnTo>
                  <a:pt x="8262" y="217333"/>
                </a:lnTo>
                <a:lnTo>
                  <a:pt x="21006" y="244964"/>
                </a:lnTo>
                <a:lnTo>
                  <a:pt x="21006" y="156014"/>
                </a:lnTo>
                <a:lnTo>
                  <a:pt x="25890" y="127589"/>
                </a:lnTo>
                <a:lnTo>
                  <a:pt x="50389" y="76935"/>
                </a:lnTo>
                <a:lnTo>
                  <a:pt x="93022" y="40150"/>
                </a:lnTo>
                <a:lnTo>
                  <a:pt x="146043" y="21581"/>
                </a:lnTo>
                <a:lnTo>
                  <a:pt x="173695" y="20796"/>
                </a:lnTo>
                <a:lnTo>
                  <a:pt x="202103" y="25672"/>
                </a:lnTo>
                <a:lnTo>
                  <a:pt x="252757" y="50170"/>
                </a:lnTo>
                <a:lnTo>
                  <a:pt x="289542" y="92804"/>
                </a:lnTo>
                <a:lnTo>
                  <a:pt x="307918" y="145944"/>
                </a:lnTo>
                <a:lnTo>
                  <a:pt x="308657" y="173621"/>
                </a:lnTo>
                <a:lnTo>
                  <a:pt x="308657" y="244951"/>
                </a:lnTo>
                <a:lnTo>
                  <a:pt x="312623" y="238489"/>
                </a:lnTo>
                <a:lnTo>
                  <a:pt x="324048" y="207472"/>
                </a:lnTo>
                <a:lnTo>
                  <a:pt x="329654" y="174923"/>
                </a:lnTo>
                <a:close/>
              </a:path>
              <a:path w="330200" h="330200">
                <a:moveTo>
                  <a:pt x="308657" y="244951"/>
                </a:moveTo>
                <a:lnTo>
                  <a:pt x="308657" y="173621"/>
                </a:lnTo>
                <a:lnTo>
                  <a:pt x="303766" y="202037"/>
                </a:lnTo>
                <a:lnTo>
                  <a:pt x="293789" y="229102"/>
                </a:lnTo>
                <a:lnTo>
                  <a:pt x="260318" y="272849"/>
                </a:lnTo>
                <a:lnTo>
                  <a:pt x="210631" y="301538"/>
                </a:lnTo>
                <a:lnTo>
                  <a:pt x="156014" y="308649"/>
                </a:lnTo>
                <a:lnTo>
                  <a:pt x="127554" y="303737"/>
                </a:lnTo>
                <a:lnTo>
                  <a:pt x="76986" y="279318"/>
                </a:lnTo>
                <a:lnTo>
                  <a:pt x="40305" y="236873"/>
                </a:lnTo>
                <a:lnTo>
                  <a:pt x="21782" y="183703"/>
                </a:lnTo>
                <a:lnTo>
                  <a:pt x="21006" y="156014"/>
                </a:lnTo>
                <a:lnTo>
                  <a:pt x="21006" y="244964"/>
                </a:lnTo>
                <a:lnTo>
                  <a:pt x="64160" y="296029"/>
                </a:lnTo>
                <a:lnTo>
                  <a:pt x="122156" y="324033"/>
                </a:lnTo>
                <a:lnTo>
                  <a:pt x="156014" y="329608"/>
                </a:lnTo>
                <a:lnTo>
                  <a:pt x="186442" y="328794"/>
                </a:lnTo>
                <a:lnTo>
                  <a:pt x="217309" y="321484"/>
                </a:lnTo>
                <a:lnTo>
                  <a:pt x="247327" y="307713"/>
                </a:lnTo>
                <a:lnTo>
                  <a:pt x="274262" y="288606"/>
                </a:lnTo>
                <a:lnTo>
                  <a:pt x="296027" y="265532"/>
                </a:lnTo>
                <a:lnTo>
                  <a:pt x="308657" y="244951"/>
                </a:lnTo>
                <a:close/>
              </a:path>
              <a:path w="330200" h="330200">
                <a:moveTo>
                  <a:pt x="246692" y="223208"/>
                </a:moveTo>
                <a:lnTo>
                  <a:pt x="64727" y="174452"/>
                </a:lnTo>
                <a:lnTo>
                  <a:pt x="59291" y="194734"/>
                </a:lnTo>
                <a:lnTo>
                  <a:pt x="241257" y="243489"/>
                </a:lnTo>
                <a:lnTo>
                  <a:pt x="246692" y="223208"/>
                </a:lnTo>
                <a:close/>
              </a:path>
              <a:path w="330200" h="330200">
                <a:moveTo>
                  <a:pt x="155049" y="100475"/>
                </a:moveTo>
                <a:lnTo>
                  <a:pt x="127554" y="73563"/>
                </a:lnTo>
                <a:lnTo>
                  <a:pt x="120950" y="74427"/>
                </a:lnTo>
                <a:lnTo>
                  <a:pt x="108478" y="81628"/>
                </a:lnTo>
                <a:lnTo>
                  <a:pt x="104427" y="86911"/>
                </a:lnTo>
                <a:lnTo>
                  <a:pt x="100706" y="100843"/>
                </a:lnTo>
                <a:lnTo>
                  <a:pt x="101570" y="107447"/>
                </a:lnTo>
                <a:lnTo>
                  <a:pt x="108758" y="119918"/>
                </a:lnTo>
                <a:lnTo>
                  <a:pt x="114041" y="123970"/>
                </a:lnTo>
                <a:lnTo>
                  <a:pt x="127986" y="127704"/>
                </a:lnTo>
                <a:lnTo>
                  <a:pt x="134653" y="126865"/>
                </a:lnTo>
                <a:lnTo>
                  <a:pt x="141028" y="123297"/>
                </a:lnTo>
                <a:lnTo>
                  <a:pt x="147264" y="119690"/>
                </a:lnTo>
                <a:lnTo>
                  <a:pt x="151315" y="114407"/>
                </a:lnTo>
                <a:lnTo>
                  <a:pt x="155049" y="100475"/>
                </a:lnTo>
                <a:close/>
              </a:path>
              <a:path w="330200" h="330200">
                <a:moveTo>
                  <a:pt x="256078" y="127551"/>
                </a:moveTo>
                <a:lnTo>
                  <a:pt x="255201" y="120947"/>
                </a:lnTo>
                <a:lnTo>
                  <a:pt x="248001" y="108476"/>
                </a:lnTo>
                <a:lnTo>
                  <a:pt x="242717" y="104424"/>
                </a:lnTo>
                <a:lnTo>
                  <a:pt x="228646" y="100653"/>
                </a:lnTo>
                <a:lnTo>
                  <a:pt x="221991" y="101503"/>
                </a:lnTo>
                <a:lnTo>
                  <a:pt x="209507" y="108704"/>
                </a:lnTo>
                <a:lnTo>
                  <a:pt x="205456" y="113988"/>
                </a:lnTo>
                <a:lnTo>
                  <a:pt x="201722" y="127919"/>
                </a:lnTo>
                <a:lnTo>
                  <a:pt x="202662" y="134536"/>
                </a:lnTo>
                <a:lnTo>
                  <a:pt x="206395" y="140810"/>
                </a:lnTo>
                <a:lnTo>
                  <a:pt x="210002" y="147046"/>
                </a:lnTo>
                <a:lnTo>
                  <a:pt x="215285" y="151097"/>
                </a:lnTo>
                <a:lnTo>
                  <a:pt x="229217" y="154831"/>
                </a:lnTo>
                <a:lnTo>
                  <a:pt x="235809" y="153967"/>
                </a:lnTo>
                <a:lnTo>
                  <a:pt x="248293" y="146766"/>
                </a:lnTo>
                <a:lnTo>
                  <a:pt x="252344" y="141483"/>
                </a:lnTo>
                <a:lnTo>
                  <a:pt x="256078" y="127551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786871" y="7237069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33"/>
                </a:moveTo>
                <a:lnTo>
                  <a:pt x="317639" y="101563"/>
                </a:lnTo>
                <a:lnTo>
                  <a:pt x="281520" y="48361"/>
                </a:lnTo>
                <a:lnTo>
                  <a:pt x="228169" y="12088"/>
                </a:lnTo>
                <a:lnTo>
                  <a:pt x="164846" y="0"/>
                </a:lnTo>
                <a:lnTo>
                  <a:pt x="131949" y="3022"/>
                </a:lnTo>
                <a:lnTo>
                  <a:pt x="73713" y="27201"/>
                </a:lnTo>
                <a:lnTo>
                  <a:pt x="27212" y="73702"/>
                </a:lnTo>
                <a:lnTo>
                  <a:pt x="3023" y="131941"/>
                </a:lnTo>
                <a:lnTo>
                  <a:pt x="0" y="164833"/>
                </a:lnTo>
                <a:lnTo>
                  <a:pt x="3023" y="197749"/>
                </a:lnTo>
                <a:lnTo>
                  <a:pt x="12095" y="228168"/>
                </a:lnTo>
                <a:lnTo>
                  <a:pt x="21005" y="244627"/>
                </a:lnTo>
                <a:lnTo>
                  <a:pt x="21005" y="164833"/>
                </a:lnTo>
                <a:lnTo>
                  <a:pt x="23644" y="136117"/>
                </a:lnTo>
                <a:lnTo>
                  <a:pt x="44751" y="85205"/>
                </a:lnTo>
                <a:lnTo>
                  <a:pt x="85330" y="44532"/>
                </a:lnTo>
                <a:lnTo>
                  <a:pt x="136140" y="23428"/>
                </a:lnTo>
                <a:lnTo>
                  <a:pt x="164846" y="20789"/>
                </a:lnTo>
                <a:lnTo>
                  <a:pt x="193563" y="23428"/>
                </a:lnTo>
                <a:lnTo>
                  <a:pt x="244479" y="44535"/>
                </a:lnTo>
                <a:lnTo>
                  <a:pt x="285050" y="85205"/>
                </a:lnTo>
                <a:lnTo>
                  <a:pt x="306049" y="136117"/>
                </a:lnTo>
                <a:lnTo>
                  <a:pt x="308673" y="164833"/>
                </a:lnTo>
                <a:lnTo>
                  <a:pt x="308673" y="244804"/>
                </a:lnTo>
                <a:lnTo>
                  <a:pt x="317639" y="228168"/>
                </a:lnTo>
                <a:lnTo>
                  <a:pt x="326669" y="197749"/>
                </a:lnTo>
                <a:lnTo>
                  <a:pt x="329679" y="164833"/>
                </a:lnTo>
                <a:close/>
              </a:path>
              <a:path w="330200" h="330200">
                <a:moveTo>
                  <a:pt x="308673" y="244804"/>
                </a:moveTo>
                <a:lnTo>
                  <a:pt x="308673" y="164833"/>
                </a:lnTo>
                <a:lnTo>
                  <a:pt x="306049" y="193556"/>
                </a:lnTo>
                <a:lnTo>
                  <a:pt x="298175" y="220100"/>
                </a:lnTo>
                <a:lnTo>
                  <a:pt x="266674" y="266661"/>
                </a:lnTo>
                <a:lnTo>
                  <a:pt x="220108" y="298169"/>
                </a:lnTo>
                <a:lnTo>
                  <a:pt x="164846" y="308673"/>
                </a:lnTo>
                <a:lnTo>
                  <a:pt x="136140" y="306046"/>
                </a:lnTo>
                <a:lnTo>
                  <a:pt x="85325" y="285035"/>
                </a:lnTo>
                <a:lnTo>
                  <a:pt x="44751" y="244468"/>
                </a:lnTo>
                <a:lnTo>
                  <a:pt x="23644" y="193556"/>
                </a:lnTo>
                <a:lnTo>
                  <a:pt x="21005" y="164833"/>
                </a:lnTo>
                <a:lnTo>
                  <a:pt x="21005" y="244627"/>
                </a:lnTo>
                <a:lnTo>
                  <a:pt x="48374" y="281520"/>
                </a:lnTo>
                <a:lnTo>
                  <a:pt x="101571" y="317634"/>
                </a:lnTo>
                <a:lnTo>
                  <a:pt x="164846" y="329679"/>
                </a:lnTo>
                <a:lnTo>
                  <a:pt x="197755" y="326669"/>
                </a:lnTo>
                <a:lnTo>
                  <a:pt x="228169" y="317639"/>
                </a:lnTo>
                <a:lnTo>
                  <a:pt x="256091" y="302590"/>
                </a:lnTo>
                <a:lnTo>
                  <a:pt x="281520" y="281520"/>
                </a:lnTo>
                <a:lnTo>
                  <a:pt x="302590" y="256091"/>
                </a:lnTo>
                <a:lnTo>
                  <a:pt x="308673" y="244804"/>
                </a:lnTo>
                <a:close/>
              </a:path>
              <a:path w="330200" h="330200">
                <a:moveTo>
                  <a:pt x="138747" y="119646"/>
                </a:moveTo>
                <a:lnTo>
                  <a:pt x="138747" y="105219"/>
                </a:lnTo>
                <a:lnTo>
                  <a:pt x="136207" y="99072"/>
                </a:lnTo>
                <a:lnTo>
                  <a:pt x="131114" y="93980"/>
                </a:lnTo>
                <a:lnTo>
                  <a:pt x="125882" y="88887"/>
                </a:lnTo>
                <a:lnTo>
                  <a:pt x="119659" y="86347"/>
                </a:lnTo>
                <a:lnTo>
                  <a:pt x="105232" y="86347"/>
                </a:lnTo>
                <a:lnTo>
                  <a:pt x="99072" y="88887"/>
                </a:lnTo>
                <a:lnTo>
                  <a:pt x="88887" y="99072"/>
                </a:lnTo>
                <a:lnTo>
                  <a:pt x="86347" y="105219"/>
                </a:lnTo>
                <a:lnTo>
                  <a:pt x="86347" y="119646"/>
                </a:lnTo>
                <a:lnTo>
                  <a:pt x="88887" y="125806"/>
                </a:lnTo>
                <a:lnTo>
                  <a:pt x="99072" y="135978"/>
                </a:lnTo>
                <a:lnTo>
                  <a:pt x="105232" y="138531"/>
                </a:lnTo>
                <a:lnTo>
                  <a:pt x="119659" y="138526"/>
                </a:lnTo>
                <a:lnTo>
                  <a:pt x="125882" y="135978"/>
                </a:lnTo>
                <a:lnTo>
                  <a:pt x="131114" y="130886"/>
                </a:lnTo>
                <a:lnTo>
                  <a:pt x="136207" y="125806"/>
                </a:lnTo>
                <a:lnTo>
                  <a:pt x="138747" y="119646"/>
                </a:lnTo>
                <a:close/>
              </a:path>
              <a:path w="330200" h="330200">
                <a:moveTo>
                  <a:pt x="243332" y="119646"/>
                </a:moveTo>
                <a:lnTo>
                  <a:pt x="243332" y="105219"/>
                </a:lnTo>
                <a:lnTo>
                  <a:pt x="240792" y="99072"/>
                </a:lnTo>
                <a:lnTo>
                  <a:pt x="230606" y="88887"/>
                </a:lnTo>
                <a:lnTo>
                  <a:pt x="224459" y="86347"/>
                </a:lnTo>
                <a:lnTo>
                  <a:pt x="209892" y="86347"/>
                </a:lnTo>
                <a:lnTo>
                  <a:pt x="203669" y="88887"/>
                </a:lnTo>
                <a:lnTo>
                  <a:pt x="193484" y="99072"/>
                </a:lnTo>
                <a:lnTo>
                  <a:pt x="190931" y="105219"/>
                </a:lnTo>
                <a:lnTo>
                  <a:pt x="190931" y="119646"/>
                </a:lnTo>
                <a:lnTo>
                  <a:pt x="193563" y="125809"/>
                </a:lnTo>
                <a:lnTo>
                  <a:pt x="198780" y="130886"/>
                </a:lnTo>
                <a:lnTo>
                  <a:pt x="203873" y="135978"/>
                </a:lnTo>
                <a:lnTo>
                  <a:pt x="209892" y="138473"/>
                </a:lnTo>
                <a:lnTo>
                  <a:pt x="224459" y="138531"/>
                </a:lnTo>
                <a:lnTo>
                  <a:pt x="230606" y="135978"/>
                </a:lnTo>
                <a:lnTo>
                  <a:pt x="240792" y="125806"/>
                </a:lnTo>
                <a:lnTo>
                  <a:pt x="243332" y="119646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910709" y="7407567"/>
            <a:ext cx="80010" cy="116839"/>
          </a:xfrm>
          <a:custGeom>
            <a:avLst/>
            <a:gdLst/>
            <a:ahLst/>
            <a:cxnLst/>
            <a:rect l="l" t="t" r="r" b="b"/>
            <a:pathLst>
              <a:path w="80010" h="116840">
                <a:moveTo>
                  <a:pt x="79832" y="58267"/>
                </a:moveTo>
                <a:lnTo>
                  <a:pt x="76695" y="35586"/>
                </a:lnTo>
                <a:lnTo>
                  <a:pt x="68141" y="17065"/>
                </a:lnTo>
                <a:lnTo>
                  <a:pt x="55454" y="4578"/>
                </a:lnTo>
                <a:lnTo>
                  <a:pt x="39916" y="0"/>
                </a:lnTo>
                <a:lnTo>
                  <a:pt x="24378" y="4578"/>
                </a:lnTo>
                <a:lnTo>
                  <a:pt x="11690" y="17065"/>
                </a:lnTo>
                <a:lnTo>
                  <a:pt x="3136" y="35586"/>
                </a:lnTo>
                <a:lnTo>
                  <a:pt x="0" y="58267"/>
                </a:lnTo>
                <a:lnTo>
                  <a:pt x="3136" y="80948"/>
                </a:lnTo>
                <a:lnTo>
                  <a:pt x="11690" y="99469"/>
                </a:lnTo>
                <a:lnTo>
                  <a:pt x="24378" y="111956"/>
                </a:lnTo>
                <a:lnTo>
                  <a:pt x="39916" y="116535"/>
                </a:lnTo>
                <a:lnTo>
                  <a:pt x="55454" y="111956"/>
                </a:lnTo>
                <a:lnTo>
                  <a:pt x="68141" y="99469"/>
                </a:lnTo>
                <a:lnTo>
                  <a:pt x="76695" y="80948"/>
                </a:lnTo>
                <a:lnTo>
                  <a:pt x="79832" y="58267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523302" y="7237069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33"/>
                </a:moveTo>
                <a:lnTo>
                  <a:pt x="317639" y="101568"/>
                </a:lnTo>
                <a:lnTo>
                  <a:pt x="281520" y="48361"/>
                </a:lnTo>
                <a:lnTo>
                  <a:pt x="228158" y="12088"/>
                </a:lnTo>
                <a:lnTo>
                  <a:pt x="164833" y="0"/>
                </a:lnTo>
                <a:lnTo>
                  <a:pt x="131936" y="3022"/>
                </a:lnTo>
                <a:lnTo>
                  <a:pt x="73700" y="27201"/>
                </a:lnTo>
                <a:lnTo>
                  <a:pt x="27201" y="73707"/>
                </a:lnTo>
                <a:lnTo>
                  <a:pt x="3022" y="131943"/>
                </a:lnTo>
                <a:lnTo>
                  <a:pt x="0" y="164833"/>
                </a:lnTo>
                <a:lnTo>
                  <a:pt x="3022" y="197749"/>
                </a:lnTo>
                <a:lnTo>
                  <a:pt x="12088" y="228168"/>
                </a:lnTo>
                <a:lnTo>
                  <a:pt x="20993" y="244620"/>
                </a:lnTo>
                <a:lnTo>
                  <a:pt x="20993" y="164833"/>
                </a:lnTo>
                <a:lnTo>
                  <a:pt x="23638" y="136099"/>
                </a:lnTo>
                <a:lnTo>
                  <a:pt x="44751" y="85203"/>
                </a:lnTo>
                <a:lnTo>
                  <a:pt x="85323" y="44535"/>
                </a:lnTo>
                <a:lnTo>
                  <a:pt x="136129" y="23428"/>
                </a:lnTo>
                <a:lnTo>
                  <a:pt x="164833" y="20789"/>
                </a:lnTo>
                <a:lnTo>
                  <a:pt x="193556" y="23428"/>
                </a:lnTo>
                <a:lnTo>
                  <a:pt x="244468" y="44535"/>
                </a:lnTo>
                <a:lnTo>
                  <a:pt x="285040" y="85205"/>
                </a:lnTo>
                <a:lnTo>
                  <a:pt x="306047" y="136117"/>
                </a:lnTo>
                <a:lnTo>
                  <a:pt x="308673" y="164833"/>
                </a:lnTo>
                <a:lnTo>
                  <a:pt x="308673" y="244804"/>
                </a:lnTo>
                <a:lnTo>
                  <a:pt x="317639" y="228168"/>
                </a:lnTo>
                <a:lnTo>
                  <a:pt x="326669" y="197749"/>
                </a:lnTo>
                <a:lnTo>
                  <a:pt x="329679" y="164833"/>
                </a:lnTo>
                <a:close/>
              </a:path>
              <a:path w="330200" h="330200">
                <a:moveTo>
                  <a:pt x="308673" y="244804"/>
                </a:moveTo>
                <a:lnTo>
                  <a:pt x="308673" y="164833"/>
                </a:lnTo>
                <a:lnTo>
                  <a:pt x="306047" y="193558"/>
                </a:lnTo>
                <a:lnTo>
                  <a:pt x="298169" y="220105"/>
                </a:lnTo>
                <a:lnTo>
                  <a:pt x="266661" y="266661"/>
                </a:lnTo>
                <a:lnTo>
                  <a:pt x="220100" y="298169"/>
                </a:lnTo>
                <a:lnTo>
                  <a:pt x="164833" y="308673"/>
                </a:lnTo>
                <a:lnTo>
                  <a:pt x="136129" y="306047"/>
                </a:lnTo>
                <a:lnTo>
                  <a:pt x="85323" y="285040"/>
                </a:lnTo>
                <a:lnTo>
                  <a:pt x="44749" y="244470"/>
                </a:lnTo>
                <a:lnTo>
                  <a:pt x="23633" y="193499"/>
                </a:lnTo>
                <a:lnTo>
                  <a:pt x="20993" y="164833"/>
                </a:lnTo>
                <a:lnTo>
                  <a:pt x="20993" y="244620"/>
                </a:lnTo>
                <a:lnTo>
                  <a:pt x="48361" y="281520"/>
                </a:lnTo>
                <a:lnTo>
                  <a:pt x="101558" y="317634"/>
                </a:lnTo>
                <a:lnTo>
                  <a:pt x="164833" y="329679"/>
                </a:lnTo>
                <a:lnTo>
                  <a:pt x="197742" y="326669"/>
                </a:lnTo>
                <a:lnTo>
                  <a:pt x="228158" y="317639"/>
                </a:lnTo>
                <a:lnTo>
                  <a:pt x="256083" y="302590"/>
                </a:lnTo>
                <a:lnTo>
                  <a:pt x="281520" y="281520"/>
                </a:lnTo>
                <a:lnTo>
                  <a:pt x="302590" y="256091"/>
                </a:lnTo>
                <a:lnTo>
                  <a:pt x="308673" y="244804"/>
                </a:lnTo>
                <a:close/>
              </a:path>
              <a:path w="330200" h="330200">
                <a:moveTo>
                  <a:pt x="261569" y="249910"/>
                </a:moveTo>
                <a:lnTo>
                  <a:pt x="251658" y="210556"/>
                </a:lnTo>
                <a:lnTo>
                  <a:pt x="217382" y="169796"/>
                </a:lnTo>
                <a:lnTo>
                  <a:pt x="164833" y="155714"/>
                </a:lnTo>
                <a:lnTo>
                  <a:pt x="145502" y="157279"/>
                </a:lnTo>
                <a:lnTo>
                  <a:pt x="98640" y="180746"/>
                </a:lnTo>
                <a:lnTo>
                  <a:pt x="71633" y="229041"/>
                </a:lnTo>
                <a:lnTo>
                  <a:pt x="67881" y="249910"/>
                </a:lnTo>
                <a:lnTo>
                  <a:pt x="81038" y="249910"/>
                </a:lnTo>
                <a:lnTo>
                  <a:pt x="92004" y="220116"/>
                </a:lnTo>
                <a:lnTo>
                  <a:pt x="109626" y="198835"/>
                </a:lnTo>
                <a:lnTo>
                  <a:pt x="133900" y="186068"/>
                </a:lnTo>
                <a:lnTo>
                  <a:pt x="164833" y="181813"/>
                </a:lnTo>
                <a:lnTo>
                  <a:pt x="195689" y="186068"/>
                </a:lnTo>
                <a:lnTo>
                  <a:pt x="219943" y="198835"/>
                </a:lnTo>
                <a:lnTo>
                  <a:pt x="237594" y="220116"/>
                </a:lnTo>
                <a:lnTo>
                  <a:pt x="248640" y="249910"/>
                </a:lnTo>
                <a:lnTo>
                  <a:pt x="261569" y="249910"/>
                </a:lnTo>
                <a:close/>
              </a:path>
              <a:path w="330200" h="330200">
                <a:moveTo>
                  <a:pt x="138734" y="119646"/>
                </a:moveTo>
                <a:lnTo>
                  <a:pt x="138734" y="105219"/>
                </a:lnTo>
                <a:lnTo>
                  <a:pt x="136194" y="99072"/>
                </a:lnTo>
                <a:lnTo>
                  <a:pt x="131102" y="93980"/>
                </a:lnTo>
                <a:lnTo>
                  <a:pt x="125869" y="88887"/>
                </a:lnTo>
                <a:lnTo>
                  <a:pt x="119659" y="86347"/>
                </a:lnTo>
                <a:lnTo>
                  <a:pt x="105219" y="86347"/>
                </a:lnTo>
                <a:lnTo>
                  <a:pt x="99072" y="88887"/>
                </a:lnTo>
                <a:lnTo>
                  <a:pt x="88887" y="99072"/>
                </a:lnTo>
                <a:lnTo>
                  <a:pt x="86334" y="105219"/>
                </a:lnTo>
                <a:lnTo>
                  <a:pt x="86334" y="119646"/>
                </a:lnTo>
                <a:lnTo>
                  <a:pt x="88887" y="125806"/>
                </a:lnTo>
                <a:lnTo>
                  <a:pt x="99072" y="135978"/>
                </a:lnTo>
                <a:lnTo>
                  <a:pt x="105219" y="138531"/>
                </a:lnTo>
                <a:lnTo>
                  <a:pt x="119659" y="138526"/>
                </a:lnTo>
                <a:lnTo>
                  <a:pt x="125869" y="135978"/>
                </a:lnTo>
                <a:lnTo>
                  <a:pt x="131102" y="130886"/>
                </a:lnTo>
                <a:lnTo>
                  <a:pt x="136194" y="125806"/>
                </a:lnTo>
                <a:lnTo>
                  <a:pt x="138734" y="119646"/>
                </a:lnTo>
                <a:close/>
              </a:path>
              <a:path w="330200" h="330200">
                <a:moveTo>
                  <a:pt x="243332" y="119646"/>
                </a:moveTo>
                <a:lnTo>
                  <a:pt x="243332" y="105219"/>
                </a:lnTo>
                <a:lnTo>
                  <a:pt x="240779" y="99072"/>
                </a:lnTo>
                <a:lnTo>
                  <a:pt x="230606" y="88887"/>
                </a:lnTo>
                <a:lnTo>
                  <a:pt x="224447" y="86347"/>
                </a:lnTo>
                <a:lnTo>
                  <a:pt x="209880" y="86347"/>
                </a:lnTo>
                <a:lnTo>
                  <a:pt x="203669" y="88887"/>
                </a:lnTo>
                <a:lnTo>
                  <a:pt x="193471" y="99072"/>
                </a:lnTo>
                <a:lnTo>
                  <a:pt x="190931" y="105219"/>
                </a:lnTo>
                <a:lnTo>
                  <a:pt x="190931" y="119646"/>
                </a:lnTo>
                <a:lnTo>
                  <a:pt x="193556" y="125814"/>
                </a:lnTo>
                <a:lnTo>
                  <a:pt x="198780" y="130886"/>
                </a:lnTo>
                <a:lnTo>
                  <a:pt x="203873" y="135978"/>
                </a:lnTo>
                <a:lnTo>
                  <a:pt x="209880" y="138473"/>
                </a:lnTo>
                <a:lnTo>
                  <a:pt x="224447" y="138531"/>
                </a:lnTo>
                <a:lnTo>
                  <a:pt x="230606" y="135978"/>
                </a:lnTo>
                <a:lnTo>
                  <a:pt x="240779" y="125806"/>
                </a:lnTo>
                <a:lnTo>
                  <a:pt x="243332" y="119646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691136" y="7237069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33"/>
                </a:moveTo>
                <a:lnTo>
                  <a:pt x="317639" y="101568"/>
                </a:lnTo>
                <a:lnTo>
                  <a:pt x="281520" y="48361"/>
                </a:lnTo>
                <a:lnTo>
                  <a:pt x="228168" y="12088"/>
                </a:lnTo>
                <a:lnTo>
                  <a:pt x="164833" y="0"/>
                </a:lnTo>
                <a:lnTo>
                  <a:pt x="131943" y="3022"/>
                </a:lnTo>
                <a:lnTo>
                  <a:pt x="73707" y="27201"/>
                </a:lnTo>
                <a:lnTo>
                  <a:pt x="27201" y="73707"/>
                </a:lnTo>
                <a:lnTo>
                  <a:pt x="3022" y="131943"/>
                </a:lnTo>
                <a:lnTo>
                  <a:pt x="0" y="164833"/>
                </a:lnTo>
                <a:lnTo>
                  <a:pt x="3022" y="197749"/>
                </a:lnTo>
                <a:lnTo>
                  <a:pt x="12088" y="228168"/>
                </a:lnTo>
                <a:lnTo>
                  <a:pt x="21005" y="244643"/>
                </a:lnTo>
                <a:lnTo>
                  <a:pt x="21005" y="164833"/>
                </a:lnTo>
                <a:lnTo>
                  <a:pt x="23644" y="136117"/>
                </a:lnTo>
                <a:lnTo>
                  <a:pt x="44751" y="85205"/>
                </a:lnTo>
                <a:lnTo>
                  <a:pt x="85323" y="44535"/>
                </a:lnTo>
                <a:lnTo>
                  <a:pt x="136129" y="23428"/>
                </a:lnTo>
                <a:lnTo>
                  <a:pt x="164833" y="20789"/>
                </a:lnTo>
                <a:lnTo>
                  <a:pt x="193556" y="23428"/>
                </a:lnTo>
                <a:lnTo>
                  <a:pt x="244468" y="44535"/>
                </a:lnTo>
                <a:lnTo>
                  <a:pt x="285040" y="85205"/>
                </a:lnTo>
                <a:lnTo>
                  <a:pt x="306047" y="136117"/>
                </a:lnTo>
                <a:lnTo>
                  <a:pt x="308673" y="164833"/>
                </a:lnTo>
                <a:lnTo>
                  <a:pt x="308673" y="244804"/>
                </a:lnTo>
                <a:lnTo>
                  <a:pt x="317639" y="228168"/>
                </a:lnTo>
                <a:lnTo>
                  <a:pt x="326669" y="197749"/>
                </a:lnTo>
                <a:lnTo>
                  <a:pt x="329679" y="164833"/>
                </a:lnTo>
                <a:close/>
              </a:path>
              <a:path w="330200" h="330200">
                <a:moveTo>
                  <a:pt x="308673" y="244804"/>
                </a:moveTo>
                <a:lnTo>
                  <a:pt x="308673" y="164833"/>
                </a:lnTo>
                <a:lnTo>
                  <a:pt x="306047" y="193558"/>
                </a:lnTo>
                <a:lnTo>
                  <a:pt x="298169" y="220105"/>
                </a:lnTo>
                <a:lnTo>
                  <a:pt x="266661" y="266661"/>
                </a:lnTo>
                <a:lnTo>
                  <a:pt x="220100" y="298169"/>
                </a:lnTo>
                <a:lnTo>
                  <a:pt x="164833" y="308673"/>
                </a:lnTo>
                <a:lnTo>
                  <a:pt x="136129" y="306047"/>
                </a:lnTo>
                <a:lnTo>
                  <a:pt x="85323" y="285040"/>
                </a:lnTo>
                <a:lnTo>
                  <a:pt x="44751" y="244473"/>
                </a:lnTo>
                <a:lnTo>
                  <a:pt x="23644" y="193558"/>
                </a:lnTo>
                <a:lnTo>
                  <a:pt x="21005" y="164833"/>
                </a:lnTo>
                <a:lnTo>
                  <a:pt x="21005" y="244643"/>
                </a:lnTo>
                <a:lnTo>
                  <a:pt x="48361" y="281520"/>
                </a:lnTo>
                <a:lnTo>
                  <a:pt x="101568" y="317634"/>
                </a:lnTo>
                <a:lnTo>
                  <a:pt x="164833" y="329679"/>
                </a:lnTo>
                <a:lnTo>
                  <a:pt x="197749" y="326669"/>
                </a:lnTo>
                <a:lnTo>
                  <a:pt x="228168" y="317639"/>
                </a:lnTo>
                <a:lnTo>
                  <a:pt x="256091" y="302590"/>
                </a:lnTo>
                <a:lnTo>
                  <a:pt x="281520" y="281520"/>
                </a:lnTo>
                <a:lnTo>
                  <a:pt x="302590" y="256091"/>
                </a:lnTo>
                <a:lnTo>
                  <a:pt x="308673" y="244804"/>
                </a:lnTo>
                <a:close/>
              </a:path>
              <a:path w="330200" h="330200">
                <a:moveTo>
                  <a:pt x="261581" y="249910"/>
                </a:moveTo>
                <a:lnTo>
                  <a:pt x="251664" y="210556"/>
                </a:lnTo>
                <a:lnTo>
                  <a:pt x="217382" y="169796"/>
                </a:lnTo>
                <a:lnTo>
                  <a:pt x="164833" y="155714"/>
                </a:lnTo>
                <a:lnTo>
                  <a:pt x="145507" y="157279"/>
                </a:lnTo>
                <a:lnTo>
                  <a:pt x="98640" y="180746"/>
                </a:lnTo>
                <a:lnTo>
                  <a:pt x="71633" y="229041"/>
                </a:lnTo>
                <a:lnTo>
                  <a:pt x="67881" y="249910"/>
                </a:lnTo>
                <a:lnTo>
                  <a:pt x="81038" y="249910"/>
                </a:lnTo>
                <a:lnTo>
                  <a:pt x="92006" y="220116"/>
                </a:lnTo>
                <a:lnTo>
                  <a:pt x="109629" y="198835"/>
                </a:lnTo>
                <a:lnTo>
                  <a:pt x="133906" y="186068"/>
                </a:lnTo>
                <a:lnTo>
                  <a:pt x="164833" y="181813"/>
                </a:lnTo>
                <a:lnTo>
                  <a:pt x="195694" y="186068"/>
                </a:lnTo>
                <a:lnTo>
                  <a:pt x="219948" y="198835"/>
                </a:lnTo>
                <a:lnTo>
                  <a:pt x="237595" y="220116"/>
                </a:lnTo>
                <a:lnTo>
                  <a:pt x="248640" y="249910"/>
                </a:lnTo>
                <a:lnTo>
                  <a:pt x="261581" y="249910"/>
                </a:lnTo>
                <a:close/>
              </a:path>
              <a:path w="330200" h="330200">
                <a:moveTo>
                  <a:pt x="138747" y="119646"/>
                </a:moveTo>
                <a:lnTo>
                  <a:pt x="138747" y="105219"/>
                </a:lnTo>
                <a:lnTo>
                  <a:pt x="136194" y="99072"/>
                </a:lnTo>
                <a:lnTo>
                  <a:pt x="131102" y="93980"/>
                </a:lnTo>
                <a:lnTo>
                  <a:pt x="125869" y="88887"/>
                </a:lnTo>
                <a:lnTo>
                  <a:pt x="119659" y="86347"/>
                </a:lnTo>
                <a:lnTo>
                  <a:pt x="105219" y="86347"/>
                </a:lnTo>
                <a:lnTo>
                  <a:pt x="99072" y="88887"/>
                </a:lnTo>
                <a:lnTo>
                  <a:pt x="88887" y="99072"/>
                </a:lnTo>
                <a:lnTo>
                  <a:pt x="86347" y="105219"/>
                </a:lnTo>
                <a:lnTo>
                  <a:pt x="86347" y="119646"/>
                </a:lnTo>
                <a:lnTo>
                  <a:pt x="88887" y="125806"/>
                </a:lnTo>
                <a:lnTo>
                  <a:pt x="99072" y="135978"/>
                </a:lnTo>
                <a:lnTo>
                  <a:pt x="105219" y="138531"/>
                </a:lnTo>
                <a:lnTo>
                  <a:pt x="119659" y="138526"/>
                </a:lnTo>
                <a:lnTo>
                  <a:pt x="125869" y="135978"/>
                </a:lnTo>
                <a:lnTo>
                  <a:pt x="131102" y="130886"/>
                </a:lnTo>
                <a:lnTo>
                  <a:pt x="136194" y="125806"/>
                </a:lnTo>
                <a:lnTo>
                  <a:pt x="138747" y="119646"/>
                </a:lnTo>
                <a:close/>
              </a:path>
              <a:path w="330200" h="330200">
                <a:moveTo>
                  <a:pt x="243332" y="119646"/>
                </a:moveTo>
                <a:lnTo>
                  <a:pt x="243332" y="105219"/>
                </a:lnTo>
                <a:lnTo>
                  <a:pt x="240779" y="99072"/>
                </a:lnTo>
                <a:lnTo>
                  <a:pt x="230606" y="88887"/>
                </a:lnTo>
                <a:lnTo>
                  <a:pt x="224447" y="86347"/>
                </a:lnTo>
                <a:lnTo>
                  <a:pt x="209880" y="86347"/>
                </a:lnTo>
                <a:lnTo>
                  <a:pt x="203669" y="88887"/>
                </a:lnTo>
                <a:lnTo>
                  <a:pt x="193471" y="99072"/>
                </a:lnTo>
                <a:lnTo>
                  <a:pt x="190931" y="105219"/>
                </a:lnTo>
                <a:lnTo>
                  <a:pt x="190931" y="119646"/>
                </a:lnTo>
                <a:lnTo>
                  <a:pt x="193556" y="125814"/>
                </a:lnTo>
                <a:lnTo>
                  <a:pt x="198780" y="130886"/>
                </a:lnTo>
                <a:lnTo>
                  <a:pt x="203873" y="135978"/>
                </a:lnTo>
                <a:lnTo>
                  <a:pt x="209880" y="138473"/>
                </a:lnTo>
                <a:lnTo>
                  <a:pt x="224447" y="138531"/>
                </a:lnTo>
                <a:lnTo>
                  <a:pt x="230606" y="135978"/>
                </a:lnTo>
                <a:lnTo>
                  <a:pt x="240779" y="125806"/>
                </a:lnTo>
                <a:lnTo>
                  <a:pt x="243332" y="119646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799175" y="7298702"/>
            <a:ext cx="36830" cy="29209"/>
          </a:xfrm>
          <a:custGeom>
            <a:avLst/>
            <a:gdLst/>
            <a:ahLst/>
            <a:cxnLst/>
            <a:rect l="l" t="t" r="r" b="b"/>
            <a:pathLst>
              <a:path w="36829" h="29209">
                <a:moveTo>
                  <a:pt x="36436" y="28943"/>
                </a:moveTo>
                <a:lnTo>
                  <a:pt x="0" y="0"/>
                </a:lnTo>
              </a:path>
            </a:pathLst>
          </a:custGeom>
          <a:ln w="1201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878486" y="7298346"/>
            <a:ext cx="36830" cy="29209"/>
          </a:xfrm>
          <a:custGeom>
            <a:avLst/>
            <a:gdLst/>
            <a:ahLst/>
            <a:cxnLst/>
            <a:rect l="l" t="t" r="r" b="b"/>
            <a:pathLst>
              <a:path w="36829" h="29209">
                <a:moveTo>
                  <a:pt x="0" y="28943"/>
                </a:moveTo>
                <a:lnTo>
                  <a:pt x="36436" y="0"/>
                </a:lnTo>
              </a:path>
            </a:pathLst>
          </a:custGeom>
          <a:ln w="1201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255356" y="166966"/>
            <a:ext cx="320675" cy="320675"/>
          </a:xfrm>
          <a:custGeom>
            <a:avLst/>
            <a:gdLst/>
            <a:ahLst/>
            <a:cxnLst/>
            <a:rect l="l" t="t" r="r" b="b"/>
            <a:pathLst>
              <a:path w="320675" h="320675">
                <a:moveTo>
                  <a:pt x="320053" y="169593"/>
                </a:moveTo>
                <a:lnTo>
                  <a:pt x="314833" y="118554"/>
                </a:lnTo>
                <a:lnTo>
                  <a:pt x="293828" y="71732"/>
                </a:lnTo>
                <a:lnTo>
                  <a:pt x="260464" y="35122"/>
                </a:lnTo>
                <a:lnTo>
                  <a:pt x="217972" y="10589"/>
                </a:lnTo>
                <a:lnTo>
                  <a:pt x="169587" y="0"/>
                </a:lnTo>
                <a:lnTo>
                  <a:pt x="118542" y="5219"/>
                </a:lnTo>
                <a:lnTo>
                  <a:pt x="71726" y="26222"/>
                </a:lnTo>
                <a:lnTo>
                  <a:pt x="35119" y="59585"/>
                </a:lnTo>
                <a:lnTo>
                  <a:pt x="10588" y="102074"/>
                </a:lnTo>
                <a:lnTo>
                  <a:pt x="0" y="150460"/>
                </a:lnTo>
                <a:lnTo>
                  <a:pt x="5219" y="201511"/>
                </a:lnTo>
                <a:lnTo>
                  <a:pt x="26224" y="248326"/>
                </a:lnTo>
                <a:lnTo>
                  <a:pt x="59588" y="284933"/>
                </a:lnTo>
                <a:lnTo>
                  <a:pt x="102080" y="309464"/>
                </a:lnTo>
                <a:lnTo>
                  <a:pt x="150465" y="320053"/>
                </a:lnTo>
                <a:lnTo>
                  <a:pt x="201511" y="314833"/>
                </a:lnTo>
                <a:lnTo>
                  <a:pt x="248326" y="293828"/>
                </a:lnTo>
                <a:lnTo>
                  <a:pt x="284933" y="260464"/>
                </a:lnTo>
                <a:lnTo>
                  <a:pt x="309464" y="217975"/>
                </a:lnTo>
                <a:lnTo>
                  <a:pt x="320053" y="169593"/>
                </a:lnTo>
                <a:close/>
              </a:path>
            </a:pathLst>
          </a:custGeom>
          <a:solidFill>
            <a:srgbClr val="9878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251057" y="164799"/>
            <a:ext cx="330200" cy="329565"/>
          </a:xfrm>
          <a:custGeom>
            <a:avLst/>
            <a:gdLst/>
            <a:ahLst/>
            <a:cxnLst/>
            <a:rect l="l" t="t" r="r" b="b"/>
            <a:pathLst>
              <a:path w="330200" h="329565">
                <a:moveTo>
                  <a:pt x="329645" y="154690"/>
                </a:moveTo>
                <a:lnTo>
                  <a:pt x="312614" y="91124"/>
                </a:lnTo>
                <a:lnTo>
                  <a:pt x="274185" y="41132"/>
                </a:lnTo>
                <a:lnTo>
                  <a:pt x="217233" y="8251"/>
                </a:lnTo>
                <a:lnTo>
                  <a:pt x="155958" y="0"/>
                </a:lnTo>
                <a:lnTo>
                  <a:pt x="154395" y="20"/>
                </a:lnTo>
                <a:lnTo>
                  <a:pt x="91159" y="16995"/>
                </a:lnTo>
                <a:lnTo>
                  <a:pt x="41063" y="55457"/>
                </a:lnTo>
                <a:lnTo>
                  <a:pt x="8182" y="112409"/>
                </a:lnTo>
                <a:lnTo>
                  <a:pt x="0" y="174888"/>
                </a:lnTo>
                <a:lnTo>
                  <a:pt x="5607" y="207437"/>
                </a:lnTo>
                <a:lnTo>
                  <a:pt x="17030" y="238448"/>
                </a:lnTo>
                <a:lnTo>
                  <a:pt x="20991" y="244904"/>
                </a:lnTo>
                <a:lnTo>
                  <a:pt x="20991" y="173586"/>
                </a:lnTo>
                <a:lnTo>
                  <a:pt x="21728" y="145909"/>
                </a:lnTo>
                <a:lnTo>
                  <a:pt x="40113" y="92769"/>
                </a:lnTo>
                <a:lnTo>
                  <a:pt x="76898" y="50135"/>
                </a:lnTo>
                <a:lnTo>
                  <a:pt x="127552" y="25637"/>
                </a:lnTo>
                <a:lnTo>
                  <a:pt x="155958" y="20761"/>
                </a:lnTo>
                <a:lnTo>
                  <a:pt x="183607" y="21546"/>
                </a:lnTo>
                <a:lnTo>
                  <a:pt x="236633" y="40115"/>
                </a:lnTo>
                <a:lnTo>
                  <a:pt x="279267" y="76905"/>
                </a:lnTo>
                <a:lnTo>
                  <a:pt x="303765" y="127554"/>
                </a:lnTo>
                <a:lnTo>
                  <a:pt x="308644" y="155979"/>
                </a:lnTo>
                <a:lnTo>
                  <a:pt x="308644" y="244914"/>
                </a:lnTo>
                <a:lnTo>
                  <a:pt x="321386" y="217298"/>
                </a:lnTo>
                <a:lnTo>
                  <a:pt x="328758" y="186416"/>
                </a:lnTo>
                <a:lnTo>
                  <a:pt x="329645" y="154690"/>
                </a:lnTo>
                <a:close/>
              </a:path>
              <a:path w="330200" h="329565">
                <a:moveTo>
                  <a:pt x="308644" y="244914"/>
                </a:moveTo>
                <a:lnTo>
                  <a:pt x="308644" y="155979"/>
                </a:lnTo>
                <a:lnTo>
                  <a:pt x="307867" y="183668"/>
                </a:lnTo>
                <a:lnTo>
                  <a:pt x="301432" y="210620"/>
                </a:lnTo>
                <a:lnTo>
                  <a:pt x="272745" y="260312"/>
                </a:lnTo>
                <a:lnTo>
                  <a:pt x="229102" y="293750"/>
                </a:lnTo>
                <a:lnTo>
                  <a:pt x="173628" y="308612"/>
                </a:lnTo>
                <a:lnTo>
                  <a:pt x="145948" y="307872"/>
                </a:lnTo>
                <a:lnTo>
                  <a:pt x="92818" y="289492"/>
                </a:lnTo>
                <a:lnTo>
                  <a:pt x="50338" y="252671"/>
                </a:lnTo>
                <a:lnTo>
                  <a:pt x="25889" y="202002"/>
                </a:lnTo>
                <a:lnTo>
                  <a:pt x="20991" y="173586"/>
                </a:lnTo>
                <a:lnTo>
                  <a:pt x="20991" y="244904"/>
                </a:lnTo>
                <a:lnTo>
                  <a:pt x="55383" y="288569"/>
                </a:lnTo>
                <a:lnTo>
                  <a:pt x="112333" y="321449"/>
                </a:lnTo>
                <a:lnTo>
                  <a:pt x="172492" y="329543"/>
                </a:lnTo>
                <a:lnTo>
                  <a:pt x="175469" y="329513"/>
                </a:lnTo>
                <a:lnTo>
                  <a:pt x="238485" y="312577"/>
                </a:lnTo>
                <a:lnTo>
                  <a:pt x="288505" y="274249"/>
                </a:lnTo>
                <a:lnTo>
                  <a:pt x="307524" y="247341"/>
                </a:lnTo>
                <a:lnTo>
                  <a:pt x="308644" y="244914"/>
                </a:lnTo>
                <a:close/>
              </a:path>
              <a:path w="330200" h="329565">
                <a:moveTo>
                  <a:pt x="127933" y="127884"/>
                </a:moveTo>
                <a:lnTo>
                  <a:pt x="124200" y="113953"/>
                </a:lnTo>
                <a:lnTo>
                  <a:pt x="120148" y="108669"/>
                </a:lnTo>
                <a:lnTo>
                  <a:pt x="107664" y="101468"/>
                </a:lnTo>
                <a:lnTo>
                  <a:pt x="100997" y="100618"/>
                </a:lnTo>
                <a:lnTo>
                  <a:pt x="86925" y="104389"/>
                </a:lnTo>
                <a:lnTo>
                  <a:pt x="81642" y="108441"/>
                </a:lnTo>
                <a:lnTo>
                  <a:pt x="74441" y="120912"/>
                </a:lnTo>
                <a:lnTo>
                  <a:pt x="73577" y="127516"/>
                </a:lnTo>
                <a:lnTo>
                  <a:pt x="77311" y="141448"/>
                </a:lnTo>
                <a:lnTo>
                  <a:pt x="81362" y="146731"/>
                </a:lnTo>
                <a:lnTo>
                  <a:pt x="93834" y="153932"/>
                </a:lnTo>
                <a:lnTo>
                  <a:pt x="100438" y="154796"/>
                </a:lnTo>
                <a:lnTo>
                  <a:pt x="114370" y="151062"/>
                </a:lnTo>
                <a:lnTo>
                  <a:pt x="119653" y="147011"/>
                </a:lnTo>
                <a:lnTo>
                  <a:pt x="123260" y="140775"/>
                </a:lnTo>
                <a:lnTo>
                  <a:pt x="126994" y="134501"/>
                </a:lnTo>
                <a:lnTo>
                  <a:pt x="127933" y="127884"/>
                </a:lnTo>
                <a:close/>
              </a:path>
              <a:path w="330200" h="329565">
                <a:moveTo>
                  <a:pt x="262615" y="169628"/>
                </a:moveTo>
                <a:lnTo>
                  <a:pt x="260839" y="148497"/>
                </a:lnTo>
                <a:lnTo>
                  <a:pt x="248139" y="151900"/>
                </a:lnTo>
                <a:lnTo>
                  <a:pt x="245174" y="183540"/>
                </a:lnTo>
                <a:lnTo>
                  <a:pt x="233632" y="208663"/>
                </a:lnTo>
                <a:lnTo>
                  <a:pt x="213513" y="227270"/>
                </a:lnTo>
                <a:lnTo>
                  <a:pt x="184817" y="239365"/>
                </a:lnTo>
                <a:lnTo>
                  <a:pt x="153910" y="243239"/>
                </a:lnTo>
                <a:lnTo>
                  <a:pt x="127179" y="237184"/>
                </a:lnTo>
                <a:lnTo>
                  <a:pt x="104623" y="221198"/>
                </a:lnTo>
                <a:lnTo>
                  <a:pt x="86239" y="195283"/>
                </a:lnTo>
                <a:lnTo>
                  <a:pt x="73742" y="198623"/>
                </a:lnTo>
                <a:lnTo>
                  <a:pt x="93661" y="234033"/>
                </a:lnTo>
                <a:lnTo>
                  <a:pt x="137282" y="264546"/>
                </a:lnTo>
                <a:lnTo>
                  <a:pt x="172492" y="268070"/>
                </a:lnTo>
                <a:lnTo>
                  <a:pt x="191573" y="264575"/>
                </a:lnTo>
                <a:lnTo>
                  <a:pt x="238565" y="237409"/>
                </a:lnTo>
                <a:lnTo>
                  <a:pt x="261239" y="189132"/>
                </a:lnTo>
                <a:lnTo>
                  <a:pt x="262615" y="169628"/>
                </a:lnTo>
                <a:close/>
              </a:path>
              <a:path w="330200" h="329565">
                <a:moveTo>
                  <a:pt x="228949" y="100808"/>
                </a:moveTo>
                <a:lnTo>
                  <a:pt x="225215" y="86876"/>
                </a:lnTo>
                <a:lnTo>
                  <a:pt x="221164" y="81593"/>
                </a:lnTo>
                <a:lnTo>
                  <a:pt x="208693" y="74392"/>
                </a:lnTo>
                <a:lnTo>
                  <a:pt x="202089" y="73528"/>
                </a:lnTo>
                <a:lnTo>
                  <a:pt x="188157" y="77262"/>
                </a:lnTo>
                <a:lnTo>
                  <a:pt x="182810" y="81326"/>
                </a:lnTo>
                <a:lnTo>
                  <a:pt x="179064" y="87600"/>
                </a:lnTo>
                <a:lnTo>
                  <a:pt x="175469" y="93836"/>
                </a:lnTo>
                <a:lnTo>
                  <a:pt x="174606" y="100440"/>
                </a:lnTo>
                <a:lnTo>
                  <a:pt x="178340" y="114372"/>
                </a:lnTo>
                <a:lnTo>
                  <a:pt x="182391" y="119655"/>
                </a:lnTo>
                <a:lnTo>
                  <a:pt x="188627" y="123262"/>
                </a:lnTo>
                <a:lnTo>
                  <a:pt x="194989" y="126830"/>
                </a:lnTo>
                <a:lnTo>
                  <a:pt x="201670" y="127669"/>
                </a:lnTo>
                <a:lnTo>
                  <a:pt x="215601" y="123935"/>
                </a:lnTo>
                <a:lnTo>
                  <a:pt x="220885" y="119883"/>
                </a:lnTo>
                <a:lnTo>
                  <a:pt x="228086" y="107412"/>
                </a:lnTo>
                <a:lnTo>
                  <a:pt x="228949" y="100808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87566" y="976160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33"/>
                </a:moveTo>
                <a:lnTo>
                  <a:pt x="317584" y="101569"/>
                </a:lnTo>
                <a:lnTo>
                  <a:pt x="281305" y="48374"/>
                </a:lnTo>
                <a:lnTo>
                  <a:pt x="228107" y="12090"/>
                </a:lnTo>
                <a:lnTo>
                  <a:pt x="164833" y="0"/>
                </a:lnTo>
                <a:lnTo>
                  <a:pt x="131924" y="3022"/>
                </a:lnTo>
                <a:lnTo>
                  <a:pt x="73587" y="27206"/>
                </a:lnTo>
                <a:lnTo>
                  <a:pt x="27089" y="73712"/>
                </a:lnTo>
                <a:lnTo>
                  <a:pt x="3009" y="131943"/>
                </a:lnTo>
                <a:lnTo>
                  <a:pt x="0" y="164833"/>
                </a:lnTo>
                <a:lnTo>
                  <a:pt x="3009" y="197749"/>
                </a:lnTo>
                <a:lnTo>
                  <a:pt x="12039" y="228168"/>
                </a:lnTo>
                <a:lnTo>
                  <a:pt x="20993" y="244780"/>
                </a:lnTo>
                <a:lnTo>
                  <a:pt x="20993" y="164833"/>
                </a:lnTo>
                <a:lnTo>
                  <a:pt x="23619" y="136117"/>
                </a:lnTo>
                <a:lnTo>
                  <a:pt x="44626" y="85205"/>
                </a:lnTo>
                <a:lnTo>
                  <a:pt x="85200" y="44535"/>
                </a:lnTo>
                <a:lnTo>
                  <a:pt x="136115" y="23428"/>
                </a:lnTo>
                <a:lnTo>
                  <a:pt x="164833" y="20789"/>
                </a:lnTo>
                <a:lnTo>
                  <a:pt x="193538" y="23428"/>
                </a:lnTo>
                <a:lnTo>
                  <a:pt x="244353" y="44535"/>
                </a:lnTo>
                <a:lnTo>
                  <a:pt x="284927" y="85205"/>
                </a:lnTo>
                <a:lnTo>
                  <a:pt x="306035" y="136117"/>
                </a:lnTo>
                <a:lnTo>
                  <a:pt x="308673" y="164833"/>
                </a:lnTo>
                <a:lnTo>
                  <a:pt x="308673" y="244627"/>
                </a:lnTo>
                <a:lnTo>
                  <a:pt x="317584" y="228168"/>
                </a:lnTo>
                <a:lnTo>
                  <a:pt x="326655" y="197749"/>
                </a:lnTo>
                <a:lnTo>
                  <a:pt x="329679" y="164833"/>
                </a:lnTo>
                <a:close/>
              </a:path>
              <a:path w="330200" h="330200">
                <a:moveTo>
                  <a:pt x="308673" y="244627"/>
                </a:moveTo>
                <a:lnTo>
                  <a:pt x="308673" y="164833"/>
                </a:lnTo>
                <a:lnTo>
                  <a:pt x="306029" y="193558"/>
                </a:lnTo>
                <a:lnTo>
                  <a:pt x="298115" y="220105"/>
                </a:lnTo>
                <a:lnTo>
                  <a:pt x="266458" y="266661"/>
                </a:lnTo>
                <a:lnTo>
                  <a:pt x="220041" y="298173"/>
                </a:lnTo>
                <a:lnTo>
                  <a:pt x="164833" y="308673"/>
                </a:lnTo>
                <a:lnTo>
                  <a:pt x="136115" y="306048"/>
                </a:lnTo>
                <a:lnTo>
                  <a:pt x="85200" y="285045"/>
                </a:lnTo>
                <a:lnTo>
                  <a:pt x="44626" y="244473"/>
                </a:lnTo>
                <a:lnTo>
                  <a:pt x="23619" y="193558"/>
                </a:lnTo>
                <a:lnTo>
                  <a:pt x="20993" y="164833"/>
                </a:lnTo>
                <a:lnTo>
                  <a:pt x="20993" y="244780"/>
                </a:lnTo>
                <a:lnTo>
                  <a:pt x="48158" y="281520"/>
                </a:lnTo>
                <a:lnTo>
                  <a:pt x="101509" y="317639"/>
                </a:lnTo>
                <a:lnTo>
                  <a:pt x="164833" y="329679"/>
                </a:lnTo>
                <a:lnTo>
                  <a:pt x="197730" y="326664"/>
                </a:lnTo>
                <a:lnTo>
                  <a:pt x="228107" y="317634"/>
                </a:lnTo>
                <a:lnTo>
                  <a:pt x="255966" y="302588"/>
                </a:lnTo>
                <a:lnTo>
                  <a:pt x="281305" y="281520"/>
                </a:lnTo>
                <a:lnTo>
                  <a:pt x="302466" y="256091"/>
                </a:lnTo>
                <a:lnTo>
                  <a:pt x="308673" y="244627"/>
                </a:lnTo>
                <a:close/>
              </a:path>
              <a:path w="330200" h="330200">
                <a:moveTo>
                  <a:pt x="138734" y="119646"/>
                </a:moveTo>
                <a:lnTo>
                  <a:pt x="138734" y="105219"/>
                </a:lnTo>
                <a:lnTo>
                  <a:pt x="136194" y="99072"/>
                </a:lnTo>
                <a:lnTo>
                  <a:pt x="126009" y="88887"/>
                </a:lnTo>
                <a:lnTo>
                  <a:pt x="119786" y="86347"/>
                </a:lnTo>
                <a:lnTo>
                  <a:pt x="105219" y="86347"/>
                </a:lnTo>
                <a:lnTo>
                  <a:pt x="99072" y="88887"/>
                </a:lnTo>
                <a:lnTo>
                  <a:pt x="88887" y="99072"/>
                </a:lnTo>
                <a:lnTo>
                  <a:pt x="86334" y="105219"/>
                </a:lnTo>
                <a:lnTo>
                  <a:pt x="86334" y="119646"/>
                </a:lnTo>
                <a:lnTo>
                  <a:pt x="88887" y="125806"/>
                </a:lnTo>
                <a:lnTo>
                  <a:pt x="99072" y="135978"/>
                </a:lnTo>
                <a:lnTo>
                  <a:pt x="105219" y="138531"/>
                </a:lnTo>
                <a:lnTo>
                  <a:pt x="119786" y="138473"/>
                </a:lnTo>
                <a:lnTo>
                  <a:pt x="125806" y="135978"/>
                </a:lnTo>
                <a:lnTo>
                  <a:pt x="130886" y="130898"/>
                </a:lnTo>
                <a:lnTo>
                  <a:pt x="136118" y="125806"/>
                </a:lnTo>
                <a:lnTo>
                  <a:pt x="138734" y="119646"/>
                </a:lnTo>
                <a:close/>
              </a:path>
              <a:path w="330200" h="330200">
                <a:moveTo>
                  <a:pt x="243332" y="119646"/>
                </a:moveTo>
                <a:lnTo>
                  <a:pt x="243332" y="105219"/>
                </a:lnTo>
                <a:lnTo>
                  <a:pt x="240779" y="99072"/>
                </a:lnTo>
                <a:lnTo>
                  <a:pt x="230593" y="88887"/>
                </a:lnTo>
                <a:lnTo>
                  <a:pt x="224447" y="86347"/>
                </a:lnTo>
                <a:lnTo>
                  <a:pt x="210019" y="86347"/>
                </a:lnTo>
                <a:lnTo>
                  <a:pt x="203796" y="88887"/>
                </a:lnTo>
                <a:lnTo>
                  <a:pt x="198564" y="93979"/>
                </a:lnTo>
                <a:lnTo>
                  <a:pt x="193471" y="99072"/>
                </a:lnTo>
                <a:lnTo>
                  <a:pt x="190931" y="105219"/>
                </a:lnTo>
                <a:lnTo>
                  <a:pt x="190931" y="119646"/>
                </a:lnTo>
                <a:lnTo>
                  <a:pt x="193471" y="125806"/>
                </a:lnTo>
                <a:lnTo>
                  <a:pt x="198564" y="130898"/>
                </a:lnTo>
                <a:lnTo>
                  <a:pt x="203796" y="135978"/>
                </a:lnTo>
                <a:lnTo>
                  <a:pt x="210019" y="138531"/>
                </a:lnTo>
                <a:lnTo>
                  <a:pt x="224447" y="138531"/>
                </a:lnTo>
                <a:lnTo>
                  <a:pt x="230593" y="135978"/>
                </a:lnTo>
                <a:lnTo>
                  <a:pt x="240779" y="125806"/>
                </a:lnTo>
                <a:lnTo>
                  <a:pt x="243332" y="119646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13575" y="1146657"/>
            <a:ext cx="80010" cy="116839"/>
          </a:xfrm>
          <a:custGeom>
            <a:avLst/>
            <a:gdLst/>
            <a:ahLst/>
            <a:cxnLst/>
            <a:rect l="l" t="t" r="r" b="b"/>
            <a:pathLst>
              <a:path w="80010" h="116840">
                <a:moveTo>
                  <a:pt x="79832" y="58267"/>
                </a:moveTo>
                <a:lnTo>
                  <a:pt x="76693" y="35586"/>
                </a:lnTo>
                <a:lnTo>
                  <a:pt x="68137" y="17065"/>
                </a:lnTo>
                <a:lnTo>
                  <a:pt x="55448" y="4578"/>
                </a:lnTo>
                <a:lnTo>
                  <a:pt x="39916" y="0"/>
                </a:lnTo>
                <a:lnTo>
                  <a:pt x="24378" y="4578"/>
                </a:lnTo>
                <a:lnTo>
                  <a:pt x="11690" y="17065"/>
                </a:lnTo>
                <a:lnTo>
                  <a:pt x="3136" y="35586"/>
                </a:lnTo>
                <a:lnTo>
                  <a:pt x="0" y="58267"/>
                </a:lnTo>
                <a:lnTo>
                  <a:pt x="3136" y="80950"/>
                </a:lnTo>
                <a:lnTo>
                  <a:pt x="11690" y="99475"/>
                </a:lnTo>
                <a:lnTo>
                  <a:pt x="24378" y="111967"/>
                </a:lnTo>
                <a:lnTo>
                  <a:pt x="39916" y="116547"/>
                </a:lnTo>
                <a:lnTo>
                  <a:pt x="55448" y="111967"/>
                </a:lnTo>
                <a:lnTo>
                  <a:pt x="68137" y="99475"/>
                </a:lnTo>
                <a:lnTo>
                  <a:pt x="76693" y="80950"/>
                </a:lnTo>
                <a:lnTo>
                  <a:pt x="79832" y="58267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00266" y="167233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33"/>
                </a:moveTo>
                <a:lnTo>
                  <a:pt x="317584" y="101568"/>
                </a:lnTo>
                <a:lnTo>
                  <a:pt x="281304" y="48361"/>
                </a:lnTo>
                <a:lnTo>
                  <a:pt x="228107" y="12093"/>
                </a:lnTo>
                <a:lnTo>
                  <a:pt x="164833" y="0"/>
                </a:lnTo>
                <a:lnTo>
                  <a:pt x="131924" y="3023"/>
                </a:lnTo>
                <a:lnTo>
                  <a:pt x="73587" y="27206"/>
                </a:lnTo>
                <a:lnTo>
                  <a:pt x="27083" y="73707"/>
                </a:lnTo>
                <a:lnTo>
                  <a:pt x="3008" y="131943"/>
                </a:lnTo>
                <a:lnTo>
                  <a:pt x="0" y="164833"/>
                </a:lnTo>
                <a:lnTo>
                  <a:pt x="3008" y="197749"/>
                </a:lnTo>
                <a:lnTo>
                  <a:pt x="12034" y="228168"/>
                </a:lnTo>
                <a:lnTo>
                  <a:pt x="20993" y="244790"/>
                </a:lnTo>
                <a:lnTo>
                  <a:pt x="20993" y="164833"/>
                </a:lnTo>
                <a:lnTo>
                  <a:pt x="23619" y="136117"/>
                </a:lnTo>
                <a:lnTo>
                  <a:pt x="44626" y="85205"/>
                </a:lnTo>
                <a:lnTo>
                  <a:pt x="85200" y="44535"/>
                </a:lnTo>
                <a:lnTo>
                  <a:pt x="136115" y="23428"/>
                </a:lnTo>
                <a:lnTo>
                  <a:pt x="164833" y="20789"/>
                </a:lnTo>
                <a:lnTo>
                  <a:pt x="193538" y="23433"/>
                </a:lnTo>
                <a:lnTo>
                  <a:pt x="244353" y="44537"/>
                </a:lnTo>
                <a:lnTo>
                  <a:pt x="284927" y="85205"/>
                </a:lnTo>
                <a:lnTo>
                  <a:pt x="306035" y="136117"/>
                </a:lnTo>
                <a:lnTo>
                  <a:pt x="308673" y="164833"/>
                </a:lnTo>
                <a:lnTo>
                  <a:pt x="308673" y="244627"/>
                </a:lnTo>
                <a:lnTo>
                  <a:pt x="317584" y="228168"/>
                </a:lnTo>
                <a:lnTo>
                  <a:pt x="326655" y="197749"/>
                </a:lnTo>
                <a:lnTo>
                  <a:pt x="329679" y="164833"/>
                </a:lnTo>
                <a:close/>
              </a:path>
              <a:path w="330200" h="330200">
                <a:moveTo>
                  <a:pt x="308673" y="244627"/>
                </a:moveTo>
                <a:lnTo>
                  <a:pt x="308673" y="164833"/>
                </a:lnTo>
                <a:lnTo>
                  <a:pt x="306029" y="193558"/>
                </a:lnTo>
                <a:lnTo>
                  <a:pt x="298115" y="220106"/>
                </a:lnTo>
                <a:lnTo>
                  <a:pt x="266458" y="266674"/>
                </a:lnTo>
                <a:lnTo>
                  <a:pt x="220041" y="298175"/>
                </a:lnTo>
                <a:lnTo>
                  <a:pt x="164833" y="308673"/>
                </a:lnTo>
                <a:lnTo>
                  <a:pt x="136115" y="306049"/>
                </a:lnTo>
                <a:lnTo>
                  <a:pt x="85200" y="285050"/>
                </a:lnTo>
                <a:lnTo>
                  <a:pt x="44626" y="244478"/>
                </a:lnTo>
                <a:lnTo>
                  <a:pt x="23619" y="193558"/>
                </a:lnTo>
                <a:lnTo>
                  <a:pt x="20993" y="164833"/>
                </a:lnTo>
                <a:lnTo>
                  <a:pt x="20993" y="244790"/>
                </a:lnTo>
                <a:lnTo>
                  <a:pt x="48158" y="281520"/>
                </a:lnTo>
                <a:lnTo>
                  <a:pt x="101509" y="317639"/>
                </a:lnTo>
                <a:lnTo>
                  <a:pt x="164833" y="329679"/>
                </a:lnTo>
                <a:lnTo>
                  <a:pt x="197730" y="326664"/>
                </a:lnTo>
                <a:lnTo>
                  <a:pt x="228107" y="317634"/>
                </a:lnTo>
                <a:lnTo>
                  <a:pt x="255966" y="302588"/>
                </a:lnTo>
                <a:lnTo>
                  <a:pt x="281304" y="281520"/>
                </a:lnTo>
                <a:lnTo>
                  <a:pt x="302466" y="256091"/>
                </a:lnTo>
                <a:lnTo>
                  <a:pt x="308673" y="244627"/>
                </a:lnTo>
                <a:close/>
              </a:path>
              <a:path w="330200" h="330200">
                <a:moveTo>
                  <a:pt x="261785" y="249910"/>
                </a:moveTo>
                <a:lnTo>
                  <a:pt x="251653" y="210561"/>
                </a:lnTo>
                <a:lnTo>
                  <a:pt x="217233" y="169782"/>
                </a:lnTo>
                <a:lnTo>
                  <a:pt x="164833" y="155714"/>
                </a:lnTo>
                <a:lnTo>
                  <a:pt x="145488" y="157284"/>
                </a:lnTo>
                <a:lnTo>
                  <a:pt x="98424" y="180746"/>
                </a:lnTo>
                <a:lnTo>
                  <a:pt x="71743" y="229043"/>
                </a:lnTo>
                <a:lnTo>
                  <a:pt x="68097" y="249910"/>
                </a:lnTo>
                <a:lnTo>
                  <a:pt x="81038" y="249910"/>
                </a:lnTo>
                <a:lnTo>
                  <a:pt x="92083" y="220116"/>
                </a:lnTo>
                <a:lnTo>
                  <a:pt x="109729" y="198835"/>
                </a:lnTo>
                <a:lnTo>
                  <a:pt x="133979" y="186068"/>
                </a:lnTo>
                <a:lnTo>
                  <a:pt x="164833" y="181813"/>
                </a:lnTo>
                <a:lnTo>
                  <a:pt x="195767" y="186068"/>
                </a:lnTo>
                <a:lnTo>
                  <a:pt x="220046" y="198835"/>
                </a:lnTo>
                <a:lnTo>
                  <a:pt x="237667" y="220116"/>
                </a:lnTo>
                <a:lnTo>
                  <a:pt x="248627" y="249910"/>
                </a:lnTo>
                <a:lnTo>
                  <a:pt x="261785" y="249910"/>
                </a:lnTo>
                <a:close/>
              </a:path>
              <a:path w="330200" h="330200">
                <a:moveTo>
                  <a:pt x="138747" y="119659"/>
                </a:moveTo>
                <a:lnTo>
                  <a:pt x="138747" y="105219"/>
                </a:lnTo>
                <a:lnTo>
                  <a:pt x="136194" y="99072"/>
                </a:lnTo>
                <a:lnTo>
                  <a:pt x="126009" y="88887"/>
                </a:lnTo>
                <a:lnTo>
                  <a:pt x="119786" y="86347"/>
                </a:lnTo>
                <a:lnTo>
                  <a:pt x="105219" y="86347"/>
                </a:lnTo>
                <a:lnTo>
                  <a:pt x="99072" y="88887"/>
                </a:lnTo>
                <a:lnTo>
                  <a:pt x="88887" y="99072"/>
                </a:lnTo>
                <a:lnTo>
                  <a:pt x="86334" y="105219"/>
                </a:lnTo>
                <a:lnTo>
                  <a:pt x="86334" y="119659"/>
                </a:lnTo>
                <a:lnTo>
                  <a:pt x="88887" y="125806"/>
                </a:lnTo>
                <a:lnTo>
                  <a:pt x="99072" y="135991"/>
                </a:lnTo>
                <a:lnTo>
                  <a:pt x="105219" y="138531"/>
                </a:lnTo>
                <a:lnTo>
                  <a:pt x="119786" y="138473"/>
                </a:lnTo>
                <a:lnTo>
                  <a:pt x="125793" y="135991"/>
                </a:lnTo>
                <a:lnTo>
                  <a:pt x="130886" y="130898"/>
                </a:lnTo>
                <a:lnTo>
                  <a:pt x="136118" y="125806"/>
                </a:lnTo>
                <a:lnTo>
                  <a:pt x="138747" y="119659"/>
                </a:lnTo>
                <a:close/>
              </a:path>
              <a:path w="330200" h="330200">
                <a:moveTo>
                  <a:pt x="243332" y="119659"/>
                </a:moveTo>
                <a:lnTo>
                  <a:pt x="243332" y="105219"/>
                </a:lnTo>
                <a:lnTo>
                  <a:pt x="240779" y="99072"/>
                </a:lnTo>
                <a:lnTo>
                  <a:pt x="230606" y="88887"/>
                </a:lnTo>
                <a:lnTo>
                  <a:pt x="224447" y="86347"/>
                </a:lnTo>
                <a:lnTo>
                  <a:pt x="210019" y="86347"/>
                </a:lnTo>
                <a:lnTo>
                  <a:pt x="203796" y="88887"/>
                </a:lnTo>
                <a:lnTo>
                  <a:pt x="198564" y="93979"/>
                </a:lnTo>
                <a:lnTo>
                  <a:pt x="193471" y="99072"/>
                </a:lnTo>
                <a:lnTo>
                  <a:pt x="190931" y="105219"/>
                </a:lnTo>
                <a:lnTo>
                  <a:pt x="190931" y="119659"/>
                </a:lnTo>
                <a:lnTo>
                  <a:pt x="193471" y="125806"/>
                </a:lnTo>
                <a:lnTo>
                  <a:pt x="198564" y="130898"/>
                </a:lnTo>
                <a:lnTo>
                  <a:pt x="203796" y="135991"/>
                </a:lnTo>
                <a:lnTo>
                  <a:pt x="210019" y="138531"/>
                </a:lnTo>
                <a:lnTo>
                  <a:pt x="224447" y="138531"/>
                </a:lnTo>
                <a:lnTo>
                  <a:pt x="230606" y="135991"/>
                </a:lnTo>
                <a:lnTo>
                  <a:pt x="240779" y="125806"/>
                </a:lnTo>
                <a:lnTo>
                  <a:pt x="243332" y="119659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85457" y="228866"/>
            <a:ext cx="36830" cy="29209"/>
          </a:xfrm>
          <a:custGeom>
            <a:avLst/>
            <a:gdLst/>
            <a:ahLst/>
            <a:cxnLst/>
            <a:rect l="l" t="t" r="r" b="b"/>
            <a:pathLst>
              <a:path w="36829" h="29210">
                <a:moveTo>
                  <a:pt x="0" y="28943"/>
                </a:moveTo>
                <a:lnTo>
                  <a:pt x="36436" y="0"/>
                </a:lnTo>
              </a:path>
            </a:pathLst>
          </a:custGeom>
          <a:ln w="1201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06158" y="228523"/>
            <a:ext cx="36830" cy="29209"/>
          </a:xfrm>
          <a:custGeom>
            <a:avLst/>
            <a:gdLst/>
            <a:ahLst/>
            <a:cxnLst/>
            <a:rect l="l" t="t" r="r" b="b"/>
            <a:pathLst>
              <a:path w="36829" h="29210">
                <a:moveTo>
                  <a:pt x="36423" y="28930"/>
                </a:moveTo>
                <a:lnTo>
                  <a:pt x="0" y="0"/>
                </a:lnTo>
              </a:path>
            </a:pathLst>
          </a:custGeom>
          <a:ln w="1201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86588" y="1778304"/>
            <a:ext cx="320675" cy="320675"/>
          </a:xfrm>
          <a:custGeom>
            <a:avLst/>
            <a:gdLst/>
            <a:ahLst/>
            <a:cxnLst/>
            <a:rect l="l" t="t" r="r" b="b"/>
            <a:pathLst>
              <a:path w="320675" h="320675">
                <a:moveTo>
                  <a:pt x="320053" y="169587"/>
                </a:moveTo>
                <a:lnTo>
                  <a:pt x="314833" y="118542"/>
                </a:lnTo>
                <a:lnTo>
                  <a:pt x="293828" y="71726"/>
                </a:lnTo>
                <a:lnTo>
                  <a:pt x="260464" y="35119"/>
                </a:lnTo>
                <a:lnTo>
                  <a:pt x="217972" y="10588"/>
                </a:lnTo>
                <a:lnTo>
                  <a:pt x="169587" y="0"/>
                </a:lnTo>
                <a:lnTo>
                  <a:pt x="118542" y="5219"/>
                </a:lnTo>
                <a:lnTo>
                  <a:pt x="71726" y="26222"/>
                </a:lnTo>
                <a:lnTo>
                  <a:pt x="35119" y="59584"/>
                </a:lnTo>
                <a:lnTo>
                  <a:pt x="10588" y="102072"/>
                </a:lnTo>
                <a:lnTo>
                  <a:pt x="0" y="150454"/>
                </a:lnTo>
                <a:lnTo>
                  <a:pt x="5219" y="201498"/>
                </a:lnTo>
                <a:lnTo>
                  <a:pt x="26224" y="248320"/>
                </a:lnTo>
                <a:lnTo>
                  <a:pt x="59588" y="284930"/>
                </a:lnTo>
                <a:lnTo>
                  <a:pt x="102080" y="309463"/>
                </a:lnTo>
                <a:lnTo>
                  <a:pt x="150465" y="320053"/>
                </a:lnTo>
                <a:lnTo>
                  <a:pt x="201511" y="314833"/>
                </a:lnTo>
                <a:lnTo>
                  <a:pt x="248326" y="293828"/>
                </a:lnTo>
                <a:lnTo>
                  <a:pt x="284933" y="260464"/>
                </a:lnTo>
                <a:lnTo>
                  <a:pt x="309464" y="217972"/>
                </a:lnTo>
                <a:lnTo>
                  <a:pt x="320053" y="169587"/>
                </a:lnTo>
                <a:close/>
              </a:path>
            </a:pathLst>
          </a:custGeom>
          <a:solidFill>
            <a:srgbClr val="9878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82201" y="1776162"/>
            <a:ext cx="330200" cy="329565"/>
          </a:xfrm>
          <a:custGeom>
            <a:avLst/>
            <a:gdLst/>
            <a:ahLst/>
            <a:cxnLst/>
            <a:rect l="l" t="t" r="r" b="b"/>
            <a:pathLst>
              <a:path w="330200" h="329564">
                <a:moveTo>
                  <a:pt x="329654" y="154690"/>
                </a:moveTo>
                <a:lnTo>
                  <a:pt x="312623" y="91124"/>
                </a:lnTo>
                <a:lnTo>
                  <a:pt x="274185" y="41132"/>
                </a:lnTo>
                <a:lnTo>
                  <a:pt x="217233" y="8251"/>
                </a:lnTo>
                <a:lnTo>
                  <a:pt x="155956" y="0"/>
                </a:lnTo>
                <a:lnTo>
                  <a:pt x="154394" y="22"/>
                </a:lnTo>
                <a:lnTo>
                  <a:pt x="91159" y="16995"/>
                </a:lnTo>
                <a:lnTo>
                  <a:pt x="41066" y="55457"/>
                </a:lnTo>
                <a:lnTo>
                  <a:pt x="8186" y="112409"/>
                </a:lnTo>
                <a:lnTo>
                  <a:pt x="0" y="174888"/>
                </a:lnTo>
                <a:lnTo>
                  <a:pt x="5605" y="207437"/>
                </a:lnTo>
                <a:lnTo>
                  <a:pt x="17030" y="238449"/>
                </a:lnTo>
                <a:lnTo>
                  <a:pt x="21002" y="244920"/>
                </a:lnTo>
                <a:lnTo>
                  <a:pt x="21002" y="173586"/>
                </a:lnTo>
                <a:lnTo>
                  <a:pt x="21737" y="145909"/>
                </a:lnTo>
                <a:lnTo>
                  <a:pt x="40111" y="92769"/>
                </a:lnTo>
                <a:lnTo>
                  <a:pt x="76897" y="50135"/>
                </a:lnTo>
                <a:lnTo>
                  <a:pt x="127551" y="25637"/>
                </a:lnTo>
                <a:lnTo>
                  <a:pt x="155956" y="20762"/>
                </a:lnTo>
                <a:lnTo>
                  <a:pt x="183605" y="21551"/>
                </a:lnTo>
                <a:lnTo>
                  <a:pt x="236631" y="40115"/>
                </a:lnTo>
                <a:lnTo>
                  <a:pt x="279265" y="76905"/>
                </a:lnTo>
                <a:lnTo>
                  <a:pt x="303763" y="127554"/>
                </a:lnTo>
                <a:lnTo>
                  <a:pt x="308647" y="155980"/>
                </a:lnTo>
                <a:lnTo>
                  <a:pt x="308647" y="244929"/>
                </a:lnTo>
                <a:lnTo>
                  <a:pt x="321391" y="217299"/>
                </a:lnTo>
                <a:lnTo>
                  <a:pt x="328765" y="186416"/>
                </a:lnTo>
                <a:lnTo>
                  <a:pt x="329654" y="154690"/>
                </a:lnTo>
                <a:close/>
              </a:path>
              <a:path w="330200" h="329564">
                <a:moveTo>
                  <a:pt x="308647" y="244929"/>
                </a:moveTo>
                <a:lnTo>
                  <a:pt x="308647" y="155980"/>
                </a:lnTo>
                <a:lnTo>
                  <a:pt x="307870" y="183668"/>
                </a:lnTo>
                <a:lnTo>
                  <a:pt x="301432" y="210620"/>
                </a:lnTo>
                <a:lnTo>
                  <a:pt x="272744" y="260312"/>
                </a:lnTo>
                <a:lnTo>
                  <a:pt x="229105" y="293750"/>
                </a:lnTo>
                <a:lnTo>
                  <a:pt x="173639" y="308614"/>
                </a:lnTo>
                <a:lnTo>
                  <a:pt x="145959" y="307877"/>
                </a:lnTo>
                <a:lnTo>
                  <a:pt x="92829" y="289492"/>
                </a:lnTo>
                <a:lnTo>
                  <a:pt x="50344" y="252672"/>
                </a:lnTo>
                <a:lnTo>
                  <a:pt x="25900" y="202002"/>
                </a:lnTo>
                <a:lnTo>
                  <a:pt x="21002" y="173586"/>
                </a:lnTo>
                <a:lnTo>
                  <a:pt x="21002" y="244920"/>
                </a:lnTo>
                <a:lnTo>
                  <a:pt x="55392" y="288574"/>
                </a:lnTo>
                <a:lnTo>
                  <a:pt x="112344" y="321455"/>
                </a:lnTo>
                <a:lnTo>
                  <a:pt x="172490" y="329543"/>
                </a:lnTo>
                <a:lnTo>
                  <a:pt x="175468" y="329515"/>
                </a:lnTo>
                <a:lnTo>
                  <a:pt x="238489" y="312577"/>
                </a:lnTo>
                <a:lnTo>
                  <a:pt x="288509" y="274249"/>
                </a:lnTo>
                <a:lnTo>
                  <a:pt x="307535" y="247341"/>
                </a:lnTo>
                <a:lnTo>
                  <a:pt x="308647" y="244929"/>
                </a:lnTo>
                <a:close/>
              </a:path>
              <a:path w="330200" h="329564">
                <a:moveTo>
                  <a:pt x="127932" y="127885"/>
                </a:moveTo>
                <a:lnTo>
                  <a:pt x="124198" y="113953"/>
                </a:lnTo>
                <a:lnTo>
                  <a:pt x="120146" y="108669"/>
                </a:lnTo>
                <a:lnTo>
                  <a:pt x="107662" y="101469"/>
                </a:lnTo>
                <a:lnTo>
                  <a:pt x="100995" y="100618"/>
                </a:lnTo>
                <a:lnTo>
                  <a:pt x="86936" y="104390"/>
                </a:lnTo>
                <a:lnTo>
                  <a:pt x="81640" y="108441"/>
                </a:lnTo>
                <a:lnTo>
                  <a:pt x="74452" y="120912"/>
                </a:lnTo>
                <a:lnTo>
                  <a:pt x="73576" y="127516"/>
                </a:lnTo>
                <a:lnTo>
                  <a:pt x="77309" y="141448"/>
                </a:lnTo>
                <a:lnTo>
                  <a:pt x="81361" y="146731"/>
                </a:lnTo>
                <a:lnTo>
                  <a:pt x="93832" y="153932"/>
                </a:lnTo>
                <a:lnTo>
                  <a:pt x="100436" y="154796"/>
                </a:lnTo>
                <a:lnTo>
                  <a:pt x="114368" y="151062"/>
                </a:lnTo>
                <a:lnTo>
                  <a:pt x="119651" y="147011"/>
                </a:lnTo>
                <a:lnTo>
                  <a:pt x="123258" y="140775"/>
                </a:lnTo>
                <a:lnTo>
                  <a:pt x="126992" y="134501"/>
                </a:lnTo>
                <a:lnTo>
                  <a:pt x="127932" y="127885"/>
                </a:lnTo>
                <a:close/>
              </a:path>
              <a:path w="330200" h="329564">
                <a:moveTo>
                  <a:pt x="262613" y="169628"/>
                </a:moveTo>
                <a:lnTo>
                  <a:pt x="260837" y="148497"/>
                </a:lnTo>
                <a:lnTo>
                  <a:pt x="248137" y="151900"/>
                </a:lnTo>
                <a:lnTo>
                  <a:pt x="245174" y="183540"/>
                </a:lnTo>
                <a:lnTo>
                  <a:pt x="233635" y="208663"/>
                </a:lnTo>
                <a:lnTo>
                  <a:pt x="213517" y="227270"/>
                </a:lnTo>
                <a:lnTo>
                  <a:pt x="184815" y="239365"/>
                </a:lnTo>
                <a:lnTo>
                  <a:pt x="153909" y="243239"/>
                </a:lnTo>
                <a:lnTo>
                  <a:pt x="127179" y="237184"/>
                </a:lnTo>
                <a:lnTo>
                  <a:pt x="104626" y="221199"/>
                </a:lnTo>
                <a:lnTo>
                  <a:pt x="86250" y="195283"/>
                </a:lnTo>
                <a:lnTo>
                  <a:pt x="73741" y="198636"/>
                </a:lnTo>
                <a:lnTo>
                  <a:pt x="93659" y="234039"/>
                </a:lnTo>
                <a:lnTo>
                  <a:pt x="137281" y="264546"/>
                </a:lnTo>
                <a:lnTo>
                  <a:pt x="172490" y="268070"/>
                </a:lnTo>
                <a:lnTo>
                  <a:pt x="191571" y="264575"/>
                </a:lnTo>
                <a:lnTo>
                  <a:pt x="238563" y="237409"/>
                </a:lnTo>
                <a:lnTo>
                  <a:pt x="261237" y="189132"/>
                </a:lnTo>
                <a:lnTo>
                  <a:pt x="262613" y="169628"/>
                </a:lnTo>
                <a:close/>
              </a:path>
              <a:path w="330200" h="329564">
                <a:moveTo>
                  <a:pt x="228947" y="100821"/>
                </a:moveTo>
                <a:lnTo>
                  <a:pt x="225226" y="86876"/>
                </a:lnTo>
                <a:lnTo>
                  <a:pt x="221175" y="81593"/>
                </a:lnTo>
                <a:lnTo>
                  <a:pt x="208691" y="74392"/>
                </a:lnTo>
                <a:lnTo>
                  <a:pt x="202100" y="73529"/>
                </a:lnTo>
                <a:lnTo>
                  <a:pt x="188155" y="77262"/>
                </a:lnTo>
                <a:lnTo>
                  <a:pt x="182808" y="81339"/>
                </a:lnTo>
                <a:lnTo>
                  <a:pt x="179074" y="87613"/>
                </a:lnTo>
                <a:lnTo>
                  <a:pt x="175468" y="93836"/>
                </a:lnTo>
                <a:lnTo>
                  <a:pt x="174604" y="100440"/>
                </a:lnTo>
                <a:lnTo>
                  <a:pt x="178338" y="114372"/>
                </a:lnTo>
                <a:lnTo>
                  <a:pt x="182389" y="119655"/>
                </a:lnTo>
                <a:lnTo>
                  <a:pt x="188625" y="123262"/>
                </a:lnTo>
                <a:lnTo>
                  <a:pt x="195000" y="126830"/>
                </a:lnTo>
                <a:lnTo>
                  <a:pt x="201668" y="127669"/>
                </a:lnTo>
                <a:lnTo>
                  <a:pt x="215600" y="123935"/>
                </a:lnTo>
                <a:lnTo>
                  <a:pt x="220883" y="119884"/>
                </a:lnTo>
                <a:lnTo>
                  <a:pt x="228084" y="107412"/>
                </a:lnTo>
                <a:lnTo>
                  <a:pt x="228947" y="100821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91134" y="3277755"/>
            <a:ext cx="320675" cy="320675"/>
          </a:xfrm>
          <a:custGeom>
            <a:avLst/>
            <a:gdLst/>
            <a:ahLst/>
            <a:cxnLst/>
            <a:rect l="l" t="t" r="r" b="b"/>
            <a:pathLst>
              <a:path w="320675" h="320675">
                <a:moveTo>
                  <a:pt x="320053" y="150465"/>
                </a:moveTo>
                <a:lnTo>
                  <a:pt x="309464" y="102080"/>
                </a:lnTo>
                <a:lnTo>
                  <a:pt x="284933" y="59588"/>
                </a:lnTo>
                <a:lnTo>
                  <a:pt x="248326" y="26224"/>
                </a:lnTo>
                <a:lnTo>
                  <a:pt x="201511" y="5219"/>
                </a:lnTo>
                <a:lnTo>
                  <a:pt x="150460" y="0"/>
                </a:lnTo>
                <a:lnTo>
                  <a:pt x="102074" y="10588"/>
                </a:lnTo>
                <a:lnTo>
                  <a:pt x="59585" y="35119"/>
                </a:lnTo>
                <a:lnTo>
                  <a:pt x="26222" y="71726"/>
                </a:lnTo>
                <a:lnTo>
                  <a:pt x="5219" y="118542"/>
                </a:lnTo>
                <a:lnTo>
                  <a:pt x="0" y="169587"/>
                </a:lnTo>
                <a:lnTo>
                  <a:pt x="10589" y="217972"/>
                </a:lnTo>
                <a:lnTo>
                  <a:pt x="35122" y="260464"/>
                </a:lnTo>
                <a:lnTo>
                  <a:pt x="71732" y="293828"/>
                </a:lnTo>
                <a:lnTo>
                  <a:pt x="118554" y="314833"/>
                </a:lnTo>
                <a:lnTo>
                  <a:pt x="169598" y="320053"/>
                </a:lnTo>
                <a:lnTo>
                  <a:pt x="217980" y="309464"/>
                </a:lnTo>
                <a:lnTo>
                  <a:pt x="260468" y="284933"/>
                </a:lnTo>
                <a:lnTo>
                  <a:pt x="293830" y="248326"/>
                </a:lnTo>
                <a:lnTo>
                  <a:pt x="314833" y="201511"/>
                </a:lnTo>
                <a:lnTo>
                  <a:pt x="320053" y="150465"/>
                </a:lnTo>
                <a:close/>
              </a:path>
            </a:pathLst>
          </a:custGeom>
          <a:solidFill>
            <a:srgbClr val="CBB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87163" y="3272538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55" y="174923"/>
                </a:moveTo>
                <a:lnTo>
                  <a:pt x="321363" y="112411"/>
                </a:lnTo>
                <a:lnTo>
                  <a:pt x="288481" y="55459"/>
                </a:lnTo>
                <a:lnTo>
                  <a:pt x="238490" y="17030"/>
                </a:lnTo>
                <a:lnTo>
                  <a:pt x="174929" y="0"/>
                </a:lnTo>
                <a:lnTo>
                  <a:pt x="143200" y="886"/>
                </a:lnTo>
                <a:lnTo>
                  <a:pt x="82279" y="22120"/>
                </a:lnTo>
                <a:lnTo>
                  <a:pt x="33615" y="64152"/>
                </a:lnTo>
                <a:lnTo>
                  <a:pt x="5610" y="122158"/>
                </a:lnTo>
                <a:lnTo>
                  <a:pt x="0" y="154726"/>
                </a:lnTo>
                <a:lnTo>
                  <a:pt x="849" y="186442"/>
                </a:lnTo>
                <a:lnTo>
                  <a:pt x="8158" y="217306"/>
                </a:lnTo>
                <a:lnTo>
                  <a:pt x="21006" y="245305"/>
                </a:lnTo>
                <a:lnTo>
                  <a:pt x="21006" y="156016"/>
                </a:lnTo>
                <a:lnTo>
                  <a:pt x="25904" y="127594"/>
                </a:lnTo>
                <a:lnTo>
                  <a:pt x="50344" y="76929"/>
                </a:lnTo>
                <a:lnTo>
                  <a:pt x="92833" y="40103"/>
                </a:lnTo>
                <a:lnTo>
                  <a:pt x="146003" y="21569"/>
                </a:lnTo>
                <a:lnTo>
                  <a:pt x="173691" y="20792"/>
                </a:lnTo>
                <a:lnTo>
                  <a:pt x="202117" y="25676"/>
                </a:lnTo>
                <a:lnTo>
                  <a:pt x="252712" y="50163"/>
                </a:lnTo>
                <a:lnTo>
                  <a:pt x="289353" y="92758"/>
                </a:lnTo>
                <a:lnTo>
                  <a:pt x="307876" y="145932"/>
                </a:lnTo>
                <a:lnTo>
                  <a:pt x="308652" y="173621"/>
                </a:lnTo>
                <a:lnTo>
                  <a:pt x="308652" y="244943"/>
                </a:lnTo>
                <a:lnTo>
                  <a:pt x="312625" y="238485"/>
                </a:lnTo>
                <a:lnTo>
                  <a:pt x="324062" y="207477"/>
                </a:lnTo>
                <a:lnTo>
                  <a:pt x="329655" y="174923"/>
                </a:lnTo>
                <a:close/>
              </a:path>
              <a:path w="330200" h="330200">
                <a:moveTo>
                  <a:pt x="308652" y="244943"/>
                </a:moveTo>
                <a:lnTo>
                  <a:pt x="308652" y="173621"/>
                </a:lnTo>
                <a:lnTo>
                  <a:pt x="303767" y="202041"/>
                </a:lnTo>
                <a:lnTo>
                  <a:pt x="293785" y="229102"/>
                </a:lnTo>
                <a:lnTo>
                  <a:pt x="260219" y="272821"/>
                </a:lnTo>
                <a:lnTo>
                  <a:pt x="210527" y="301510"/>
                </a:lnTo>
                <a:lnTo>
                  <a:pt x="156014" y="308649"/>
                </a:lnTo>
                <a:lnTo>
                  <a:pt x="127568" y="303741"/>
                </a:lnTo>
                <a:lnTo>
                  <a:pt x="76941" y="279306"/>
                </a:lnTo>
                <a:lnTo>
                  <a:pt x="40115" y="236826"/>
                </a:lnTo>
                <a:lnTo>
                  <a:pt x="21742" y="183696"/>
                </a:lnTo>
                <a:lnTo>
                  <a:pt x="21006" y="156016"/>
                </a:lnTo>
                <a:lnTo>
                  <a:pt x="21006" y="245305"/>
                </a:lnTo>
                <a:lnTo>
                  <a:pt x="64115" y="296021"/>
                </a:lnTo>
                <a:lnTo>
                  <a:pt x="122170" y="324037"/>
                </a:lnTo>
                <a:lnTo>
                  <a:pt x="156014" y="329610"/>
                </a:lnTo>
                <a:lnTo>
                  <a:pt x="186407" y="328787"/>
                </a:lnTo>
                <a:lnTo>
                  <a:pt x="217211" y="321462"/>
                </a:lnTo>
                <a:lnTo>
                  <a:pt x="247138" y="307667"/>
                </a:lnTo>
                <a:lnTo>
                  <a:pt x="274163" y="288581"/>
                </a:lnTo>
                <a:lnTo>
                  <a:pt x="295992" y="265520"/>
                </a:lnTo>
                <a:lnTo>
                  <a:pt x="308652" y="244943"/>
                </a:lnTo>
                <a:close/>
              </a:path>
              <a:path w="330200" h="330200">
                <a:moveTo>
                  <a:pt x="246706" y="223212"/>
                </a:moveTo>
                <a:lnTo>
                  <a:pt x="64741" y="174457"/>
                </a:lnTo>
                <a:lnTo>
                  <a:pt x="59305" y="194739"/>
                </a:lnTo>
                <a:lnTo>
                  <a:pt x="241271" y="243507"/>
                </a:lnTo>
                <a:lnTo>
                  <a:pt x="246706" y="223212"/>
                </a:lnTo>
                <a:close/>
              </a:path>
              <a:path w="330200" h="330200">
                <a:moveTo>
                  <a:pt x="155063" y="100479"/>
                </a:moveTo>
                <a:lnTo>
                  <a:pt x="154187" y="93875"/>
                </a:lnTo>
                <a:lnTo>
                  <a:pt x="146986" y="81404"/>
                </a:lnTo>
                <a:lnTo>
                  <a:pt x="141639" y="77340"/>
                </a:lnTo>
                <a:lnTo>
                  <a:pt x="127568" y="73568"/>
                </a:lnTo>
                <a:lnTo>
                  <a:pt x="120964" y="74431"/>
                </a:lnTo>
                <a:lnTo>
                  <a:pt x="108492" y="81632"/>
                </a:lnTo>
                <a:lnTo>
                  <a:pt x="104441" y="86916"/>
                </a:lnTo>
                <a:lnTo>
                  <a:pt x="100707" y="100847"/>
                </a:lnTo>
                <a:lnTo>
                  <a:pt x="101583" y="107451"/>
                </a:lnTo>
                <a:lnTo>
                  <a:pt x="108784" y="119923"/>
                </a:lnTo>
                <a:lnTo>
                  <a:pt x="114068" y="123974"/>
                </a:lnTo>
                <a:lnTo>
                  <a:pt x="127999" y="127708"/>
                </a:lnTo>
                <a:lnTo>
                  <a:pt x="134603" y="126844"/>
                </a:lnTo>
                <a:lnTo>
                  <a:pt x="140839" y="123250"/>
                </a:lnTo>
                <a:lnTo>
                  <a:pt x="147202" y="119682"/>
                </a:lnTo>
                <a:lnTo>
                  <a:pt x="151329" y="114411"/>
                </a:lnTo>
                <a:lnTo>
                  <a:pt x="155063" y="100479"/>
                </a:lnTo>
                <a:close/>
              </a:path>
              <a:path w="330200" h="330200">
                <a:moveTo>
                  <a:pt x="256079" y="127556"/>
                </a:moveTo>
                <a:lnTo>
                  <a:pt x="255215" y="120952"/>
                </a:lnTo>
                <a:lnTo>
                  <a:pt x="248014" y="108480"/>
                </a:lnTo>
                <a:lnTo>
                  <a:pt x="242731" y="104429"/>
                </a:lnTo>
                <a:lnTo>
                  <a:pt x="228799" y="100695"/>
                </a:lnTo>
                <a:lnTo>
                  <a:pt x="222132" y="101533"/>
                </a:lnTo>
                <a:lnTo>
                  <a:pt x="215756" y="105102"/>
                </a:lnTo>
                <a:lnTo>
                  <a:pt x="209521" y="108709"/>
                </a:lnTo>
                <a:lnTo>
                  <a:pt x="205469" y="113992"/>
                </a:lnTo>
                <a:lnTo>
                  <a:pt x="201736" y="127924"/>
                </a:lnTo>
                <a:lnTo>
                  <a:pt x="202599" y="134528"/>
                </a:lnTo>
                <a:lnTo>
                  <a:pt x="206206" y="140764"/>
                </a:lnTo>
                <a:lnTo>
                  <a:pt x="209940" y="147037"/>
                </a:lnTo>
                <a:lnTo>
                  <a:pt x="215299" y="151101"/>
                </a:lnTo>
                <a:lnTo>
                  <a:pt x="229231" y="154835"/>
                </a:lnTo>
                <a:lnTo>
                  <a:pt x="235822" y="153972"/>
                </a:lnTo>
                <a:lnTo>
                  <a:pt x="248294" y="146771"/>
                </a:lnTo>
                <a:lnTo>
                  <a:pt x="252345" y="141487"/>
                </a:lnTo>
                <a:lnTo>
                  <a:pt x="256079" y="127556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87147" y="4783835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33"/>
                </a:moveTo>
                <a:lnTo>
                  <a:pt x="317590" y="101558"/>
                </a:lnTo>
                <a:lnTo>
                  <a:pt x="281317" y="48361"/>
                </a:lnTo>
                <a:lnTo>
                  <a:pt x="228115" y="12088"/>
                </a:lnTo>
                <a:lnTo>
                  <a:pt x="164845" y="0"/>
                </a:lnTo>
                <a:lnTo>
                  <a:pt x="131934" y="3022"/>
                </a:lnTo>
                <a:lnTo>
                  <a:pt x="73589" y="27201"/>
                </a:lnTo>
                <a:lnTo>
                  <a:pt x="27089" y="73700"/>
                </a:lnTo>
                <a:lnTo>
                  <a:pt x="3009" y="131936"/>
                </a:lnTo>
                <a:lnTo>
                  <a:pt x="0" y="164833"/>
                </a:lnTo>
                <a:lnTo>
                  <a:pt x="3009" y="197742"/>
                </a:lnTo>
                <a:lnTo>
                  <a:pt x="12039" y="228158"/>
                </a:lnTo>
                <a:lnTo>
                  <a:pt x="21005" y="244796"/>
                </a:lnTo>
                <a:lnTo>
                  <a:pt x="21005" y="164833"/>
                </a:lnTo>
                <a:lnTo>
                  <a:pt x="23630" y="136117"/>
                </a:lnTo>
                <a:lnTo>
                  <a:pt x="44633" y="85205"/>
                </a:lnTo>
                <a:lnTo>
                  <a:pt x="85205" y="44535"/>
                </a:lnTo>
                <a:lnTo>
                  <a:pt x="136121" y="23428"/>
                </a:lnTo>
                <a:lnTo>
                  <a:pt x="164846" y="20789"/>
                </a:lnTo>
                <a:lnTo>
                  <a:pt x="193549" y="23428"/>
                </a:lnTo>
                <a:lnTo>
                  <a:pt x="244355" y="44535"/>
                </a:lnTo>
                <a:lnTo>
                  <a:pt x="284929" y="85205"/>
                </a:lnTo>
                <a:lnTo>
                  <a:pt x="306045" y="136117"/>
                </a:lnTo>
                <a:lnTo>
                  <a:pt x="308686" y="164833"/>
                </a:lnTo>
                <a:lnTo>
                  <a:pt x="308686" y="244611"/>
                </a:lnTo>
                <a:lnTo>
                  <a:pt x="317590" y="228158"/>
                </a:lnTo>
                <a:lnTo>
                  <a:pt x="326657" y="197742"/>
                </a:lnTo>
                <a:lnTo>
                  <a:pt x="329679" y="164833"/>
                </a:lnTo>
                <a:close/>
              </a:path>
              <a:path w="330200" h="330200">
                <a:moveTo>
                  <a:pt x="308686" y="244611"/>
                </a:moveTo>
                <a:lnTo>
                  <a:pt x="308686" y="164833"/>
                </a:lnTo>
                <a:lnTo>
                  <a:pt x="306040" y="193556"/>
                </a:lnTo>
                <a:lnTo>
                  <a:pt x="298121" y="220100"/>
                </a:lnTo>
                <a:lnTo>
                  <a:pt x="266458" y="266661"/>
                </a:lnTo>
                <a:lnTo>
                  <a:pt x="220052" y="298169"/>
                </a:lnTo>
                <a:lnTo>
                  <a:pt x="164846" y="308673"/>
                </a:lnTo>
                <a:lnTo>
                  <a:pt x="136121" y="306047"/>
                </a:lnTo>
                <a:lnTo>
                  <a:pt x="85205" y="285040"/>
                </a:lnTo>
                <a:lnTo>
                  <a:pt x="44633" y="244468"/>
                </a:lnTo>
                <a:lnTo>
                  <a:pt x="23630" y="193556"/>
                </a:lnTo>
                <a:lnTo>
                  <a:pt x="21005" y="164833"/>
                </a:lnTo>
                <a:lnTo>
                  <a:pt x="21005" y="244796"/>
                </a:lnTo>
                <a:lnTo>
                  <a:pt x="48158" y="281520"/>
                </a:lnTo>
                <a:lnTo>
                  <a:pt x="101515" y="317639"/>
                </a:lnTo>
                <a:lnTo>
                  <a:pt x="164846" y="329679"/>
                </a:lnTo>
                <a:lnTo>
                  <a:pt x="197741" y="326664"/>
                </a:lnTo>
                <a:lnTo>
                  <a:pt x="228115" y="317634"/>
                </a:lnTo>
                <a:lnTo>
                  <a:pt x="255973" y="302588"/>
                </a:lnTo>
                <a:lnTo>
                  <a:pt x="281317" y="281520"/>
                </a:lnTo>
                <a:lnTo>
                  <a:pt x="302477" y="256083"/>
                </a:lnTo>
                <a:lnTo>
                  <a:pt x="308686" y="244611"/>
                </a:lnTo>
                <a:close/>
              </a:path>
              <a:path w="330200" h="330200">
                <a:moveTo>
                  <a:pt x="138747" y="119646"/>
                </a:moveTo>
                <a:lnTo>
                  <a:pt x="138747" y="105219"/>
                </a:lnTo>
                <a:lnTo>
                  <a:pt x="136207" y="99072"/>
                </a:lnTo>
                <a:lnTo>
                  <a:pt x="126009" y="88887"/>
                </a:lnTo>
                <a:lnTo>
                  <a:pt x="119799" y="86334"/>
                </a:lnTo>
                <a:lnTo>
                  <a:pt x="105232" y="86334"/>
                </a:lnTo>
                <a:lnTo>
                  <a:pt x="99072" y="88887"/>
                </a:lnTo>
                <a:lnTo>
                  <a:pt x="88887" y="99072"/>
                </a:lnTo>
                <a:lnTo>
                  <a:pt x="86347" y="105219"/>
                </a:lnTo>
                <a:lnTo>
                  <a:pt x="86347" y="119646"/>
                </a:lnTo>
                <a:lnTo>
                  <a:pt x="88887" y="125793"/>
                </a:lnTo>
                <a:lnTo>
                  <a:pt x="99072" y="135978"/>
                </a:lnTo>
                <a:lnTo>
                  <a:pt x="105232" y="138531"/>
                </a:lnTo>
                <a:lnTo>
                  <a:pt x="119799" y="138473"/>
                </a:lnTo>
                <a:lnTo>
                  <a:pt x="125806" y="135978"/>
                </a:lnTo>
                <a:lnTo>
                  <a:pt x="130898" y="130886"/>
                </a:lnTo>
                <a:lnTo>
                  <a:pt x="136131" y="125793"/>
                </a:lnTo>
                <a:lnTo>
                  <a:pt x="138747" y="119646"/>
                </a:lnTo>
                <a:close/>
              </a:path>
              <a:path w="330200" h="330200">
                <a:moveTo>
                  <a:pt x="243331" y="119646"/>
                </a:moveTo>
                <a:lnTo>
                  <a:pt x="243331" y="105219"/>
                </a:lnTo>
                <a:lnTo>
                  <a:pt x="240791" y="99072"/>
                </a:lnTo>
                <a:lnTo>
                  <a:pt x="230606" y="88887"/>
                </a:lnTo>
                <a:lnTo>
                  <a:pt x="224459" y="86334"/>
                </a:lnTo>
                <a:lnTo>
                  <a:pt x="210019" y="86334"/>
                </a:lnTo>
                <a:lnTo>
                  <a:pt x="203809" y="88887"/>
                </a:lnTo>
                <a:lnTo>
                  <a:pt x="198577" y="93979"/>
                </a:lnTo>
                <a:lnTo>
                  <a:pt x="193484" y="99072"/>
                </a:lnTo>
                <a:lnTo>
                  <a:pt x="190931" y="105219"/>
                </a:lnTo>
                <a:lnTo>
                  <a:pt x="190931" y="119646"/>
                </a:lnTo>
                <a:lnTo>
                  <a:pt x="224459" y="138531"/>
                </a:lnTo>
                <a:lnTo>
                  <a:pt x="230606" y="135978"/>
                </a:lnTo>
                <a:lnTo>
                  <a:pt x="240791" y="125793"/>
                </a:lnTo>
                <a:lnTo>
                  <a:pt x="243331" y="119646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13169" y="4954320"/>
            <a:ext cx="80010" cy="116839"/>
          </a:xfrm>
          <a:custGeom>
            <a:avLst/>
            <a:gdLst/>
            <a:ahLst/>
            <a:cxnLst/>
            <a:rect l="l" t="t" r="r" b="b"/>
            <a:pathLst>
              <a:path w="80010" h="116839">
                <a:moveTo>
                  <a:pt x="79819" y="58280"/>
                </a:moveTo>
                <a:lnTo>
                  <a:pt x="76682" y="35597"/>
                </a:lnTo>
                <a:lnTo>
                  <a:pt x="68129" y="17071"/>
                </a:lnTo>
                <a:lnTo>
                  <a:pt x="55441" y="4580"/>
                </a:lnTo>
                <a:lnTo>
                  <a:pt x="39903" y="0"/>
                </a:lnTo>
                <a:lnTo>
                  <a:pt x="24372" y="4580"/>
                </a:lnTo>
                <a:lnTo>
                  <a:pt x="11688" y="17071"/>
                </a:lnTo>
                <a:lnTo>
                  <a:pt x="3136" y="35597"/>
                </a:lnTo>
                <a:lnTo>
                  <a:pt x="0" y="58280"/>
                </a:lnTo>
                <a:lnTo>
                  <a:pt x="3136" y="80961"/>
                </a:lnTo>
                <a:lnTo>
                  <a:pt x="11688" y="99482"/>
                </a:lnTo>
                <a:lnTo>
                  <a:pt x="24372" y="111969"/>
                </a:lnTo>
                <a:lnTo>
                  <a:pt x="39903" y="116547"/>
                </a:lnTo>
                <a:lnTo>
                  <a:pt x="55441" y="111969"/>
                </a:lnTo>
                <a:lnTo>
                  <a:pt x="68129" y="99482"/>
                </a:lnTo>
                <a:lnTo>
                  <a:pt x="76682" y="80961"/>
                </a:lnTo>
                <a:lnTo>
                  <a:pt x="79819" y="58280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87566" y="2516225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46"/>
                </a:moveTo>
                <a:lnTo>
                  <a:pt x="317584" y="101571"/>
                </a:lnTo>
                <a:lnTo>
                  <a:pt x="281305" y="48374"/>
                </a:lnTo>
                <a:lnTo>
                  <a:pt x="228107" y="12095"/>
                </a:lnTo>
                <a:lnTo>
                  <a:pt x="164833" y="0"/>
                </a:lnTo>
                <a:lnTo>
                  <a:pt x="131924" y="3023"/>
                </a:lnTo>
                <a:lnTo>
                  <a:pt x="73587" y="27212"/>
                </a:lnTo>
                <a:lnTo>
                  <a:pt x="27083" y="73713"/>
                </a:lnTo>
                <a:lnTo>
                  <a:pt x="3008" y="131949"/>
                </a:lnTo>
                <a:lnTo>
                  <a:pt x="0" y="164846"/>
                </a:lnTo>
                <a:lnTo>
                  <a:pt x="3008" y="197755"/>
                </a:lnTo>
                <a:lnTo>
                  <a:pt x="12034" y="228169"/>
                </a:lnTo>
                <a:lnTo>
                  <a:pt x="20993" y="244790"/>
                </a:lnTo>
                <a:lnTo>
                  <a:pt x="20993" y="164846"/>
                </a:lnTo>
                <a:lnTo>
                  <a:pt x="23619" y="136128"/>
                </a:lnTo>
                <a:lnTo>
                  <a:pt x="44626" y="85207"/>
                </a:lnTo>
                <a:lnTo>
                  <a:pt x="85200" y="44535"/>
                </a:lnTo>
                <a:lnTo>
                  <a:pt x="136115" y="23428"/>
                </a:lnTo>
                <a:lnTo>
                  <a:pt x="164833" y="20789"/>
                </a:lnTo>
                <a:lnTo>
                  <a:pt x="193538" y="23433"/>
                </a:lnTo>
                <a:lnTo>
                  <a:pt x="244353" y="44537"/>
                </a:lnTo>
                <a:lnTo>
                  <a:pt x="284927" y="85207"/>
                </a:lnTo>
                <a:lnTo>
                  <a:pt x="306035" y="136128"/>
                </a:lnTo>
                <a:lnTo>
                  <a:pt x="308673" y="164846"/>
                </a:lnTo>
                <a:lnTo>
                  <a:pt x="308673" y="244627"/>
                </a:lnTo>
                <a:lnTo>
                  <a:pt x="317584" y="228169"/>
                </a:lnTo>
                <a:lnTo>
                  <a:pt x="326655" y="197755"/>
                </a:lnTo>
                <a:lnTo>
                  <a:pt x="329679" y="164846"/>
                </a:lnTo>
                <a:close/>
              </a:path>
              <a:path w="330200" h="330200">
                <a:moveTo>
                  <a:pt x="308673" y="244627"/>
                </a:moveTo>
                <a:lnTo>
                  <a:pt x="308673" y="164846"/>
                </a:lnTo>
                <a:lnTo>
                  <a:pt x="306029" y="193563"/>
                </a:lnTo>
                <a:lnTo>
                  <a:pt x="298115" y="220108"/>
                </a:lnTo>
                <a:lnTo>
                  <a:pt x="266458" y="266674"/>
                </a:lnTo>
                <a:lnTo>
                  <a:pt x="220041" y="298175"/>
                </a:lnTo>
                <a:lnTo>
                  <a:pt x="164833" y="308673"/>
                </a:lnTo>
                <a:lnTo>
                  <a:pt x="136115" y="306049"/>
                </a:lnTo>
                <a:lnTo>
                  <a:pt x="85200" y="285050"/>
                </a:lnTo>
                <a:lnTo>
                  <a:pt x="44626" y="244479"/>
                </a:lnTo>
                <a:lnTo>
                  <a:pt x="23619" y="193563"/>
                </a:lnTo>
                <a:lnTo>
                  <a:pt x="20993" y="164846"/>
                </a:lnTo>
                <a:lnTo>
                  <a:pt x="20993" y="244790"/>
                </a:lnTo>
                <a:lnTo>
                  <a:pt x="48158" y="281520"/>
                </a:lnTo>
                <a:lnTo>
                  <a:pt x="101509" y="317639"/>
                </a:lnTo>
                <a:lnTo>
                  <a:pt x="164833" y="329679"/>
                </a:lnTo>
                <a:lnTo>
                  <a:pt x="197730" y="326664"/>
                </a:lnTo>
                <a:lnTo>
                  <a:pt x="228107" y="317634"/>
                </a:lnTo>
                <a:lnTo>
                  <a:pt x="255966" y="302588"/>
                </a:lnTo>
                <a:lnTo>
                  <a:pt x="281305" y="281520"/>
                </a:lnTo>
                <a:lnTo>
                  <a:pt x="302466" y="256091"/>
                </a:lnTo>
                <a:lnTo>
                  <a:pt x="308673" y="244627"/>
                </a:lnTo>
                <a:close/>
              </a:path>
              <a:path w="330200" h="330200">
                <a:moveTo>
                  <a:pt x="261785" y="249910"/>
                </a:moveTo>
                <a:lnTo>
                  <a:pt x="251653" y="210561"/>
                </a:lnTo>
                <a:lnTo>
                  <a:pt x="217233" y="169782"/>
                </a:lnTo>
                <a:lnTo>
                  <a:pt x="164833" y="155714"/>
                </a:lnTo>
                <a:lnTo>
                  <a:pt x="145488" y="157284"/>
                </a:lnTo>
                <a:lnTo>
                  <a:pt x="98437" y="180746"/>
                </a:lnTo>
                <a:lnTo>
                  <a:pt x="71743" y="229043"/>
                </a:lnTo>
                <a:lnTo>
                  <a:pt x="68097" y="249910"/>
                </a:lnTo>
                <a:lnTo>
                  <a:pt x="81038" y="249910"/>
                </a:lnTo>
                <a:lnTo>
                  <a:pt x="92083" y="220116"/>
                </a:lnTo>
                <a:lnTo>
                  <a:pt x="109729" y="198835"/>
                </a:lnTo>
                <a:lnTo>
                  <a:pt x="133979" y="186068"/>
                </a:lnTo>
                <a:lnTo>
                  <a:pt x="164833" y="181813"/>
                </a:lnTo>
                <a:lnTo>
                  <a:pt x="195767" y="186068"/>
                </a:lnTo>
                <a:lnTo>
                  <a:pt x="220046" y="198835"/>
                </a:lnTo>
                <a:lnTo>
                  <a:pt x="237667" y="220116"/>
                </a:lnTo>
                <a:lnTo>
                  <a:pt x="248627" y="249910"/>
                </a:lnTo>
                <a:lnTo>
                  <a:pt x="261785" y="249910"/>
                </a:lnTo>
                <a:close/>
              </a:path>
              <a:path w="330200" h="330200">
                <a:moveTo>
                  <a:pt x="138734" y="119646"/>
                </a:moveTo>
                <a:lnTo>
                  <a:pt x="138734" y="105232"/>
                </a:lnTo>
                <a:lnTo>
                  <a:pt x="136194" y="99072"/>
                </a:lnTo>
                <a:lnTo>
                  <a:pt x="126009" y="88887"/>
                </a:lnTo>
                <a:lnTo>
                  <a:pt x="119786" y="86347"/>
                </a:lnTo>
                <a:lnTo>
                  <a:pt x="105219" y="86347"/>
                </a:lnTo>
                <a:lnTo>
                  <a:pt x="99072" y="88887"/>
                </a:lnTo>
                <a:lnTo>
                  <a:pt x="88887" y="99072"/>
                </a:lnTo>
                <a:lnTo>
                  <a:pt x="86334" y="105232"/>
                </a:lnTo>
                <a:lnTo>
                  <a:pt x="86334" y="119646"/>
                </a:lnTo>
                <a:lnTo>
                  <a:pt x="88887" y="125806"/>
                </a:lnTo>
                <a:lnTo>
                  <a:pt x="99072" y="135991"/>
                </a:lnTo>
                <a:lnTo>
                  <a:pt x="105219" y="138531"/>
                </a:lnTo>
                <a:lnTo>
                  <a:pt x="119786" y="138473"/>
                </a:lnTo>
                <a:lnTo>
                  <a:pt x="125806" y="135991"/>
                </a:lnTo>
                <a:lnTo>
                  <a:pt x="130886" y="130898"/>
                </a:lnTo>
                <a:lnTo>
                  <a:pt x="136118" y="125806"/>
                </a:lnTo>
                <a:lnTo>
                  <a:pt x="138734" y="119646"/>
                </a:lnTo>
                <a:close/>
              </a:path>
              <a:path w="330200" h="330200">
                <a:moveTo>
                  <a:pt x="243332" y="119646"/>
                </a:moveTo>
                <a:lnTo>
                  <a:pt x="243332" y="105232"/>
                </a:lnTo>
                <a:lnTo>
                  <a:pt x="240779" y="99072"/>
                </a:lnTo>
                <a:lnTo>
                  <a:pt x="230593" y="88887"/>
                </a:lnTo>
                <a:lnTo>
                  <a:pt x="224447" y="86347"/>
                </a:lnTo>
                <a:lnTo>
                  <a:pt x="210019" y="86347"/>
                </a:lnTo>
                <a:lnTo>
                  <a:pt x="203796" y="88887"/>
                </a:lnTo>
                <a:lnTo>
                  <a:pt x="198564" y="93980"/>
                </a:lnTo>
                <a:lnTo>
                  <a:pt x="193471" y="99072"/>
                </a:lnTo>
                <a:lnTo>
                  <a:pt x="190931" y="105232"/>
                </a:lnTo>
                <a:lnTo>
                  <a:pt x="190931" y="119646"/>
                </a:lnTo>
                <a:lnTo>
                  <a:pt x="193471" y="125806"/>
                </a:lnTo>
                <a:lnTo>
                  <a:pt x="198564" y="130898"/>
                </a:lnTo>
                <a:lnTo>
                  <a:pt x="203796" y="135991"/>
                </a:lnTo>
                <a:lnTo>
                  <a:pt x="210019" y="138531"/>
                </a:lnTo>
                <a:lnTo>
                  <a:pt x="224447" y="138531"/>
                </a:lnTo>
                <a:lnTo>
                  <a:pt x="230593" y="135991"/>
                </a:lnTo>
                <a:lnTo>
                  <a:pt x="240779" y="125806"/>
                </a:lnTo>
                <a:lnTo>
                  <a:pt x="243332" y="119646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87566" y="4012095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45"/>
                </a:moveTo>
                <a:lnTo>
                  <a:pt x="317584" y="101571"/>
                </a:lnTo>
                <a:lnTo>
                  <a:pt x="281305" y="48374"/>
                </a:lnTo>
                <a:lnTo>
                  <a:pt x="228107" y="12095"/>
                </a:lnTo>
                <a:lnTo>
                  <a:pt x="164833" y="0"/>
                </a:lnTo>
                <a:lnTo>
                  <a:pt x="131924" y="3023"/>
                </a:lnTo>
                <a:lnTo>
                  <a:pt x="73587" y="27212"/>
                </a:lnTo>
                <a:lnTo>
                  <a:pt x="27089" y="73713"/>
                </a:lnTo>
                <a:lnTo>
                  <a:pt x="3009" y="131949"/>
                </a:lnTo>
                <a:lnTo>
                  <a:pt x="0" y="164845"/>
                </a:lnTo>
                <a:lnTo>
                  <a:pt x="3009" y="197755"/>
                </a:lnTo>
                <a:lnTo>
                  <a:pt x="12039" y="228169"/>
                </a:lnTo>
                <a:lnTo>
                  <a:pt x="20993" y="244781"/>
                </a:lnTo>
                <a:lnTo>
                  <a:pt x="20993" y="164845"/>
                </a:lnTo>
                <a:lnTo>
                  <a:pt x="23619" y="136128"/>
                </a:lnTo>
                <a:lnTo>
                  <a:pt x="44626" y="85207"/>
                </a:lnTo>
                <a:lnTo>
                  <a:pt x="85200" y="44541"/>
                </a:lnTo>
                <a:lnTo>
                  <a:pt x="136115" y="23430"/>
                </a:lnTo>
                <a:lnTo>
                  <a:pt x="164833" y="20789"/>
                </a:lnTo>
                <a:lnTo>
                  <a:pt x="193538" y="23435"/>
                </a:lnTo>
                <a:lnTo>
                  <a:pt x="244353" y="44542"/>
                </a:lnTo>
                <a:lnTo>
                  <a:pt x="284927" y="85207"/>
                </a:lnTo>
                <a:lnTo>
                  <a:pt x="306035" y="136128"/>
                </a:lnTo>
                <a:lnTo>
                  <a:pt x="308673" y="164845"/>
                </a:lnTo>
                <a:lnTo>
                  <a:pt x="308673" y="244627"/>
                </a:lnTo>
                <a:lnTo>
                  <a:pt x="317584" y="228169"/>
                </a:lnTo>
                <a:lnTo>
                  <a:pt x="326655" y="197755"/>
                </a:lnTo>
                <a:lnTo>
                  <a:pt x="329679" y="164845"/>
                </a:lnTo>
                <a:close/>
              </a:path>
              <a:path w="330200" h="330200">
                <a:moveTo>
                  <a:pt x="308673" y="244627"/>
                </a:moveTo>
                <a:lnTo>
                  <a:pt x="308673" y="164845"/>
                </a:lnTo>
                <a:lnTo>
                  <a:pt x="306029" y="193563"/>
                </a:lnTo>
                <a:lnTo>
                  <a:pt x="298115" y="220108"/>
                </a:lnTo>
                <a:lnTo>
                  <a:pt x="266458" y="266674"/>
                </a:lnTo>
                <a:lnTo>
                  <a:pt x="220041" y="298181"/>
                </a:lnTo>
                <a:lnTo>
                  <a:pt x="164833" y="308686"/>
                </a:lnTo>
                <a:lnTo>
                  <a:pt x="136115" y="306059"/>
                </a:lnTo>
                <a:lnTo>
                  <a:pt x="85200" y="285052"/>
                </a:lnTo>
                <a:lnTo>
                  <a:pt x="44626" y="244479"/>
                </a:lnTo>
                <a:lnTo>
                  <a:pt x="23619" y="193563"/>
                </a:lnTo>
                <a:lnTo>
                  <a:pt x="20993" y="164845"/>
                </a:lnTo>
                <a:lnTo>
                  <a:pt x="20993" y="244781"/>
                </a:lnTo>
                <a:lnTo>
                  <a:pt x="48158" y="281520"/>
                </a:lnTo>
                <a:lnTo>
                  <a:pt x="101509" y="317639"/>
                </a:lnTo>
                <a:lnTo>
                  <a:pt x="164833" y="329679"/>
                </a:lnTo>
                <a:lnTo>
                  <a:pt x="197730" y="326669"/>
                </a:lnTo>
                <a:lnTo>
                  <a:pt x="228107" y="317639"/>
                </a:lnTo>
                <a:lnTo>
                  <a:pt x="255966" y="302590"/>
                </a:lnTo>
                <a:lnTo>
                  <a:pt x="281305" y="281520"/>
                </a:lnTo>
                <a:lnTo>
                  <a:pt x="302466" y="256091"/>
                </a:lnTo>
                <a:lnTo>
                  <a:pt x="308673" y="244627"/>
                </a:lnTo>
                <a:close/>
              </a:path>
              <a:path w="330200" h="330200">
                <a:moveTo>
                  <a:pt x="261785" y="249910"/>
                </a:moveTo>
                <a:lnTo>
                  <a:pt x="251653" y="210562"/>
                </a:lnTo>
                <a:lnTo>
                  <a:pt x="217233" y="169792"/>
                </a:lnTo>
                <a:lnTo>
                  <a:pt x="164833" y="155714"/>
                </a:lnTo>
                <a:lnTo>
                  <a:pt x="145488" y="157286"/>
                </a:lnTo>
                <a:lnTo>
                  <a:pt x="98437" y="180759"/>
                </a:lnTo>
                <a:lnTo>
                  <a:pt x="71743" y="229043"/>
                </a:lnTo>
                <a:lnTo>
                  <a:pt x="68097" y="249910"/>
                </a:lnTo>
                <a:lnTo>
                  <a:pt x="81038" y="249910"/>
                </a:lnTo>
                <a:lnTo>
                  <a:pt x="92083" y="220121"/>
                </a:lnTo>
                <a:lnTo>
                  <a:pt x="109729" y="198840"/>
                </a:lnTo>
                <a:lnTo>
                  <a:pt x="133979" y="186070"/>
                </a:lnTo>
                <a:lnTo>
                  <a:pt x="164833" y="181813"/>
                </a:lnTo>
                <a:lnTo>
                  <a:pt x="195767" y="186070"/>
                </a:lnTo>
                <a:lnTo>
                  <a:pt x="220046" y="198840"/>
                </a:lnTo>
                <a:lnTo>
                  <a:pt x="237667" y="220121"/>
                </a:lnTo>
                <a:lnTo>
                  <a:pt x="248627" y="249910"/>
                </a:lnTo>
                <a:lnTo>
                  <a:pt x="261785" y="249910"/>
                </a:lnTo>
                <a:close/>
              </a:path>
              <a:path w="330200" h="330200">
                <a:moveTo>
                  <a:pt x="138734" y="119659"/>
                </a:moveTo>
                <a:lnTo>
                  <a:pt x="138734" y="105232"/>
                </a:lnTo>
                <a:lnTo>
                  <a:pt x="136194" y="99072"/>
                </a:lnTo>
                <a:lnTo>
                  <a:pt x="126009" y="88900"/>
                </a:lnTo>
                <a:lnTo>
                  <a:pt x="119786" y="86347"/>
                </a:lnTo>
                <a:lnTo>
                  <a:pt x="105219" y="86347"/>
                </a:lnTo>
                <a:lnTo>
                  <a:pt x="99072" y="88900"/>
                </a:lnTo>
                <a:lnTo>
                  <a:pt x="88887" y="99072"/>
                </a:lnTo>
                <a:lnTo>
                  <a:pt x="86334" y="105232"/>
                </a:lnTo>
                <a:lnTo>
                  <a:pt x="86334" y="119659"/>
                </a:lnTo>
                <a:lnTo>
                  <a:pt x="88887" y="125806"/>
                </a:lnTo>
                <a:lnTo>
                  <a:pt x="99072" y="135991"/>
                </a:lnTo>
                <a:lnTo>
                  <a:pt x="105219" y="138531"/>
                </a:lnTo>
                <a:lnTo>
                  <a:pt x="119786" y="138473"/>
                </a:lnTo>
                <a:lnTo>
                  <a:pt x="125806" y="135991"/>
                </a:lnTo>
                <a:lnTo>
                  <a:pt x="130886" y="130898"/>
                </a:lnTo>
                <a:lnTo>
                  <a:pt x="136118" y="125806"/>
                </a:lnTo>
                <a:lnTo>
                  <a:pt x="138734" y="119659"/>
                </a:lnTo>
                <a:close/>
              </a:path>
              <a:path w="330200" h="330200">
                <a:moveTo>
                  <a:pt x="243332" y="119659"/>
                </a:moveTo>
                <a:lnTo>
                  <a:pt x="243332" y="105232"/>
                </a:lnTo>
                <a:lnTo>
                  <a:pt x="240779" y="99072"/>
                </a:lnTo>
                <a:lnTo>
                  <a:pt x="230593" y="88900"/>
                </a:lnTo>
                <a:lnTo>
                  <a:pt x="224447" y="86347"/>
                </a:lnTo>
                <a:lnTo>
                  <a:pt x="210019" y="86347"/>
                </a:lnTo>
                <a:lnTo>
                  <a:pt x="203796" y="88900"/>
                </a:lnTo>
                <a:lnTo>
                  <a:pt x="198564" y="93992"/>
                </a:lnTo>
                <a:lnTo>
                  <a:pt x="193471" y="99072"/>
                </a:lnTo>
                <a:lnTo>
                  <a:pt x="190931" y="105232"/>
                </a:lnTo>
                <a:lnTo>
                  <a:pt x="190931" y="119659"/>
                </a:lnTo>
                <a:lnTo>
                  <a:pt x="193471" y="125806"/>
                </a:lnTo>
                <a:lnTo>
                  <a:pt x="198564" y="130898"/>
                </a:lnTo>
                <a:lnTo>
                  <a:pt x="203796" y="135991"/>
                </a:lnTo>
                <a:lnTo>
                  <a:pt x="210019" y="138531"/>
                </a:lnTo>
                <a:lnTo>
                  <a:pt x="224447" y="138531"/>
                </a:lnTo>
                <a:lnTo>
                  <a:pt x="230593" y="135991"/>
                </a:lnTo>
                <a:lnTo>
                  <a:pt x="240779" y="125806"/>
                </a:lnTo>
                <a:lnTo>
                  <a:pt x="243332" y="119659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72757" y="4073740"/>
            <a:ext cx="36830" cy="29209"/>
          </a:xfrm>
          <a:custGeom>
            <a:avLst/>
            <a:gdLst/>
            <a:ahLst/>
            <a:cxnLst/>
            <a:rect l="l" t="t" r="r" b="b"/>
            <a:pathLst>
              <a:path w="36829" h="29210">
                <a:moveTo>
                  <a:pt x="0" y="28930"/>
                </a:moveTo>
                <a:lnTo>
                  <a:pt x="36436" y="0"/>
                </a:lnTo>
              </a:path>
            </a:pathLst>
          </a:custGeom>
          <a:ln w="1201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93458" y="4073385"/>
            <a:ext cx="36830" cy="29209"/>
          </a:xfrm>
          <a:custGeom>
            <a:avLst/>
            <a:gdLst/>
            <a:ahLst/>
            <a:cxnLst/>
            <a:rect l="l" t="t" r="r" b="b"/>
            <a:pathLst>
              <a:path w="36829" h="29210">
                <a:moveTo>
                  <a:pt x="36423" y="28930"/>
                </a:moveTo>
                <a:lnTo>
                  <a:pt x="0" y="0"/>
                </a:lnTo>
              </a:path>
            </a:pathLst>
          </a:custGeom>
          <a:ln w="1201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91642" y="6479158"/>
            <a:ext cx="320675" cy="320675"/>
          </a:xfrm>
          <a:custGeom>
            <a:avLst/>
            <a:gdLst/>
            <a:ahLst/>
            <a:cxnLst/>
            <a:rect l="l" t="t" r="r" b="b"/>
            <a:pathLst>
              <a:path w="320675" h="320675">
                <a:moveTo>
                  <a:pt x="320053" y="169587"/>
                </a:moveTo>
                <a:lnTo>
                  <a:pt x="314833" y="118542"/>
                </a:lnTo>
                <a:lnTo>
                  <a:pt x="293828" y="71726"/>
                </a:lnTo>
                <a:lnTo>
                  <a:pt x="260464" y="35119"/>
                </a:lnTo>
                <a:lnTo>
                  <a:pt x="217972" y="10588"/>
                </a:lnTo>
                <a:lnTo>
                  <a:pt x="169587" y="0"/>
                </a:lnTo>
                <a:lnTo>
                  <a:pt x="118542" y="5219"/>
                </a:lnTo>
                <a:lnTo>
                  <a:pt x="71726" y="26222"/>
                </a:lnTo>
                <a:lnTo>
                  <a:pt x="35119" y="59584"/>
                </a:lnTo>
                <a:lnTo>
                  <a:pt x="10588" y="102072"/>
                </a:lnTo>
                <a:lnTo>
                  <a:pt x="0" y="150454"/>
                </a:lnTo>
                <a:lnTo>
                  <a:pt x="5219" y="201498"/>
                </a:lnTo>
                <a:lnTo>
                  <a:pt x="26224" y="248320"/>
                </a:lnTo>
                <a:lnTo>
                  <a:pt x="59588" y="284930"/>
                </a:lnTo>
                <a:lnTo>
                  <a:pt x="102080" y="309463"/>
                </a:lnTo>
                <a:lnTo>
                  <a:pt x="150465" y="320053"/>
                </a:lnTo>
                <a:lnTo>
                  <a:pt x="201511" y="314833"/>
                </a:lnTo>
                <a:lnTo>
                  <a:pt x="248326" y="293828"/>
                </a:lnTo>
                <a:lnTo>
                  <a:pt x="284933" y="260464"/>
                </a:lnTo>
                <a:lnTo>
                  <a:pt x="309464" y="217972"/>
                </a:lnTo>
                <a:lnTo>
                  <a:pt x="320053" y="169587"/>
                </a:lnTo>
                <a:close/>
              </a:path>
            </a:pathLst>
          </a:custGeom>
          <a:solidFill>
            <a:srgbClr val="9878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87165" y="6477042"/>
            <a:ext cx="330200" cy="329565"/>
          </a:xfrm>
          <a:custGeom>
            <a:avLst/>
            <a:gdLst/>
            <a:ahLst/>
            <a:cxnLst/>
            <a:rect l="l" t="t" r="r" b="b"/>
            <a:pathLst>
              <a:path w="330200" h="329565">
                <a:moveTo>
                  <a:pt x="329645" y="154692"/>
                </a:moveTo>
                <a:lnTo>
                  <a:pt x="312614" y="91130"/>
                </a:lnTo>
                <a:lnTo>
                  <a:pt x="274185" y="41134"/>
                </a:lnTo>
                <a:lnTo>
                  <a:pt x="217228" y="8251"/>
                </a:lnTo>
                <a:lnTo>
                  <a:pt x="155953" y="0"/>
                </a:lnTo>
                <a:lnTo>
                  <a:pt x="154394" y="21"/>
                </a:lnTo>
                <a:lnTo>
                  <a:pt x="91159" y="17001"/>
                </a:lnTo>
                <a:lnTo>
                  <a:pt x="41063" y="55459"/>
                </a:lnTo>
                <a:lnTo>
                  <a:pt x="8182" y="112410"/>
                </a:lnTo>
                <a:lnTo>
                  <a:pt x="0" y="174894"/>
                </a:lnTo>
                <a:lnTo>
                  <a:pt x="5607" y="207450"/>
                </a:lnTo>
                <a:lnTo>
                  <a:pt x="17030" y="238461"/>
                </a:lnTo>
                <a:lnTo>
                  <a:pt x="20991" y="244917"/>
                </a:lnTo>
                <a:lnTo>
                  <a:pt x="20991" y="173594"/>
                </a:lnTo>
                <a:lnTo>
                  <a:pt x="21728" y="145917"/>
                </a:lnTo>
                <a:lnTo>
                  <a:pt x="40113" y="92782"/>
                </a:lnTo>
                <a:lnTo>
                  <a:pt x="76892" y="50148"/>
                </a:lnTo>
                <a:lnTo>
                  <a:pt x="127540" y="25650"/>
                </a:lnTo>
                <a:lnTo>
                  <a:pt x="155953" y="20768"/>
                </a:lnTo>
                <a:lnTo>
                  <a:pt x="183605" y="21554"/>
                </a:lnTo>
                <a:lnTo>
                  <a:pt x="236633" y="40128"/>
                </a:lnTo>
                <a:lnTo>
                  <a:pt x="279267" y="76911"/>
                </a:lnTo>
                <a:lnTo>
                  <a:pt x="303765" y="127554"/>
                </a:lnTo>
                <a:lnTo>
                  <a:pt x="308644" y="155981"/>
                </a:lnTo>
                <a:lnTo>
                  <a:pt x="308644" y="244915"/>
                </a:lnTo>
                <a:lnTo>
                  <a:pt x="321386" y="217304"/>
                </a:lnTo>
                <a:lnTo>
                  <a:pt x="328758" y="186420"/>
                </a:lnTo>
                <a:lnTo>
                  <a:pt x="329645" y="154692"/>
                </a:lnTo>
                <a:close/>
              </a:path>
              <a:path w="330200" h="329565">
                <a:moveTo>
                  <a:pt x="308644" y="244915"/>
                </a:moveTo>
                <a:lnTo>
                  <a:pt x="308644" y="155981"/>
                </a:lnTo>
                <a:lnTo>
                  <a:pt x="307867" y="183674"/>
                </a:lnTo>
                <a:lnTo>
                  <a:pt x="301432" y="210631"/>
                </a:lnTo>
                <a:lnTo>
                  <a:pt x="272740" y="260320"/>
                </a:lnTo>
                <a:lnTo>
                  <a:pt x="229100" y="293756"/>
                </a:lnTo>
                <a:lnTo>
                  <a:pt x="173633" y="308614"/>
                </a:lnTo>
                <a:lnTo>
                  <a:pt x="145953" y="307878"/>
                </a:lnTo>
                <a:lnTo>
                  <a:pt x="92818" y="289505"/>
                </a:lnTo>
                <a:lnTo>
                  <a:pt x="50338" y="252679"/>
                </a:lnTo>
                <a:lnTo>
                  <a:pt x="25889" y="202014"/>
                </a:lnTo>
                <a:lnTo>
                  <a:pt x="20991" y="173594"/>
                </a:lnTo>
                <a:lnTo>
                  <a:pt x="20991" y="244917"/>
                </a:lnTo>
                <a:lnTo>
                  <a:pt x="55383" y="288582"/>
                </a:lnTo>
                <a:lnTo>
                  <a:pt x="112333" y="321462"/>
                </a:lnTo>
                <a:lnTo>
                  <a:pt x="172487" y="329556"/>
                </a:lnTo>
                <a:lnTo>
                  <a:pt x="175469" y="329526"/>
                </a:lnTo>
                <a:lnTo>
                  <a:pt x="238485" y="312585"/>
                </a:lnTo>
                <a:lnTo>
                  <a:pt x="288505" y="274254"/>
                </a:lnTo>
                <a:lnTo>
                  <a:pt x="307524" y="247341"/>
                </a:lnTo>
                <a:lnTo>
                  <a:pt x="308644" y="244915"/>
                </a:lnTo>
                <a:close/>
              </a:path>
              <a:path w="330200" h="329565">
                <a:moveTo>
                  <a:pt x="127921" y="127885"/>
                </a:moveTo>
                <a:lnTo>
                  <a:pt x="124187" y="113953"/>
                </a:lnTo>
                <a:lnTo>
                  <a:pt x="120136" y="108669"/>
                </a:lnTo>
                <a:lnTo>
                  <a:pt x="107664" y="101469"/>
                </a:lnTo>
                <a:lnTo>
                  <a:pt x="100997" y="100618"/>
                </a:lnTo>
                <a:lnTo>
                  <a:pt x="86925" y="104390"/>
                </a:lnTo>
                <a:lnTo>
                  <a:pt x="81642" y="108441"/>
                </a:lnTo>
                <a:lnTo>
                  <a:pt x="74441" y="120912"/>
                </a:lnTo>
                <a:lnTo>
                  <a:pt x="73577" y="127516"/>
                </a:lnTo>
                <a:lnTo>
                  <a:pt x="77311" y="141448"/>
                </a:lnTo>
                <a:lnTo>
                  <a:pt x="81362" y="146731"/>
                </a:lnTo>
                <a:lnTo>
                  <a:pt x="93834" y="153932"/>
                </a:lnTo>
                <a:lnTo>
                  <a:pt x="100438" y="154809"/>
                </a:lnTo>
                <a:lnTo>
                  <a:pt x="114370" y="151075"/>
                </a:lnTo>
                <a:lnTo>
                  <a:pt x="119653" y="147023"/>
                </a:lnTo>
                <a:lnTo>
                  <a:pt x="123247" y="140788"/>
                </a:lnTo>
                <a:lnTo>
                  <a:pt x="126994" y="134514"/>
                </a:lnTo>
                <a:lnTo>
                  <a:pt x="127921" y="127885"/>
                </a:lnTo>
                <a:close/>
              </a:path>
              <a:path w="330200" h="329565">
                <a:moveTo>
                  <a:pt x="262613" y="169635"/>
                </a:moveTo>
                <a:lnTo>
                  <a:pt x="260839" y="148497"/>
                </a:lnTo>
                <a:lnTo>
                  <a:pt x="248126" y="151900"/>
                </a:lnTo>
                <a:lnTo>
                  <a:pt x="245169" y="183542"/>
                </a:lnTo>
                <a:lnTo>
                  <a:pt x="233631" y="208669"/>
                </a:lnTo>
                <a:lnTo>
                  <a:pt x="213513" y="227281"/>
                </a:lnTo>
                <a:lnTo>
                  <a:pt x="184817" y="239378"/>
                </a:lnTo>
                <a:lnTo>
                  <a:pt x="153910" y="243252"/>
                </a:lnTo>
                <a:lnTo>
                  <a:pt x="127179" y="237195"/>
                </a:lnTo>
                <a:lnTo>
                  <a:pt x="104623" y="221206"/>
                </a:lnTo>
                <a:lnTo>
                  <a:pt x="86239" y="195283"/>
                </a:lnTo>
                <a:lnTo>
                  <a:pt x="73742" y="198636"/>
                </a:lnTo>
                <a:lnTo>
                  <a:pt x="93661" y="234039"/>
                </a:lnTo>
                <a:lnTo>
                  <a:pt x="137282" y="264546"/>
                </a:lnTo>
                <a:lnTo>
                  <a:pt x="172487" y="268070"/>
                </a:lnTo>
                <a:lnTo>
                  <a:pt x="191560" y="264575"/>
                </a:lnTo>
                <a:lnTo>
                  <a:pt x="238564" y="237409"/>
                </a:lnTo>
                <a:lnTo>
                  <a:pt x="261234" y="189141"/>
                </a:lnTo>
                <a:lnTo>
                  <a:pt x="262613" y="169635"/>
                </a:lnTo>
                <a:close/>
              </a:path>
              <a:path w="330200" h="329565">
                <a:moveTo>
                  <a:pt x="228949" y="100821"/>
                </a:moveTo>
                <a:lnTo>
                  <a:pt x="225215" y="86889"/>
                </a:lnTo>
                <a:lnTo>
                  <a:pt x="221164" y="81606"/>
                </a:lnTo>
                <a:lnTo>
                  <a:pt x="208693" y="74405"/>
                </a:lnTo>
                <a:lnTo>
                  <a:pt x="202089" y="73541"/>
                </a:lnTo>
                <a:lnTo>
                  <a:pt x="188157" y="77275"/>
                </a:lnTo>
                <a:lnTo>
                  <a:pt x="182810" y="81339"/>
                </a:lnTo>
                <a:lnTo>
                  <a:pt x="179064" y="87613"/>
                </a:lnTo>
                <a:lnTo>
                  <a:pt x="175469" y="93849"/>
                </a:lnTo>
                <a:lnTo>
                  <a:pt x="174606" y="100453"/>
                </a:lnTo>
                <a:lnTo>
                  <a:pt x="178340" y="114384"/>
                </a:lnTo>
                <a:lnTo>
                  <a:pt x="182391" y="119668"/>
                </a:lnTo>
                <a:lnTo>
                  <a:pt x="188627" y="123262"/>
                </a:lnTo>
                <a:lnTo>
                  <a:pt x="194989" y="126830"/>
                </a:lnTo>
                <a:lnTo>
                  <a:pt x="201670" y="127681"/>
                </a:lnTo>
                <a:lnTo>
                  <a:pt x="215601" y="123948"/>
                </a:lnTo>
                <a:lnTo>
                  <a:pt x="220885" y="119896"/>
                </a:lnTo>
                <a:lnTo>
                  <a:pt x="228086" y="107425"/>
                </a:lnTo>
                <a:lnTo>
                  <a:pt x="228949" y="100821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93332" y="5604687"/>
            <a:ext cx="320675" cy="320675"/>
          </a:xfrm>
          <a:custGeom>
            <a:avLst/>
            <a:gdLst/>
            <a:ahLst/>
            <a:cxnLst/>
            <a:rect l="l" t="t" r="r" b="b"/>
            <a:pathLst>
              <a:path w="320675" h="320675">
                <a:moveTo>
                  <a:pt x="320548" y="160274"/>
                </a:moveTo>
                <a:lnTo>
                  <a:pt x="312377" y="109614"/>
                </a:lnTo>
                <a:lnTo>
                  <a:pt x="289625" y="65617"/>
                </a:lnTo>
                <a:lnTo>
                  <a:pt x="254930" y="30922"/>
                </a:lnTo>
                <a:lnTo>
                  <a:pt x="210933" y="8170"/>
                </a:lnTo>
                <a:lnTo>
                  <a:pt x="160274" y="0"/>
                </a:lnTo>
                <a:lnTo>
                  <a:pt x="109614" y="8170"/>
                </a:lnTo>
                <a:lnTo>
                  <a:pt x="65617" y="30922"/>
                </a:lnTo>
                <a:lnTo>
                  <a:pt x="30922" y="65617"/>
                </a:lnTo>
                <a:lnTo>
                  <a:pt x="8170" y="109614"/>
                </a:lnTo>
                <a:lnTo>
                  <a:pt x="0" y="160274"/>
                </a:lnTo>
                <a:lnTo>
                  <a:pt x="8170" y="210927"/>
                </a:lnTo>
                <a:lnTo>
                  <a:pt x="30922" y="254920"/>
                </a:lnTo>
                <a:lnTo>
                  <a:pt x="65617" y="289613"/>
                </a:lnTo>
                <a:lnTo>
                  <a:pt x="109614" y="312364"/>
                </a:lnTo>
                <a:lnTo>
                  <a:pt x="160274" y="320535"/>
                </a:lnTo>
                <a:lnTo>
                  <a:pt x="210933" y="312364"/>
                </a:lnTo>
                <a:lnTo>
                  <a:pt x="254930" y="289613"/>
                </a:lnTo>
                <a:lnTo>
                  <a:pt x="289625" y="254920"/>
                </a:lnTo>
                <a:lnTo>
                  <a:pt x="312377" y="210927"/>
                </a:lnTo>
                <a:lnTo>
                  <a:pt x="320548" y="160274"/>
                </a:lnTo>
                <a:close/>
              </a:path>
            </a:pathLst>
          </a:custGeom>
          <a:solidFill>
            <a:srgbClr val="CBB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87134" y="5597385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33"/>
                </a:moveTo>
                <a:lnTo>
                  <a:pt x="317584" y="101558"/>
                </a:lnTo>
                <a:lnTo>
                  <a:pt x="281305" y="48361"/>
                </a:lnTo>
                <a:lnTo>
                  <a:pt x="228107" y="12088"/>
                </a:lnTo>
                <a:lnTo>
                  <a:pt x="164833" y="0"/>
                </a:lnTo>
                <a:lnTo>
                  <a:pt x="131924" y="3022"/>
                </a:lnTo>
                <a:lnTo>
                  <a:pt x="73587" y="27201"/>
                </a:lnTo>
                <a:lnTo>
                  <a:pt x="27089" y="73700"/>
                </a:lnTo>
                <a:lnTo>
                  <a:pt x="3009" y="131936"/>
                </a:lnTo>
                <a:lnTo>
                  <a:pt x="0" y="164833"/>
                </a:lnTo>
                <a:lnTo>
                  <a:pt x="3009" y="197749"/>
                </a:lnTo>
                <a:lnTo>
                  <a:pt x="12039" y="228168"/>
                </a:lnTo>
                <a:lnTo>
                  <a:pt x="21005" y="244804"/>
                </a:lnTo>
                <a:lnTo>
                  <a:pt x="21005" y="164833"/>
                </a:lnTo>
                <a:lnTo>
                  <a:pt x="23630" y="136117"/>
                </a:lnTo>
                <a:lnTo>
                  <a:pt x="44628" y="85205"/>
                </a:lnTo>
                <a:lnTo>
                  <a:pt x="85200" y="44535"/>
                </a:lnTo>
                <a:lnTo>
                  <a:pt x="136115" y="23428"/>
                </a:lnTo>
                <a:lnTo>
                  <a:pt x="164833" y="20789"/>
                </a:lnTo>
                <a:lnTo>
                  <a:pt x="193538" y="23428"/>
                </a:lnTo>
                <a:lnTo>
                  <a:pt x="244353" y="44535"/>
                </a:lnTo>
                <a:lnTo>
                  <a:pt x="284927" y="85205"/>
                </a:lnTo>
                <a:lnTo>
                  <a:pt x="306035" y="136117"/>
                </a:lnTo>
                <a:lnTo>
                  <a:pt x="308673" y="164833"/>
                </a:lnTo>
                <a:lnTo>
                  <a:pt x="308673" y="244627"/>
                </a:lnTo>
                <a:lnTo>
                  <a:pt x="317584" y="228168"/>
                </a:lnTo>
                <a:lnTo>
                  <a:pt x="326655" y="197749"/>
                </a:lnTo>
                <a:lnTo>
                  <a:pt x="329679" y="164833"/>
                </a:lnTo>
                <a:close/>
              </a:path>
              <a:path w="330200" h="330200">
                <a:moveTo>
                  <a:pt x="308673" y="244627"/>
                </a:moveTo>
                <a:lnTo>
                  <a:pt x="308673" y="164833"/>
                </a:lnTo>
                <a:lnTo>
                  <a:pt x="306035" y="193558"/>
                </a:lnTo>
                <a:lnTo>
                  <a:pt x="298119" y="220105"/>
                </a:lnTo>
                <a:lnTo>
                  <a:pt x="266458" y="266661"/>
                </a:lnTo>
                <a:lnTo>
                  <a:pt x="220041" y="298169"/>
                </a:lnTo>
                <a:lnTo>
                  <a:pt x="164833" y="308673"/>
                </a:lnTo>
                <a:lnTo>
                  <a:pt x="136115" y="306047"/>
                </a:lnTo>
                <a:lnTo>
                  <a:pt x="85200" y="285040"/>
                </a:lnTo>
                <a:lnTo>
                  <a:pt x="44628" y="244473"/>
                </a:lnTo>
                <a:lnTo>
                  <a:pt x="23630" y="193558"/>
                </a:lnTo>
                <a:lnTo>
                  <a:pt x="21005" y="164833"/>
                </a:lnTo>
                <a:lnTo>
                  <a:pt x="21005" y="244804"/>
                </a:lnTo>
                <a:lnTo>
                  <a:pt x="48158" y="281520"/>
                </a:lnTo>
                <a:lnTo>
                  <a:pt x="101509" y="317639"/>
                </a:lnTo>
                <a:lnTo>
                  <a:pt x="164833" y="329679"/>
                </a:lnTo>
                <a:lnTo>
                  <a:pt x="197730" y="326664"/>
                </a:lnTo>
                <a:lnTo>
                  <a:pt x="228107" y="317634"/>
                </a:lnTo>
                <a:lnTo>
                  <a:pt x="255966" y="302588"/>
                </a:lnTo>
                <a:lnTo>
                  <a:pt x="281305" y="281520"/>
                </a:lnTo>
                <a:lnTo>
                  <a:pt x="302466" y="256091"/>
                </a:lnTo>
                <a:lnTo>
                  <a:pt x="308673" y="244627"/>
                </a:lnTo>
                <a:close/>
              </a:path>
              <a:path w="330200" h="330200">
                <a:moveTo>
                  <a:pt x="261785" y="249910"/>
                </a:moveTo>
                <a:lnTo>
                  <a:pt x="251658" y="210556"/>
                </a:lnTo>
                <a:lnTo>
                  <a:pt x="217233" y="169782"/>
                </a:lnTo>
                <a:lnTo>
                  <a:pt x="164833" y="155714"/>
                </a:lnTo>
                <a:lnTo>
                  <a:pt x="145488" y="157279"/>
                </a:lnTo>
                <a:lnTo>
                  <a:pt x="98437" y="180746"/>
                </a:lnTo>
                <a:lnTo>
                  <a:pt x="71743" y="229038"/>
                </a:lnTo>
                <a:lnTo>
                  <a:pt x="68097" y="249910"/>
                </a:lnTo>
                <a:lnTo>
                  <a:pt x="81038" y="249910"/>
                </a:lnTo>
                <a:lnTo>
                  <a:pt x="92083" y="220116"/>
                </a:lnTo>
                <a:lnTo>
                  <a:pt x="109729" y="198835"/>
                </a:lnTo>
                <a:lnTo>
                  <a:pt x="133979" y="186068"/>
                </a:lnTo>
                <a:lnTo>
                  <a:pt x="164833" y="181813"/>
                </a:lnTo>
                <a:lnTo>
                  <a:pt x="195767" y="186068"/>
                </a:lnTo>
                <a:lnTo>
                  <a:pt x="220046" y="198835"/>
                </a:lnTo>
                <a:lnTo>
                  <a:pt x="237667" y="220116"/>
                </a:lnTo>
                <a:lnTo>
                  <a:pt x="248627" y="249910"/>
                </a:lnTo>
                <a:lnTo>
                  <a:pt x="261785" y="249910"/>
                </a:lnTo>
                <a:close/>
              </a:path>
              <a:path w="330200" h="330200">
                <a:moveTo>
                  <a:pt x="138747" y="119646"/>
                </a:moveTo>
                <a:lnTo>
                  <a:pt x="138747" y="105219"/>
                </a:lnTo>
                <a:lnTo>
                  <a:pt x="136194" y="99072"/>
                </a:lnTo>
                <a:lnTo>
                  <a:pt x="126009" y="88887"/>
                </a:lnTo>
                <a:lnTo>
                  <a:pt x="119786" y="86347"/>
                </a:lnTo>
                <a:lnTo>
                  <a:pt x="105219" y="86347"/>
                </a:lnTo>
                <a:lnTo>
                  <a:pt x="99072" y="88887"/>
                </a:lnTo>
                <a:lnTo>
                  <a:pt x="88887" y="99072"/>
                </a:lnTo>
                <a:lnTo>
                  <a:pt x="86347" y="105219"/>
                </a:lnTo>
                <a:lnTo>
                  <a:pt x="86347" y="119646"/>
                </a:lnTo>
                <a:lnTo>
                  <a:pt x="88887" y="125806"/>
                </a:lnTo>
                <a:lnTo>
                  <a:pt x="99072" y="135978"/>
                </a:lnTo>
                <a:lnTo>
                  <a:pt x="105219" y="138531"/>
                </a:lnTo>
                <a:lnTo>
                  <a:pt x="119786" y="138473"/>
                </a:lnTo>
                <a:lnTo>
                  <a:pt x="125806" y="135978"/>
                </a:lnTo>
                <a:lnTo>
                  <a:pt x="130898" y="130886"/>
                </a:lnTo>
                <a:lnTo>
                  <a:pt x="136131" y="125806"/>
                </a:lnTo>
                <a:lnTo>
                  <a:pt x="138747" y="119646"/>
                </a:lnTo>
                <a:close/>
              </a:path>
              <a:path w="330200" h="330200">
                <a:moveTo>
                  <a:pt x="243332" y="119646"/>
                </a:moveTo>
                <a:lnTo>
                  <a:pt x="243332" y="105219"/>
                </a:lnTo>
                <a:lnTo>
                  <a:pt x="240779" y="99072"/>
                </a:lnTo>
                <a:lnTo>
                  <a:pt x="230606" y="88887"/>
                </a:lnTo>
                <a:lnTo>
                  <a:pt x="224447" y="86347"/>
                </a:lnTo>
                <a:lnTo>
                  <a:pt x="210019" y="86347"/>
                </a:lnTo>
                <a:lnTo>
                  <a:pt x="203796" y="88887"/>
                </a:lnTo>
                <a:lnTo>
                  <a:pt x="198564" y="93980"/>
                </a:lnTo>
                <a:lnTo>
                  <a:pt x="193484" y="99072"/>
                </a:lnTo>
                <a:lnTo>
                  <a:pt x="190931" y="105219"/>
                </a:lnTo>
                <a:lnTo>
                  <a:pt x="190931" y="119646"/>
                </a:lnTo>
                <a:lnTo>
                  <a:pt x="193484" y="125806"/>
                </a:lnTo>
                <a:lnTo>
                  <a:pt x="198564" y="130886"/>
                </a:lnTo>
                <a:lnTo>
                  <a:pt x="203796" y="135978"/>
                </a:lnTo>
                <a:lnTo>
                  <a:pt x="210019" y="138531"/>
                </a:lnTo>
                <a:lnTo>
                  <a:pt x="224447" y="138531"/>
                </a:lnTo>
                <a:lnTo>
                  <a:pt x="230606" y="135978"/>
                </a:lnTo>
                <a:lnTo>
                  <a:pt x="240779" y="125806"/>
                </a:lnTo>
                <a:lnTo>
                  <a:pt x="243332" y="119646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9521972" y="1798120"/>
            <a:ext cx="330200" cy="329565"/>
          </a:xfrm>
          <a:custGeom>
            <a:avLst/>
            <a:gdLst/>
            <a:ahLst/>
            <a:cxnLst/>
            <a:rect l="l" t="t" r="r" b="b"/>
            <a:pathLst>
              <a:path w="330200" h="329564">
                <a:moveTo>
                  <a:pt x="329654" y="154690"/>
                </a:moveTo>
                <a:lnTo>
                  <a:pt x="312623" y="91124"/>
                </a:lnTo>
                <a:lnTo>
                  <a:pt x="274185" y="41132"/>
                </a:lnTo>
                <a:lnTo>
                  <a:pt x="217233" y="8251"/>
                </a:lnTo>
                <a:lnTo>
                  <a:pt x="155958" y="0"/>
                </a:lnTo>
                <a:lnTo>
                  <a:pt x="154395" y="21"/>
                </a:lnTo>
                <a:lnTo>
                  <a:pt x="91159" y="16995"/>
                </a:lnTo>
                <a:lnTo>
                  <a:pt x="41071" y="55457"/>
                </a:lnTo>
                <a:lnTo>
                  <a:pt x="8191" y="112409"/>
                </a:lnTo>
                <a:lnTo>
                  <a:pt x="0" y="174888"/>
                </a:lnTo>
                <a:lnTo>
                  <a:pt x="5605" y="207437"/>
                </a:lnTo>
                <a:lnTo>
                  <a:pt x="17035" y="238448"/>
                </a:lnTo>
                <a:lnTo>
                  <a:pt x="21001" y="244911"/>
                </a:lnTo>
                <a:lnTo>
                  <a:pt x="21001" y="173586"/>
                </a:lnTo>
                <a:lnTo>
                  <a:pt x="21737" y="145909"/>
                </a:lnTo>
                <a:lnTo>
                  <a:pt x="40111" y="92769"/>
                </a:lnTo>
                <a:lnTo>
                  <a:pt x="76896" y="50135"/>
                </a:lnTo>
                <a:lnTo>
                  <a:pt x="127550" y="25637"/>
                </a:lnTo>
                <a:lnTo>
                  <a:pt x="155958" y="20761"/>
                </a:lnTo>
                <a:lnTo>
                  <a:pt x="183610" y="21546"/>
                </a:lnTo>
                <a:lnTo>
                  <a:pt x="236631" y="40115"/>
                </a:lnTo>
                <a:lnTo>
                  <a:pt x="279276" y="76899"/>
                </a:lnTo>
                <a:lnTo>
                  <a:pt x="303776" y="127542"/>
                </a:lnTo>
                <a:lnTo>
                  <a:pt x="308654" y="155969"/>
                </a:lnTo>
                <a:lnTo>
                  <a:pt x="308654" y="244913"/>
                </a:lnTo>
                <a:lnTo>
                  <a:pt x="321391" y="217298"/>
                </a:lnTo>
                <a:lnTo>
                  <a:pt x="328764" y="186416"/>
                </a:lnTo>
                <a:lnTo>
                  <a:pt x="329654" y="154690"/>
                </a:lnTo>
                <a:close/>
              </a:path>
              <a:path w="330200" h="329564">
                <a:moveTo>
                  <a:pt x="308654" y="244913"/>
                </a:moveTo>
                <a:lnTo>
                  <a:pt x="308654" y="155969"/>
                </a:lnTo>
                <a:lnTo>
                  <a:pt x="307878" y="183661"/>
                </a:lnTo>
                <a:lnTo>
                  <a:pt x="301443" y="210618"/>
                </a:lnTo>
                <a:lnTo>
                  <a:pt x="272749" y="260312"/>
                </a:lnTo>
                <a:lnTo>
                  <a:pt x="229105" y="293750"/>
                </a:lnTo>
                <a:lnTo>
                  <a:pt x="173639" y="308612"/>
                </a:lnTo>
                <a:lnTo>
                  <a:pt x="145959" y="307872"/>
                </a:lnTo>
                <a:lnTo>
                  <a:pt x="92829" y="289492"/>
                </a:lnTo>
                <a:lnTo>
                  <a:pt x="50344" y="252667"/>
                </a:lnTo>
                <a:lnTo>
                  <a:pt x="25900" y="202002"/>
                </a:lnTo>
                <a:lnTo>
                  <a:pt x="21001" y="173586"/>
                </a:lnTo>
                <a:lnTo>
                  <a:pt x="21001" y="244911"/>
                </a:lnTo>
                <a:lnTo>
                  <a:pt x="55393" y="288569"/>
                </a:lnTo>
                <a:lnTo>
                  <a:pt x="112344" y="321449"/>
                </a:lnTo>
                <a:lnTo>
                  <a:pt x="172490" y="329543"/>
                </a:lnTo>
                <a:lnTo>
                  <a:pt x="175480" y="329513"/>
                </a:lnTo>
                <a:lnTo>
                  <a:pt x="238489" y="312572"/>
                </a:lnTo>
                <a:lnTo>
                  <a:pt x="288509" y="274247"/>
                </a:lnTo>
                <a:lnTo>
                  <a:pt x="307535" y="247341"/>
                </a:lnTo>
                <a:lnTo>
                  <a:pt x="308654" y="244913"/>
                </a:lnTo>
                <a:close/>
              </a:path>
              <a:path w="330200" h="329564">
                <a:moveTo>
                  <a:pt x="127931" y="127885"/>
                </a:moveTo>
                <a:lnTo>
                  <a:pt x="124198" y="113953"/>
                </a:lnTo>
                <a:lnTo>
                  <a:pt x="120146" y="108669"/>
                </a:lnTo>
                <a:lnTo>
                  <a:pt x="107675" y="101469"/>
                </a:lnTo>
                <a:lnTo>
                  <a:pt x="101007" y="100618"/>
                </a:lnTo>
                <a:lnTo>
                  <a:pt x="86936" y="104390"/>
                </a:lnTo>
                <a:lnTo>
                  <a:pt x="81653" y="108441"/>
                </a:lnTo>
                <a:lnTo>
                  <a:pt x="74452" y="120912"/>
                </a:lnTo>
                <a:lnTo>
                  <a:pt x="73575" y="127504"/>
                </a:lnTo>
                <a:lnTo>
                  <a:pt x="77322" y="141448"/>
                </a:lnTo>
                <a:lnTo>
                  <a:pt x="81373" y="146731"/>
                </a:lnTo>
                <a:lnTo>
                  <a:pt x="93845" y="153932"/>
                </a:lnTo>
                <a:lnTo>
                  <a:pt x="100436" y="154796"/>
                </a:lnTo>
                <a:lnTo>
                  <a:pt x="114380" y="151062"/>
                </a:lnTo>
                <a:lnTo>
                  <a:pt x="119664" y="147011"/>
                </a:lnTo>
                <a:lnTo>
                  <a:pt x="123258" y="140775"/>
                </a:lnTo>
                <a:lnTo>
                  <a:pt x="126992" y="134501"/>
                </a:lnTo>
                <a:lnTo>
                  <a:pt x="127931" y="127885"/>
                </a:lnTo>
                <a:close/>
              </a:path>
              <a:path w="330200" h="329564">
                <a:moveTo>
                  <a:pt x="262613" y="169628"/>
                </a:moveTo>
                <a:lnTo>
                  <a:pt x="260837" y="148497"/>
                </a:lnTo>
                <a:lnTo>
                  <a:pt x="248137" y="151900"/>
                </a:lnTo>
                <a:lnTo>
                  <a:pt x="245179" y="183535"/>
                </a:lnTo>
                <a:lnTo>
                  <a:pt x="233640" y="208658"/>
                </a:lnTo>
                <a:lnTo>
                  <a:pt x="213518" y="227269"/>
                </a:lnTo>
                <a:lnTo>
                  <a:pt x="184815" y="239365"/>
                </a:lnTo>
                <a:lnTo>
                  <a:pt x="153908" y="243245"/>
                </a:lnTo>
                <a:lnTo>
                  <a:pt x="127179" y="237189"/>
                </a:lnTo>
                <a:lnTo>
                  <a:pt x="104626" y="221200"/>
                </a:lnTo>
                <a:lnTo>
                  <a:pt x="86250" y="195283"/>
                </a:lnTo>
                <a:lnTo>
                  <a:pt x="73753" y="198624"/>
                </a:lnTo>
                <a:lnTo>
                  <a:pt x="93672" y="234037"/>
                </a:lnTo>
                <a:lnTo>
                  <a:pt x="137286" y="264544"/>
                </a:lnTo>
                <a:lnTo>
                  <a:pt x="172490" y="268065"/>
                </a:lnTo>
                <a:lnTo>
                  <a:pt x="191571" y="264575"/>
                </a:lnTo>
                <a:lnTo>
                  <a:pt x="238568" y="237402"/>
                </a:lnTo>
                <a:lnTo>
                  <a:pt x="261237" y="189132"/>
                </a:lnTo>
                <a:lnTo>
                  <a:pt x="262613" y="169628"/>
                </a:lnTo>
                <a:close/>
              </a:path>
              <a:path w="330200" h="329564">
                <a:moveTo>
                  <a:pt x="228960" y="100808"/>
                </a:moveTo>
                <a:lnTo>
                  <a:pt x="225226" y="86876"/>
                </a:lnTo>
                <a:lnTo>
                  <a:pt x="221175" y="81593"/>
                </a:lnTo>
                <a:lnTo>
                  <a:pt x="208703" y="74392"/>
                </a:lnTo>
                <a:lnTo>
                  <a:pt x="202099" y="73529"/>
                </a:lnTo>
                <a:lnTo>
                  <a:pt x="188155" y="77262"/>
                </a:lnTo>
                <a:lnTo>
                  <a:pt x="182808" y="81326"/>
                </a:lnTo>
                <a:lnTo>
                  <a:pt x="179074" y="87600"/>
                </a:lnTo>
                <a:lnTo>
                  <a:pt x="175480" y="93836"/>
                </a:lnTo>
                <a:lnTo>
                  <a:pt x="174604" y="100440"/>
                </a:lnTo>
                <a:lnTo>
                  <a:pt x="178350" y="114372"/>
                </a:lnTo>
                <a:lnTo>
                  <a:pt x="182389" y="119655"/>
                </a:lnTo>
                <a:lnTo>
                  <a:pt x="188625" y="123262"/>
                </a:lnTo>
                <a:lnTo>
                  <a:pt x="195000" y="126830"/>
                </a:lnTo>
                <a:lnTo>
                  <a:pt x="201680" y="127669"/>
                </a:lnTo>
                <a:lnTo>
                  <a:pt x="215612" y="123935"/>
                </a:lnTo>
                <a:lnTo>
                  <a:pt x="220895" y="119884"/>
                </a:lnTo>
                <a:lnTo>
                  <a:pt x="228096" y="107412"/>
                </a:lnTo>
                <a:lnTo>
                  <a:pt x="228960" y="100808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9534245" y="159778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33"/>
                </a:moveTo>
                <a:lnTo>
                  <a:pt x="317584" y="101569"/>
                </a:lnTo>
                <a:lnTo>
                  <a:pt x="281305" y="48374"/>
                </a:lnTo>
                <a:lnTo>
                  <a:pt x="228107" y="12095"/>
                </a:lnTo>
                <a:lnTo>
                  <a:pt x="164833" y="0"/>
                </a:lnTo>
                <a:lnTo>
                  <a:pt x="131924" y="3023"/>
                </a:lnTo>
                <a:lnTo>
                  <a:pt x="73587" y="27212"/>
                </a:lnTo>
                <a:lnTo>
                  <a:pt x="27089" y="73712"/>
                </a:lnTo>
                <a:lnTo>
                  <a:pt x="3009" y="131943"/>
                </a:lnTo>
                <a:lnTo>
                  <a:pt x="0" y="164833"/>
                </a:lnTo>
                <a:lnTo>
                  <a:pt x="3009" y="197749"/>
                </a:lnTo>
                <a:lnTo>
                  <a:pt x="12039" y="228168"/>
                </a:lnTo>
                <a:lnTo>
                  <a:pt x="21005" y="244804"/>
                </a:lnTo>
                <a:lnTo>
                  <a:pt x="21005" y="164833"/>
                </a:lnTo>
                <a:lnTo>
                  <a:pt x="23630" y="136117"/>
                </a:lnTo>
                <a:lnTo>
                  <a:pt x="44628" y="85205"/>
                </a:lnTo>
                <a:lnTo>
                  <a:pt x="85200" y="44535"/>
                </a:lnTo>
                <a:lnTo>
                  <a:pt x="136115" y="23428"/>
                </a:lnTo>
                <a:lnTo>
                  <a:pt x="164833" y="20789"/>
                </a:lnTo>
                <a:lnTo>
                  <a:pt x="193538" y="23428"/>
                </a:lnTo>
                <a:lnTo>
                  <a:pt x="244353" y="44535"/>
                </a:lnTo>
                <a:lnTo>
                  <a:pt x="284927" y="85205"/>
                </a:lnTo>
                <a:lnTo>
                  <a:pt x="306035" y="136117"/>
                </a:lnTo>
                <a:lnTo>
                  <a:pt x="308673" y="164833"/>
                </a:lnTo>
                <a:lnTo>
                  <a:pt x="308673" y="244627"/>
                </a:lnTo>
                <a:lnTo>
                  <a:pt x="317584" y="228168"/>
                </a:lnTo>
                <a:lnTo>
                  <a:pt x="326655" y="197749"/>
                </a:lnTo>
                <a:lnTo>
                  <a:pt x="329679" y="164833"/>
                </a:lnTo>
                <a:close/>
              </a:path>
              <a:path w="330200" h="330200">
                <a:moveTo>
                  <a:pt x="308673" y="244627"/>
                </a:moveTo>
                <a:lnTo>
                  <a:pt x="308673" y="164833"/>
                </a:lnTo>
                <a:lnTo>
                  <a:pt x="306029" y="193558"/>
                </a:lnTo>
                <a:lnTo>
                  <a:pt x="298115" y="220105"/>
                </a:lnTo>
                <a:lnTo>
                  <a:pt x="266458" y="266661"/>
                </a:lnTo>
                <a:lnTo>
                  <a:pt x="220041" y="298173"/>
                </a:lnTo>
                <a:lnTo>
                  <a:pt x="164833" y="308673"/>
                </a:lnTo>
                <a:lnTo>
                  <a:pt x="136115" y="306048"/>
                </a:lnTo>
                <a:lnTo>
                  <a:pt x="85200" y="285045"/>
                </a:lnTo>
                <a:lnTo>
                  <a:pt x="44628" y="244473"/>
                </a:lnTo>
                <a:lnTo>
                  <a:pt x="23630" y="193558"/>
                </a:lnTo>
                <a:lnTo>
                  <a:pt x="21005" y="164833"/>
                </a:lnTo>
                <a:lnTo>
                  <a:pt x="21005" y="244804"/>
                </a:lnTo>
                <a:lnTo>
                  <a:pt x="48158" y="281520"/>
                </a:lnTo>
                <a:lnTo>
                  <a:pt x="101509" y="317639"/>
                </a:lnTo>
                <a:lnTo>
                  <a:pt x="164833" y="329679"/>
                </a:lnTo>
                <a:lnTo>
                  <a:pt x="197730" y="326664"/>
                </a:lnTo>
                <a:lnTo>
                  <a:pt x="228107" y="317634"/>
                </a:lnTo>
                <a:lnTo>
                  <a:pt x="255966" y="302588"/>
                </a:lnTo>
                <a:lnTo>
                  <a:pt x="281305" y="281520"/>
                </a:lnTo>
                <a:lnTo>
                  <a:pt x="302466" y="256091"/>
                </a:lnTo>
                <a:lnTo>
                  <a:pt x="308673" y="244627"/>
                </a:lnTo>
                <a:close/>
              </a:path>
              <a:path w="330200" h="330200">
                <a:moveTo>
                  <a:pt x="138734" y="119646"/>
                </a:moveTo>
                <a:lnTo>
                  <a:pt x="138734" y="105219"/>
                </a:lnTo>
                <a:lnTo>
                  <a:pt x="136194" y="99072"/>
                </a:lnTo>
                <a:lnTo>
                  <a:pt x="126009" y="88887"/>
                </a:lnTo>
                <a:lnTo>
                  <a:pt x="119786" y="86347"/>
                </a:lnTo>
                <a:lnTo>
                  <a:pt x="105219" y="86347"/>
                </a:lnTo>
                <a:lnTo>
                  <a:pt x="99072" y="88887"/>
                </a:lnTo>
                <a:lnTo>
                  <a:pt x="88887" y="99072"/>
                </a:lnTo>
                <a:lnTo>
                  <a:pt x="86334" y="105219"/>
                </a:lnTo>
                <a:lnTo>
                  <a:pt x="86334" y="119646"/>
                </a:lnTo>
                <a:lnTo>
                  <a:pt x="88887" y="125806"/>
                </a:lnTo>
                <a:lnTo>
                  <a:pt x="99072" y="135978"/>
                </a:lnTo>
                <a:lnTo>
                  <a:pt x="105219" y="138531"/>
                </a:lnTo>
                <a:lnTo>
                  <a:pt x="119786" y="138473"/>
                </a:lnTo>
                <a:lnTo>
                  <a:pt x="125793" y="135978"/>
                </a:lnTo>
                <a:lnTo>
                  <a:pt x="130886" y="130898"/>
                </a:lnTo>
                <a:lnTo>
                  <a:pt x="136118" y="125806"/>
                </a:lnTo>
                <a:lnTo>
                  <a:pt x="138734" y="119646"/>
                </a:lnTo>
                <a:close/>
              </a:path>
              <a:path w="330200" h="330200">
                <a:moveTo>
                  <a:pt x="243332" y="119646"/>
                </a:moveTo>
                <a:lnTo>
                  <a:pt x="243332" y="105219"/>
                </a:lnTo>
                <a:lnTo>
                  <a:pt x="240779" y="99072"/>
                </a:lnTo>
                <a:lnTo>
                  <a:pt x="230593" y="88887"/>
                </a:lnTo>
                <a:lnTo>
                  <a:pt x="224447" y="86347"/>
                </a:lnTo>
                <a:lnTo>
                  <a:pt x="210019" y="86347"/>
                </a:lnTo>
                <a:lnTo>
                  <a:pt x="203796" y="88887"/>
                </a:lnTo>
                <a:lnTo>
                  <a:pt x="198564" y="93980"/>
                </a:lnTo>
                <a:lnTo>
                  <a:pt x="193471" y="99072"/>
                </a:lnTo>
                <a:lnTo>
                  <a:pt x="190931" y="105219"/>
                </a:lnTo>
                <a:lnTo>
                  <a:pt x="190931" y="119646"/>
                </a:lnTo>
                <a:lnTo>
                  <a:pt x="193471" y="125806"/>
                </a:lnTo>
                <a:lnTo>
                  <a:pt x="198564" y="130898"/>
                </a:lnTo>
                <a:lnTo>
                  <a:pt x="203796" y="135978"/>
                </a:lnTo>
                <a:lnTo>
                  <a:pt x="210019" y="138531"/>
                </a:lnTo>
                <a:lnTo>
                  <a:pt x="224447" y="138531"/>
                </a:lnTo>
                <a:lnTo>
                  <a:pt x="230593" y="135978"/>
                </a:lnTo>
                <a:lnTo>
                  <a:pt x="240779" y="125806"/>
                </a:lnTo>
                <a:lnTo>
                  <a:pt x="243332" y="119646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9660255" y="330276"/>
            <a:ext cx="80010" cy="116839"/>
          </a:xfrm>
          <a:custGeom>
            <a:avLst/>
            <a:gdLst/>
            <a:ahLst/>
            <a:cxnLst/>
            <a:rect l="l" t="t" r="r" b="b"/>
            <a:pathLst>
              <a:path w="80009" h="116840">
                <a:moveTo>
                  <a:pt x="79832" y="58267"/>
                </a:moveTo>
                <a:lnTo>
                  <a:pt x="76693" y="35586"/>
                </a:lnTo>
                <a:lnTo>
                  <a:pt x="68137" y="17065"/>
                </a:lnTo>
                <a:lnTo>
                  <a:pt x="55448" y="4578"/>
                </a:lnTo>
                <a:lnTo>
                  <a:pt x="39916" y="0"/>
                </a:lnTo>
                <a:lnTo>
                  <a:pt x="24378" y="4578"/>
                </a:lnTo>
                <a:lnTo>
                  <a:pt x="11690" y="17065"/>
                </a:lnTo>
                <a:lnTo>
                  <a:pt x="3136" y="35586"/>
                </a:lnTo>
                <a:lnTo>
                  <a:pt x="0" y="58267"/>
                </a:lnTo>
                <a:lnTo>
                  <a:pt x="3136" y="80948"/>
                </a:lnTo>
                <a:lnTo>
                  <a:pt x="11690" y="99469"/>
                </a:lnTo>
                <a:lnTo>
                  <a:pt x="24378" y="111956"/>
                </a:lnTo>
                <a:lnTo>
                  <a:pt x="39916" y="116535"/>
                </a:lnTo>
                <a:lnTo>
                  <a:pt x="55448" y="111956"/>
                </a:lnTo>
                <a:lnTo>
                  <a:pt x="68137" y="99469"/>
                </a:lnTo>
                <a:lnTo>
                  <a:pt x="76693" y="80948"/>
                </a:lnTo>
                <a:lnTo>
                  <a:pt x="79832" y="58267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9524034" y="993521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45"/>
                </a:moveTo>
                <a:lnTo>
                  <a:pt x="317588" y="101571"/>
                </a:lnTo>
                <a:lnTo>
                  <a:pt x="281304" y="48374"/>
                </a:lnTo>
                <a:lnTo>
                  <a:pt x="228109" y="12095"/>
                </a:lnTo>
                <a:lnTo>
                  <a:pt x="164846" y="0"/>
                </a:lnTo>
                <a:lnTo>
                  <a:pt x="131929" y="3023"/>
                </a:lnTo>
                <a:lnTo>
                  <a:pt x="73588" y="27212"/>
                </a:lnTo>
                <a:lnTo>
                  <a:pt x="27089" y="73713"/>
                </a:lnTo>
                <a:lnTo>
                  <a:pt x="3009" y="131949"/>
                </a:lnTo>
                <a:lnTo>
                  <a:pt x="0" y="164845"/>
                </a:lnTo>
                <a:lnTo>
                  <a:pt x="3009" y="197755"/>
                </a:lnTo>
                <a:lnTo>
                  <a:pt x="12039" y="228169"/>
                </a:lnTo>
                <a:lnTo>
                  <a:pt x="21005" y="244804"/>
                </a:lnTo>
                <a:lnTo>
                  <a:pt x="21005" y="164845"/>
                </a:lnTo>
                <a:lnTo>
                  <a:pt x="23631" y="136128"/>
                </a:lnTo>
                <a:lnTo>
                  <a:pt x="44633" y="85207"/>
                </a:lnTo>
                <a:lnTo>
                  <a:pt x="85200" y="44541"/>
                </a:lnTo>
                <a:lnTo>
                  <a:pt x="136120" y="23430"/>
                </a:lnTo>
                <a:lnTo>
                  <a:pt x="164846" y="20789"/>
                </a:lnTo>
                <a:lnTo>
                  <a:pt x="193544" y="23435"/>
                </a:lnTo>
                <a:lnTo>
                  <a:pt x="244354" y="44542"/>
                </a:lnTo>
                <a:lnTo>
                  <a:pt x="284927" y="85207"/>
                </a:lnTo>
                <a:lnTo>
                  <a:pt x="306035" y="136128"/>
                </a:lnTo>
                <a:lnTo>
                  <a:pt x="308673" y="164845"/>
                </a:lnTo>
                <a:lnTo>
                  <a:pt x="308673" y="244637"/>
                </a:lnTo>
                <a:lnTo>
                  <a:pt x="317588" y="228169"/>
                </a:lnTo>
                <a:lnTo>
                  <a:pt x="326657" y="197755"/>
                </a:lnTo>
                <a:lnTo>
                  <a:pt x="329679" y="164845"/>
                </a:lnTo>
                <a:close/>
              </a:path>
              <a:path w="330200" h="330200">
                <a:moveTo>
                  <a:pt x="308673" y="244637"/>
                </a:moveTo>
                <a:lnTo>
                  <a:pt x="308673" y="164845"/>
                </a:lnTo>
                <a:lnTo>
                  <a:pt x="306035" y="193563"/>
                </a:lnTo>
                <a:lnTo>
                  <a:pt x="298119" y="220108"/>
                </a:lnTo>
                <a:lnTo>
                  <a:pt x="266458" y="266674"/>
                </a:lnTo>
                <a:lnTo>
                  <a:pt x="220048" y="298175"/>
                </a:lnTo>
                <a:lnTo>
                  <a:pt x="164846" y="308673"/>
                </a:lnTo>
                <a:lnTo>
                  <a:pt x="136120" y="306049"/>
                </a:lnTo>
                <a:lnTo>
                  <a:pt x="85200" y="285050"/>
                </a:lnTo>
                <a:lnTo>
                  <a:pt x="44633" y="244479"/>
                </a:lnTo>
                <a:lnTo>
                  <a:pt x="23631" y="193563"/>
                </a:lnTo>
                <a:lnTo>
                  <a:pt x="21005" y="164845"/>
                </a:lnTo>
                <a:lnTo>
                  <a:pt x="21005" y="244804"/>
                </a:lnTo>
                <a:lnTo>
                  <a:pt x="48158" y="281520"/>
                </a:lnTo>
                <a:lnTo>
                  <a:pt x="101511" y="317639"/>
                </a:lnTo>
                <a:lnTo>
                  <a:pt x="164846" y="329679"/>
                </a:lnTo>
                <a:lnTo>
                  <a:pt x="197735" y="326669"/>
                </a:lnTo>
                <a:lnTo>
                  <a:pt x="228109" y="317639"/>
                </a:lnTo>
                <a:lnTo>
                  <a:pt x="255966" y="302590"/>
                </a:lnTo>
                <a:lnTo>
                  <a:pt x="281304" y="281520"/>
                </a:lnTo>
                <a:lnTo>
                  <a:pt x="302472" y="256091"/>
                </a:lnTo>
                <a:lnTo>
                  <a:pt x="308673" y="244637"/>
                </a:lnTo>
                <a:close/>
              </a:path>
              <a:path w="330200" h="330200">
                <a:moveTo>
                  <a:pt x="261797" y="249910"/>
                </a:moveTo>
                <a:lnTo>
                  <a:pt x="251661" y="210562"/>
                </a:lnTo>
                <a:lnTo>
                  <a:pt x="217246" y="169793"/>
                </a:lnTo>
                <a:lnTo>
                  <a:pt x="164846" y="155714"/>
                </a:lnTo>
                <a:lnTo>
                  <a:pt x="145495" y="157286"/>
                </a:lnTo>
                <a:lnTo>
                  <a:pt x="98437" y="180759"/>
                </a:lnTo>
                <a:lnTo>
                  <a:pt x="71743" y="229043"/>
                </a:lnTo>
                <a:lnTo>
                  <a:pt x="68097" y="249910"/>
                </a:lnTo>
                <a:lnTo>
                  <a:pt x="81038" y="249910"/>
                </a:lnTo>
                <a:lnTo>
                  <a:pt x="92083" y="220116"/>
                </a:lnTo>
                <a:lnTo>
                  <a:pt x="109731" y="198835"/>
                </a:lnTo>
                <a:lnTo>
                  <a:pt x="133984" y="186068"/>
                </a:lnTo>
                <a:lnTo>
                  <a:pt x="164846" y="181813"/>
                </a:lnTo>
                <a:lnTo>
                  <a:pt x="195773" y="186068"/>
                </a:lnTo>
                <a:lnTo>
                  <a:pt x="220049" y="198835"/>
                </a:lnTo>
                <a:lnTo>
                  <a:pt x="237672" y="220116"/>
                </a:lnTo>
                <a:lnTo>
                  <a:pt x="248640" y="249910"/>
                </a:lnTo>
                <a:lnTo>
                  <a:pt x="261797" y="249910"/>
                </a:lnTo>
                <a:close/>
              </a:path>
              <a:path w="330200" h="330200">
                <a:moveTo>
                  <a:pt x="138747" y="119659"/>
                </a:moveTo>
                <a:lnTo>
                  <a:pt x="138747" y="105232"/>
                </a:lnTo>
                <a:lnTo>
                  <a:pt x="136194" y="99072"/>
                </a:lnTo>
                <a:lnTo>
                  <a:pt x="126009" y="88899"/>
                </a:lnTo>
                <a:lnTo>
                  <a:pt x="119799" y="86347"/>
                </a:lnTo>
                <a:lnTo>
                  <a:pt x="105232" y="86347"/>
                </a:lnTo>
                <a:lnTo>
                  <a:pt x="99072" y="88899"/>
                </a:lnTo>
                <a:lnTo>
                  <a:pt x="88887" y="99072"/>
                </a:lnTo>
                <a:lnTo>
                  <a:pt x="86347" y="105232"/>
                </a:lnTo>
                <a:lnTo>
                  <a:pt x="86347" y="119659"/>
                </a:lnTo>
                <a:lnTo>
                  <a:pt x="88887" y="125806"/>
                </a:lnTo>
                <a:lnTo>
                  <a:pt x="99072" y="135991"/>
                </a:lnTo>
                <a:lnTo>
                  <a:pt x="105232" y="138531"/>
                </a:lnTo>
                <a:lnTo>
                  <a:pt x="119799" y="138473"/>
                </a:lnTo>
                <a:lnTo>
                  <a:pt x="125806" y="135991"/>
                </a:lnTo>
                <a:lnTo>
                  <a:pt x="130898" y="130898"/>
                </a:lnTo>
                <a:lnTo>
                  <a:pt x="136131" y="125806"/>
                </a:lnTo>
                <a:lnTo>
                  <a:pt x="138747" y="119659"/>
                </a:lnTo>
                <a:close/>
              </a:path>
              <a:path w="330200" h="330200">
                <a:moveTo>
                  <a:pt x="243331" y="119659"/>
                </a:moveTo>
                <a:lnTo>
                  <a:pt x="243331" y="105232"/>
                </a:lnTo>
                <a:lnTo>
                  <a:pt x="240792" y="99072"/>
                </a:lnTo>
                <a:lnTo>
                  <a:pt x="230606" y="88899"/>
                </a:lnTo>
                <a:lnTo>
                  <a:pt x="224459" y="86347"/>
                </a:lnTo>
                <a:lnTo>
                  <a:pt x="210019" y="86347"/>
                </a:lnTo>
                <a:lnTo>
                  <a:pt x="203809" y="88899"/>
                </a:lnTo>
                <a:lnTo>
                  <a:pt x="198577" y="93979"/>
                </a:lnTo>
                <a:lnTo>
                  <a:pt x="193484" y="99072"/>
                </a:lnTo>
                <a:lnTo>
                  <a:pt x="190931" y="105232"/>
                </a:lnTo>
                <a:lnTo>
                  <a:pt x="190931" y="119659"/>
                </a:lnTo>
                <a:lnTo>
                  <a:pt x="224459" y="138531"/>
                </a:lnTo>
                <a:lnTo>
                  <a:pt x="230606" y="135991"/>
                </a:lnTo>
                <a:lnTo>
                  <a:pt x="240792" y="125806"/>
                </a:lnTo>
                <a:lnTo>
                  <a:pt x="243331" y="119659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9552592" y="5564636"/>
            <a:ext cx="330200" cy="329565"/>
          </a:xfrm>
          <a:custGeom>
            <a:avLst/>
            <a:gdLst/>
            <a:ahLst/>
            <a:cxnLst/>
            <a:rect l="l" t="t" r="r" b="b"/>
            <a:pathLst>
              <a:path w="330200" h="329564">
                <a:moveTo>
                  <a:pt x="329654" y="154691"/>
                </a:moveTo>
                <a:lnTo>
                  <a:pt x="312623" y="91129"/>
                </a:lnTo>
                <a:lnTo>
                  <a:pt x="274185" y="41139"/>
                </a:lnTo>
                <a:lnTo>
                  <a:pt x="217233" y="8256"/>
                </a:lnTo>
                <a:lnTo>
                  <a:pt x="155958" y="0"/>
                </a:lnTo>
                <a:lnTo>
                  <a:pt x="154395" y="21"/>
                </a:lnTo>
                <a:lnTo>
                  <a:pt x="91159" y="16995"/>
                </a:lnTo>
                <a:lnTo>
                  <a:pt x="41066" y="55457"/>
                </a:lnTo>
                <a:lnTo>
                  <a:pt x="8186" y="112409"/>
                </a:lnTo>
                <a:lnTo>
                  <a:pt x="0" y="174893"/>
                </a:lnTo>
                <a:lnTo>
                  <a:pt x="5605" y="207450"/>
                </a:lnTo>
                <a:lnTo>
                  <a:pt x="17036" y="238461"/>
                </a:lnTo>
                <a:lnTo>
                  <a:pt x="21002" y="244924"/>
                </a:lnTo>
                <a:lnTo>
                  <a:pt x="21002" y="173592"/>
                </a:lnTo>
                <a:lnTo>
                  <a:pt x="21737" y="145912"/>
                </a:lnTo>
                <a:lnTo>
                  <a:pt x="40111" y="92781"/>
                </a:lnTo>
                <a:lnTo>
                  <a:pt x="76897" y="50146"/>
                </a:lnTo>
                <a:lnTo>
                  <a:pt x="127551" y="25637"/>
                </a:lnTo>
                <a:lnTo>
                  <a:pt x="155958" y="20762"/>
                </a:lnTo>
                <a:lnTo>
                  <a:pt x="183610" y="21550"/>
                </a:lnTo>
                <a:lnTo>
                  <a:pt x="236631" y="40115"/>
                </a:lnTo>
                <a:lnTo>
                  <a:pt x="279270" y="76910"/>
                </a:lnTo>
                <a:lnTo>
                  <a:pt x="303763" y="127554"/>
                </a:lnTo>
                <a:lnTo>
                  <a:pt x="308649" y="155979"/>
                </a:lnTo>
                <a:lnTo>
                  <a:pt x="308649" y="244925"/>
                </a:lnTo>
                <a:lnTo>
                  <a:pt x="321391" y="217304"/>
                </a:lnTo>
                <a:lnTo>
                  <a:pt x="328765" y="186420"/>
                </a:lnTo>
                <a:lnTo>
                  <a:pt x="329654" y="154691"/>
                </a:lnTo>
                <a:close/>
              </a:path>
              <a:path w="330200" h="329564">
                <a:moveTo>
                  <a:pt x="308649" y="244925"/>
                </a:moveTo>
                <a:lnTo>
                  <a:pt x="308649" y="155979"/>
                </a:lnTo>
                <a:lnTo>
                  <a:pt x="307876" y="183669"/>
                </a:lnTo>
                <a:lnTo>
                  <a:pt x="301443" y="210625"/>
                </a:lnTo>
                <a:lnTo>
                  <a:pt x="272749" y="260317"/>
                </a:lnTo>
                <a:lnTo>
                  <a:pt x="229105" y="293750"/>
                </a:lnTo>
                <a:lnTo>
                  <a:pt x="173639" y="308614"/>
                </a:lnTo>
                <a:lnTo>
                  <a:pt x="145959" y="307878"/>
                </a:lnTo>
                <a:lnTo>
                  <a:pt x="92829" y="289504"/>
                </a:lnTo>
                <a:lnTo>
                  <a:pt x="50344" y="252679"/>
                </a:lnTo>
                <a:lnTo>
                  <a:pt x="25900" y="202014"/>
                </a:lnTo>
                <a:lnTo>
                  <a:pt x="21002" y="173592"/>
                </a:lnTo>
                <a:lnTo>
                  <a:pt x="21002" y="244924"/>
                </a:lnTo>
                <a:lnTo>
                  <a:pt x="55394" y="288581"/>
                </a:lnTo>
                <a:lnTo>
                  <a:pt x="112344" y="321462"/>
                </a:lnTo>
                <a:lnTo>
                  <a:pt x="172490" y="329555"/>
                </a:lnTo>
                <a:lnTo>
                  <a:pt x="175480" y="329525"/>
                </a:lnTo>
                <a:lnTo>
                  <a:pt x="238489" y="312584"/>
                </a:lnTo>
                <a:lnTo>
                  <a:pt x="288509" y="274254"/>
                </a:lnTo>
                <a:lnTo>
                  <a:pt x="307535" y="247340"/>
                </a:lnTo>
                <a:lnTo>
                  <a:pt x="308649" y="244925"/>
                </a:lnTo>
                <a:close/>
              </a:path>
              <a:path w="330200" h="329564">
                <a:moveTo>
                  <a:pt x="127932" y="127884"/>
                </a:moveTo>
                <a:lnTo>
                  <a:pt x="124198" y="113952"/>
                </a:lnTo>
                <a:lnTo>
                  <a:pt x="120146" y="108669"/>
                </a:lnTo>
                <a:lnTo>
                  <a:pt x="107675" y="101468"/>
                </a:lnTo>
                <a:lnTo>
                  <a:pt x="100995" y="100617"/>
                </a:lnTo>
                <a:lnTo>
                  <a:pt x="86936" y="104389"/>
                </a:lnTo>
                <a:lnTo>
                  <a:pt x="81653" y="108441"/>
                </a:lnTo>
                <a:lnTo>
                  <a:pt x="74452" y="120912"/>
                </a:lnTo>
                <a:lnTo>
                  <a:pt x="73588" y="127516"/>
                </a:lnTo>
                <a:lnTo>
                  <a:pt x="77322" y="141448"/>
                </a:lnTo>
                <a:lnTo>
                  <a:pt x="81361" y="146731"/>
                </a:lnTo>
                <a:lnTo>
                  <a:pt x="93845" y="153932"/>
                </a:lnTo>
                <a:lnTo>
                  <a:pt x="100436" y="154808"/>
                </a:lnTo>
                <a:lnTo>
                  <a:pt x="114381" y="151062"/>
                </a:lnTo>
                <a:lnTo>
                  <a:pt x="119664" y="147010"/>
                </a:lnTo>
                <a:lnTo>
                  <a:pt x="123258" y="140787"/>
                </a:lnTo>
                <a:lnTo>
                  <a:pt x="126992" y="134514"/>
                </a:lnTo>
                <a:lnTo>
                  <a:pt x="127932" y="127884"/>
                </a:lnTo>
                <a:close/>
              </a:path>
              <a:path w="330200" h="329564">
                <a:moveTo>
                  <a:pt x="262613" y="169635"/>
                </a:moveTo>
                <a:lnTo>
                  <a:pt x="260837" y="148496"/>
                </a:lnTo>
                <a:lnTo>
                  <a:pt x="248137" y="151913"/>
                </a:lnTo>
                <a:lnTo>
                  <a:pt x="245180" y="183547"/>
                </a:lnTo>
                <a:lnTo>
                  <a:pt x="233642" y="208671"/>
                </a:lnTo>
                <a:lnTo>
                  <a:pt x="213524" y="227281"/>
                </a:lnTo>
                <a:lnTo>
                  <a:pt x="184828" y="239378"/>
                </a:lnTo>
                <a:lnTo>
                  <a:pt x="153914" y="243252"/>
                </a:lnTo>
                <a:lnTo>
                  <a:pt x="127181" y="237195"/>
                </a:lnTo>
                <a:lnTo>
                  <a:pt x="104626" y="221206"/>
                </a:lnTo>
                <a:lnTo>
                  <a:pt x="86250" y="195283"/>
                </a:lnTo>
                <a:lnTo>
                  <a:pt x="73753" y="198636"/>
                </a:lnTo>
                <a:lnTo>
                  <a:pt x="93667" y="234039"/>
                </a:lnTo>
                <a:lnTo>
                  <a:pt x="137286" y="264546"/>
                </a:lnTo>
                <a:lnTo>
                  <a:pt x="172490" y="268070"/>
                </a:lnTo>
                <a:lnTo>
                  <a:pt x="191571" y="264574"/>
                </a:lnTo>
                <a:lnTo>
                  <a:pt x="238563" y="237414"/>
                </a:lnTo>
                <a:lnTo>
                  <a:pt x="261237" y="189143"/>
                </a:lnTo>
                <a:lnTo>
                  <a:pt x="262613" y="169635"/>
                </a:lnTo>
                <a:close/>
              </a:path>
              <a:path w="330200" h="329564">
                <a:moveTo>
                  <a:pt x="228960" y="100821"/>
                </a:moveTo>
                <a:lnTo>
                  <a:pt x="225226" y="86889"/>
                </a:lnTo>
                <a:lnTo>
                  <a:pt x="221175" y="81605"/>
                </a:lnTo>
                <a:lnTo>
                  <a:pt x="208704" y="74405"/>
                </a:lnTo>
                <a:lnTo>
                  <a:pt x="202100" y="73528"/>
                </a:lnTo>
                <a:lnTo>
                  <a:pt x="188155" y="77275"/>
                </a:lnTo>
                <a:lnTo>
                  <a:pt x="182808" y="81339"/>
                </a:lnTo>
                <a:lnTo>
                  <a:pt x="179074" y="87613"/>
                </a:lnTo>
                <a:lnTo>
                  <a:pt x="175480" y="93848"/>
                </a:lnTo>
                <a:lnTo>
                  <a:pt x="174604" y="100452"/>
                </a:lnTo>
                <a:lnTo>
                  <a:pt x="178351" y="114384"/>
                </a:lnTo>
                <a:lnTo>
                  <a:pt x="182389" y="119667"/>
                </a:lnTo>
                <a:lnTo>
                  <a:pt x="188625" y="123261"/>
                </a:lnTo>
                <a:lnTo>
                  <a:pt x="195000" y="126830"/>
                </a:lnTo>
                <a:lnTo>
                  <a:pt x="201668" y="127681"/>
                </a:lnTo>
                <a:lnTo>
                  <a:pt x="215600" y="123947"/>
                </a:lnTo>
                <a:lnTo>
                  <a:pt x="220883" y="119896"/>
                </a:lnTo>
                <a:lnTo>
                  <a:pt x="228084" y="107425"/>
                </a:lnTo>
                <a:lnTo>
                  <a:pt x="228960" y="100821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9525895" y="4032338"/>
            <a:ext cx="320675" cy="320675"/>
          </a:xfrm>
          <a:custGeom>
            <a:avLst/>
            <a:gdLst/>
            <a:ahLst/>
            <a:cxnLst/>
            <a:rect l="l" t="t" r="r" b="b"/>
            <a:pathLst>
              <a:path w="320675" h="320675">
                <a:moveTo>
                  <a:pt x="320053" y="150465"/>
                </a:moveTo>
                <a:lnTo>
                  <a:pt x="309460" y="102080"/>
                </a:lnTo>
                <a:lnTo>
                  <a:pt x="284927" y="59588"/>
                </a:lnTo>
                <a:lnTo>
                  <a:pt x="248320" y="26224"/>
                </a:lnTo>
                <a:lnTo>
                  <a:pt x="201504" y="5219"/>
                </a:lnTo>
                <a:lnTo>
                  <a:pt x="150459" y="0"/>
                </a:lnTo>
                <a:lnTo>
                  <a:pt x="102074" y="10588"/>
                </a:lnTo>
                <a:lnTo>
                  <a:pt x="59582" y="35119"/>
                </a:lnTo>
                <a:lnTo>
                  <a:pt x="26218" y="71726"/>
                </a:lnTo>
                <a:lnTo>
                  <a:pt x="5213" y="118542"/>
                </a:lnTo>
                <a:lnTo>
                  <a:pt x="0" y="169587"/>
                </a:lnTo>
                <a:lnTo>
                  <a:pt x="10592" y="217972"/>
                </a:lnTo>
                <a:lnTo>
                  <a:pt x="35125" y="260464"/>
                </a:lnTo>
                <a:lnTo>
                  <a:pt x="71732" y="293828"/>
                </a:lnTo>
                <a:lnTo>
                  <a:pt x="118548" y="314833"/>
                </a:lnTo>
                <a:lnTo>
                  <a:pt x="169593" y="320053"/>
                </a:lnTo>
                <a:lnTo>
                  <a:pt x="217979" y="309464"/>
                </a:lnTo>
                <a:lnTo>
                  <a:pt x="260470" y="284933"/>
                </a:lnTo>
                <a:lnTo>
                  <a:pt x="293835" y="248326"/>
                </a:lnTo>
                <a:lnTo>
                  <a:pt x="314839" y="201511"/>
                </a:lnTo>
                <a:lnTo>
                  <a:pt x="320053" y="150465"/>
                </a:lnTo>
                <a:close/>
              </a:path>
            </a:pathLst>
          </a:custGeom>
          <a:solidFill>
            <a:srgbClr val="9878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521980" y="4026956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48" y="174923"/>
                </a:moveTo>
                <a:lnTo>
                  <a:pt x="321358" y="112411"/>
                </a:lnTo>
                <a:lnTo>
                  <a:pt x="288476" y="55459"/>
                </a:lnTo>
                <a:lnTo>
                  <a:pt x="238483" y="17030"/>
                </a:lnTo>
                <a:lnTo>
                  <a:pt x="174923" y="0"/>
                </a:lnTo>
                <a:lnTo>
                  <a:pt x="143197" y="886"/>
                </a:lnTo>
                <a:lnTo>
                  <a:pt x="82267" y="22120"/>
                </a:lnTo>
                <a:lnTo>
                  <a:pt x="33613" y="64151"/>
                </a:lnTo>
                <a:lnTo>
                  <a:pt x="5610" y="122145"/>
                </a:lnTo>
                <a:lnTo>
                  <a:pt x="0" y="154719"/>
                </a:lnTo>
                <a:lnTo>
                  <a:pt x="849" y="186436"/>
                </a:lnTo>
                <a:lnTo>
                  <a:pt x="8158" y="217300"/>
                </a:lnTo>
                <a:lnTo>
                  <a:pt x="20995" y="245281"/>
                </a:lnTo>
                <a:lnTo>
                  <a:pt x="20995" y="156009"/>
                </a:lnTo>
                <a:lnTo>
                  <a:pt x="25891" y="127594"/>
                </a:lnTo>
                <a:lnTo>
                  <a:pt x="50341" y="76929"/>
                </a:lnTo>
                <a:lnTo>
                  <a:pt x="92820" y="40103"/>
                </a:lnTo>
                <a:lnTo>
                  <a:pt x="145997" y="21569"/>
                </a:lnTo>
                <a:lnTo>
                  <a:pt x="173689" y="20792"/>
                </a:lnTo>
                <a:lnTo>
                  <a:pt x="202117" y="25676"/>
                </a:lnTo>
                <a:lnTo>
                  <a:pt x="252710" y="50163"/>
                </a:lnTo>
                <a:lnTo>
                  <a:pt x="289340" y="92758"/>
                </a:lnTo>
                <a:lnTo>
                  <a:pt x="307874" y="145932"/>
                </a:lnTo>
                <a:lnTo>
                  <a:pt x="308652" y="173621"/>
                </a:lnTo>
                <a:lnTo>
                  <a:pt x="308652" y="244924"/>
                </a:lnTo>
                <a:lnTo>
                  <a:pt x="312612" y="238485"/>
                </a:lnTo>
                <a:lnTo>
                  <a:pt x="324049" y="207477"/>
                </a:lnTo>
                <a:lnTo>
                  <a:pt x="329648" y="174923"/>
                </a:lnTo>
                <a:close/>
              </a:path>
              <a:path w="330200" h="330200">
                <a:moveTo>
                  <a:pt x="308652" y="244924"/>
                </a:moveTo>
                <a:lnTo>
                  <a:pt x="308652" y="173621"/>
                </a:lnTo>
                <a:lnTo>
                  <a:pt x="303767" y="202041"/>
                </a:lnTo>
                <a:lnTo>
                  <a:pt x="293780" y="229102"/>
                </a:lnTo>
                <a:lnTo>
                  <a:pt x="260217" y="272821"/>
                </a:lnTo>
                <a:lnTo>
                  <a:pt x="210525" y="301510"/>
                </a:lnTo>
                <a:lnTo>
                  <a:pt x="156009" y="308649"/>
                </a:lnTo>
                <a:lnTo>
                  <a:pt x="127568" y="303741"/>
                </a:lnTo>
                <a:lnTo>
                  <a:pt x="76941" y="279306"/>
                </a:lnTo>
                <a:lnTo>
                  <a:pt x="40115" y="236826"/>
                </a:lnTo>
                <a:lnTo>
                  <a:pt x="21735" y="183686"/>
                </a:lnTo>
                <a:lnTo>
                  <a:pt x="20995" y="156009"/>
                </a:lnTo>
                <a:lnTo>
                  <a:pt x="20995" y="245281"/>
                </a:lnTo>
                <a:lnTo>
                  <a:pt x="64115" y="296021"/>
                </a:lnTo>
                <a:lnTo>
                  <a:pt x="122170" y="324037"/>
                </a:lnTo>
                <a:lnTo>
                  <a:pt x="156009" y="329610"/>
                </a:lnTo>
                <a:lnTo>
                  <a:pt x="186397" y="328787"/>
                </a:lnTo>
                <a:lnTo>
                  <a:pt x="217203" y="321462"/>
                </a:lnTo>
                <a:lnTo>
                  <a:pt x="247138" y="307667"/>
                </a:lnTo>
                <a:lnTo>
                  <a:pt x="274156" y="288581"/>
                </a:lnTo>
                <a:lnTo>
                  <a:pt x="295981" y="265520"/>
                </a:lnTo>
                <a:lnTo>
                  <a:pt x="308652" y="244924"/>
                </a:lnTo>
                <a:close/>
              </a:path>
              <a:path w="330200" h="330200">
                <a:moveTo>
                  <a:pt x="246706" y="223212"/>
                </a:moveTo>
                <a:lnTo>
                  <a:pt x="64728" y="174457"/>
                </a:lnTo>
                <a:lnTo>
                  <a:pt x="59292" y="194739"/>
                </a:lnTo>
                <a:lnTo>
                  <a:pt x="241271" y="243494"/>
                </a:lnTo>
                <a:lnTo>
                  <a:pt x="246706" y="223212"/>
                </a:lnTo>
                <a:close/>
              </a:path>
              <a:path w="330200" h="330200">
                <a:moveTo>
                  <a:pt x="155050" y="100479"/>
                </a:moveTo>
                <a:lnTo>
                  <a:pt x="154187" y="93875"/>
                </a:lnTo>
                <a:lnTo>
                  <a:pt x="146986" y="81404"/>
                </a:lnTo>
                <a:lnTo>
                  <a:pt x="141639" y="77340"/>
                </a:lnTo>
                <a:lnTo>
                  <a:pt x="127568" y="73568"/>
                </a:lnTo>
                <a:lnTo>
                  <a:pt x="120964" y="74431"/>
                </a:lnTo>
                <a:lnTo>
                  <a:pt x="108492" y="81632"/>
                </a:lnTo>
                <a:lnTo>
                  <a:pt x="104441" y="86916"/>
                </a:lnTo>
                <a:lnTo>
                  <a:pt x="100707" y="100847"/>
                </a:lnTo>
                <a:lnTo>
                  <a:pt x="101571" y="107451"/>
                </a:lnTo>
                <a:lnTo>
                  <a:pt x="108772" y="119923"/>
                </a:lnTo>
                <a:lnTo>
                  <a:pt x="114055" y="123974"/>
                </a:lnTo>
                <a:lnTo>
                  <a:pt x="127999" y="127708"/>
                </a:lnTo>
                <a:lnTo>
                  <a:pt x="134591" y="126844"/>
                </a:lnTo>
                <a:lnTo>
                  <a:pt x="140826" y="123238"/>
                </a:lnTo>
                <a:lnTo>
                  <a:pt x="147202" y="119682"/>
                </a:lnTo>
                <a:lnTo>
                  <a:pt x="151317" y="114411"/>
                </a:lnTo>
                <a:lnTo>
                  <a:pt x="155050" y="100479"/>
                </a:lnTo>
                <a:close/>
              </a:path>
              <a:path w="330200" h="330200">
                <a:moveTo>
                  <a:pt x="256079" y="127543"/>
                </a:moveTo>
                <a:lnTo>
                  <a:pt x="255215" y="120952"/>
                </a:lnTo>
                <a:lnTo>
                  <a:pt x="248014" y="108480"/>
                </a:lnTo>
                <a:lnTo>
                  <a:pt x="242731" y="104429"/>
                </a:lnTo>
                <a:lnTo>
                  <a:pt x="228787" y="100695"/>
                </a:lnTo>
                <a:lnTo>
                  <a:pt x="222132" y="101533"/>
                </a:lnTo>
                <a:lnTo>
                  <a:pt x="215756" y="105102"/>
                </a:lnTo>
                <a:lnTo>
                  <a:pt x="209521" y="108709"/>
                </a:lnTo>
                <a:lnTo>
                  <a:pt x="205469" y="113992"/>
                </a:lnTo>
                <a:lnTo>
                  <a:pt x="201736" y="127924"/>
                </a:lnTo>
                <a:lnTo>
                  <a:pt x="202599" y="134528"/>
                </a:lnTo>
                <a:lnTo>
                  <a:pt x="206206" y="140751"/>
                </a:lnTo>
                <a:lnTo>
                  <a:pt x="209940" y="147037"/>
                </a:lnTo>
                <a:lnTo>
                  <a:pt x="215287" y="151101"/>
                </a:lnTo>
                <a:lnTo>
                  <a:pt x="229218" y="154835"/>
                </a:lnTo>
                <a:lnTo>
                  <a:pt x="235822" y="153972"/>
                </a:lnTo>
                <a:lnTo>
                  <a:pt x="248294" y="146771"/>
                </a:lnTo>
                <a:lnTo>
                  <a:pt x="252345" y="141487"/>
                </a:lnTo>
                <a:lnTo>
                  <a:pt x="256079" y="127543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527603" y="2532151"/>
            <a:ext cx="320675" cy="320675"/>
          </a:xfrm>
          <a:custGeom>
            <a:avLst/>
            <a:gdLst/>
            <a:ahLst/>
            <a:cxnLst/>
            <a:rect l="l" t="t" r="r" b="b"/>
            <a:pathLst>
              <a:path w="320675" h="320675">
                <a:moveTo>
                  <a:pt x="320535" y="160274"/>
                </a:moveTo>
                <a:lnTo>
                  <a:pt x="312364" y="109614"/>
                </a:lnTo>
                <a:lnTo>
                  <a:pt x="289613" y="65617"/>
                </a:lnTo>
                <a:lnTo>
                  <a:pt x="254920" y="30922"/>
                </a:lnTo>
                <a:lnTo>
                  <a:pt x="210927" y="8170"/>
                </a:lnTo>
                <a:lnTo>
                  <a:pt x="160274" y="0"/>
                </a:lnTo>
                <a:lnTo>
                  <a:pt x="109614" y="8170"/>
                </a:lnTo>
                <a:lnTo>
                  <a:pt x="65617" y="30922"/>
                </a:lnTo>
                <a:lnTo>
                  <a:pt x="30922" y="65617"/>
                </a:lnTo>
                <a:lnTo>
                  <a:pt x="8170" y="109614"/>
                </a:lnTo>
                <a:lnTo>
                  <a:pt x="0" y="160274"/>
                </a:lnTo>
                <a:lnTo>
                  <a:pt x="8170" y="210927"/>
                </a:lnTo>
                <a:lnTo>
                  <a:pt x="30922" y="254920"/>
                </a:lnTo>
                <a:lnTo>
                  <a:pt x="65617" y="289613"/>
                </a:lnTo>
                <a:lnTo>
                  <a:pt x="109614" y="312364"/>
                </a:lnTo>
                <a:lnTo>
                  <a:pt x="160274" y="320535"/>
                </a:lnTo>
                <a:lnTo>
                  <a:pt x="210927" y="312364"/>
                </a:lnTo>
                <a:lnTo>
                  <a:pt x="254920" y="289613"/>
                </a:lnTo>
                <a:lnTo>
                  <a:pt x="289613" y="254920"/>
                </a:lnTo>
                <a:lnTo>
                  <a:pt x="312364" y="210927"/>
                </a:lnTo>
                <a:lnTo>
                  <a:pt x="320535" y="160274"/>
                </a:lnTo>
                <a:close/>
              </a:path>
            </a:pathLst>
          </a:custGeom>
          <a:solidFill>
            <a:srgbClr val="CBB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9521545" y="2526068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46"/>
                </a:moveTo>
                <a:lnTo>
                  <a:pt x="317584" y="101571"/>
                </a:lnTo>
                <a:lnTo>
                  <a:pt x="281305" y="48374"/>
                </a:lnTo>
                <a:lnTo>
                  <a:pt x="228107" y="12095"/>
                </a:lnTo>
                <a:lnTo>
                  <a:pt x="164833" y="0"/>
                </a:lnTo>
                <a:lnTo>
                  <a:pt x="131924" y="3023"/>
                </a:lnTo>
                <a:lnTo>
                  <a:pt x="73587" y="27212"/>
                </a:lnTo>
                <a:lnTo>
                  <a:pt x="27083" y="73713"/>
                </a:lnTo>
                <a:lnTo>
                  <a:pt x="3008" y="131949"/>
                </a:lnTo>
                <a:lnTo>
                  <a:pt x="0" y="164846"/>
                </a:lnTo>
                <a:lnTo>
                  <a:pt x="3008" y="197755"/>
                </a:lnTo>
                <a:lnTo>
                  <a:pt x="12034" y="228169"/>
                </a:lnTo>
                <a:lnTo>
                  <a:pt x="20993" y="244790"/>
                </a:lnTo>
                <a:lnTo>
                  <a:pt x="20993" y="164846"/>
                </a:lnTo>
                <a:lnTo>
                  <a:pt x="23619" y="136128"/>
                </a:lnTo>
                <a:lnTo>
                  <a:pt x="44626" y="85212"/>
                </a:lnTo>
                <a:lnTo>
                  <a:pt x="85200" y="44546"/>
                </a:lnTo>
                <a:lnTo>
                  <a:pt x="136115" y="23430"/>
                </a:lnTo>
                <a:lnTo>
                  <a:pt x="164833" y="20789"/>
                </a:lnTo>
                <a:lnTo>
                  <a:pt x="193536" y="23435"/>
                </a:lnTo>
                <a:lnTo>
                  <a:pt x="244343" y="44548"/>
                </a:lnTo>
                <a:lnTo>
                  <a:pt x="284922" y="85212"/>
                </a:lnTo>
                <a:lnTo>
                  <a:pt x="306034" y="136128"/>
                </a:lnTo>
                <a:lnTo>
                  <a:pt x="308673" y="164846"/>
                </a:lnTo>
                <a:lnTo>
                  <a:pt x="308673" y="244627"/>
                </a:lnTo>
                <a:lnTo>
                  <a:pt x="317584" y="228169"/>
                </a:lnTo>
                <a:lnTo>
                  <a:pt x="326655" y="197755"/>
                </a:lnTo>
                <a:lnTo>
                  <a:pt x="329679" y="164846"/>
                </a:lnTo>
                <a:close/>
              </a:path>
              <a:path w="330200" h="330200">
                <a:moveTo>
                  <a:pt x="308673" y="244627"/>
                </a:moveTo>
                <a:lnTo>
                  <a:pt x="308673" y="164846"/>
                </a:lnTo>
                <a:lnTo>
                  <a:pt x="306029" y="193563"/>
                </a:lnTo>
                <a:lnTo>
                  <a:pt x="298113" y="220108"/>
                </a:lnTo>
                <a:lnTo>
                  <a:pt x="266446" y="266674"/>
                </a:lnTo>
                <a:lnTo>
                  <a:pt x="220040" y="298175"/>
                </a:lnTo>
                <a:lnTo>
                  <a:pt x="164833" y="308673"/>
                </a:lnTo>
                <a:lnTo>
                  <a:pt x="136115" y="306049"/>
                </a:lnTo>
                <a:lnTo>
                  <a:pt x="85200" y="285050"/>
                </a:lnTo>
                <a:lnTo>
                  <a:pt x="44626" y="244479"/>
                </a:lnTo>
                <a:lnTo>
                  <a:pt x="23619" y="193563"/>
                </a:lnTo>
                <a:lnTo>
                  <a:pt x="20993" y="164846"/>
                </a:lnTo>
                <a:lnTo>
                  <a:pt x="20993" y="244790"/>
                </a:lnTo>
                <a:lnTo>
                  <a:pt x="48158" y="281520"/>
                </a:lnTo>
                <a:lnTo>
                  <a:pt x="101509" y="317639"/>
                </a:lnTo>
                <a:lnTo>
                  <a:pt x="164833" y="329679"/>
                </a:lnTo>
                <a:lnTo>
                  <a:pt x="197730" y="326669"/>
                </a:lnTo>
                <a:lnTo>
                  <a:pt x="228107" y="317639"/>
                </a:lnTo>
                <a:lnTo>
                  <a:pt x="255966" y="302590"/>
                </a:lnTo>
                <a:lnTo>
                  <a:pt x="281305" y="281520"/>
                </a:lnTo>
                <a:lnTo>
                  <a:pt x="302466" y="256091"/>
                </a:lnTo>
                <a:lnTo>
                  <a:pt x="308673" y="244627"/>
                </a:lnTo>
                <a:close/>
              </a:path>
              <a:path w="330200" h="330200">
                <a:moveTo>
                  <a:pt x="138734" y="119659"/>
                </a:moveTo>
                <a:lnTo>
                  <a:pt x="138734" y="105232"/>
                </a:lnTo>
                <a:lnTo>
                  <a:pt x="136194" y="99072"/>
                </a:lnTo>
                <a:lnTo>
                  <a:pt x="126009" y="88887"/>
                </a:lnTo>
                <a:lnTo>
                  <a:pt x="119786" y="86347"/>
                </a:lnTo>
                <a:lnTo>
                  <a:pt x="105219" y="86347"/>
                </a:lnTo>
                <a:lnTo>
                  <a:pt x="99072" y="88887"/>
                </a:lnTo>
                <a:lnTo>
                  <a:pt x="88887" y="99072"/>
                </a:lnTo>
                <a:lnTo>
                  <a:pt x="86334" y="105232"/>
                </a:lnTo>
                <a:lnTo>
                  <a:pt x="86334" y="119659"/>
                </a:lnTo>
                <a:lnTo>
                  <a:pt x="88887" y="125806"/>
                </a:lnTo>
                <a:lnTo>
                  <a:pt x="99072" y="135991"/>
                </a:lnTo>
                <a:lnTo>
                  <a:pt x="105219" y="138531"/>
                </a:lnTo>
                <a:lnTo>
                  <a:pt x="119786" y="138473"/>
                </a:lnTo>
                <a:lnTo>
                  <a:pt x="125793" y="135991"/>
                </a:lnTo>
                <a:lnTo>
                  <a:pt x="130886" y="130898"/>
                </a:lnTo>
                <a:lnTo>
                  <a:pt x="136118" y="125806"/>
                </a:lnTo>
                <a:lnTo>
                  <a:pt x="138734" y="119659"/>
                </a:lnTo>
                <a:close/>
              </a:path>
              <a:path w="330200" h="330200">
                <a:moveTo>
                  <a:pt x="243332" y="119659"/>
                </a:moveTo>
                <a:lnTo>
                  <a:pt x="243332" y="105232"/>
                </a:lnTo>
                <a:lnTo>
                  <a:pt x="240779" y="99072"/>
                </a:lnTo>
                <a:lnTo>
                  <a:pt x="230606" y="88887"/>
                </a:lnTo>
                <a:lnTo>
                  <a:pt x="224447" y="86347"/>
                </a:lnTo>
                <a:lnTo>
                  <a:pt x="210019" y="86347"/>
                </a:lnTo>
                <a:lnTo>
                  <a:pt x="203796" y="88887"/>
                </a:lnTo>
                <a:lnTo>
                  <a:pt x="198564" y="93980"/>
                </a:lnTo>
                <a:lnTo>
                  <a:pt x="193471" y="99072"/>
                </a:lnTo>
                <a:lnTo>
                  <a:pt x="190931" y="105232"/>
                </a:lnTo>
                <a:lnTo>
                  <a:pt x="190931" y="119659"/>
                </a:lnTo>
                <a:lnTo>
                  <a:pt x="193471" y="125806"/>
                </a:lnTo>
                <a:lnTo>
                  <a:pt x="198564" y="130898"/>
                </a:lnTo>
                <a:lnTo>
                  <a:pt x="203796" y="135991"/>
                </a:lnTo>
                <a:lnTo>
                  <a:pt x="210019" y="138531"/>
                </a:lnTo>
                <a:lnTo>
                  <a:pt x="224447" y="138531"/>
                </a:lnTo>
                <a:lnTo>
                  <a:pt x="230606" y="135991"/>
                </a:lnTo>
                <a:lnTo>
                  <a:pt x="240779" y="125806"/>
                </a:lnTo>
                <a:lnTo>
                  <a:pt x="243332" y="119659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9647555" y="2696565"/>
            <a:ext cx="80010" cy="116839"/>
          </a:xfrm>
          <a:custGeom>
            <a:avLst/>
            <a:gdLst/>
            <a:ahLst/>
            <a:cxnLst/>
            <a:rect l="l" t="t" r="r" b="b"/>
            <a:pathLst>
              <a:path w="80009" h="116839">
                <a:moveTo>
                  <a:pt x="79832" y="58267"/>
                </a:moveTo>
                <a:lnTo>
                  <a:pt x="76693" y="35586"/>
                </a:lnTo>
                <a:lnTo>
                  <a:pt x="68137" y="17065"/>
                </a:lnTo>
                <a:lnTo>
                  <a:pt x="55448" y="4578"/>
                </a:lnTo>
                <a:lnTo>
                  <a:pt x="39916" y="0"/>
                </a:lnTo>
                <a:lnTo>
                  <a:pt x="24378" y="4578"/>
                </a:lnTo>
                <a:lnTo>
                  <a:pt x="11690" y="17065"/>
                </a:lnTo>
                <a:lnTo>
                  <a:pt x="3136" y="35586"/>
                </a:lnTo>
                <a:lnTo>
                  <a:pt x="0" y="58267"/>
                </a:lnTo>
                <a:lnTo>
                  <a:pt x="3136" y="80950"/>
                </a:lnTo>
                <a:lnTo>
                  <a:pt x="11690" y="99475"/>
                </a:lnTo>
                <a:lnTo>
                  <a:pt x="24378" y="111967"/>
                </a:lnTo>
                <a:lnTo>
                  <a:pt x="39916" y="116547"/>
                </a:lnTo>
                <a:lnTo>
                  <a:pt x="55448" y="111967"/>
                </a:lnTo>
                <a:lnTo>
                  <a:pt x="68137" y="99475"/>
                </a:lnTo>
                <a:lnTo>
                  <a:pt x="76693" y="80950"/>
                </a:lnTo>
                <a:lnTo>
                  <a:pt x="79832" y="58267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9560864" y="4774628"/>
            <a:ext cx="320675" cy="320675"/>
          </a:xfrm>
          <a:custGeom>
            <a:avLst/>
            <a:gdLst/>
            <a:ahLst/>
            <a:cxnLst/>
            <a:rect l="l" t="t" r="r" b="b"/>
            <a:pathLst>
              <a:path w="320675" h="320675">
                <a:moveTo>
                  <a:pt x="320535" y="160274"/>
                </a:moveTo>
                <a:lnTo>
                  <a:pt x="312364" y="109614"/>
                </a:lnTo>
                <a:lnTo>
                  <a:pt x="289612" y="65617"/>
                </a:lnTo>
                <a:lnTo>
                  <a:pt x="254917" y="30922"/>
                </a:lnTo>
                <a:lnTo>
                  <a:pt x="210921" y="8170"/>
                </a:lnTo>
                <a:lnTo>
                  <a:pt x="160261" y="0"/>
                </a:lnTo>
                <a:lnTo>
                  <a:pt x="109602" y="8170"/>
                </a:lnTo>
                <a:lnTo>
                  <a:pt x="65609" y="30922"/>
                </a:lnTo>
                <a:lnTo>
                  <a:pt x="30918" y="65617"/>
                </a:lnTo>
                <a:lnTo>
                  <a:pt x="8169" y="109614"/>
                </a:lnTo>
                <a:lnTo>
                  <a:pt x="0" y="160274"/>
                </a:lnTo>
                <a:lnTo>
                  <a:pt x="8169" y="210927"/>
                </a:lnTo>
                <a:lnTo>
                  <a:pt x="30918" y="254920"/>
                </a:lnTo>
                <a:lnTo>
                  <a:pt x="65609" y="289613"/>
                </a:lnTo>
                <a:lnTo>
                  <a:pt x="109602" y="312364"/>
                </a:lnTo>
                <a:lnTo>
                  <a:pt x="160261" y="320535"/>
                </a:lnTo>
                <a:lnTo>
                  <a:pt x="210921" y="312364"/>
                </a:lnTo>
                <a:lnTo>
                  <a:pt x="254917" y="289613"/>
                </a:lnTo>
                <a:lnTo>
                  <a:pt x="289612" y="254920"/>
                </a:lnTo>
                <a:lnTo>
                  <a:pt x="312364" y="210927"/>
                </a:lnTo>
                <a:lnTo>
                  <a:pt x="320535" y="160274"/>
                </a:lnTo>
                <a:close/>
              </a:path>
            </a:pathLst>
          </a:custGeom>
          <a:solidFill>
            <a:srgbClr val="CBB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9554654" y="4767326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33"/>
                </a:moveTo>
                <a:lnTo>
                  <a:pt x="317584" y="101558"/>
                </a:lnTo>
                <a:lnTo>
                  <a:pt x="281304" y="48361"/>
                </a:lnTo>
                <a:lnTo>
                  <a:pt x="228109" y="12088"/>
                </a:lnTo>
                <a:lnTo>
                  <a:pt x="164846" y="0"/>
                </a:lnTo>
                <a:lnTo>
                  <a:pt x="131929" y="3022"/>
                </a:lnTo>
                <a:lnTo>
                  <a:pt x="73588" y="27201"/>
                </a:lnTo>
                <a:lnTo>
                  <a:pt x="27089" y="73700"/>
                </a:lnTo>
                <a:lnTo>
                  <a:pt x="3009" y="131936"/>
                </a:lnTo>
                <a:lnTo>
                  <a:pt x="0" y="164833"/>
                </a:lnTo>
                <a:lnTo>
                  <a:pt x="3009" y="197744"/>
                </a:lnTo>
                <a:lnTo>
                  <a:pt x="12039" y="228163"/>
                </a:lnTo>
                <a:lnTo>
                  <a:pt x="21005" y="244801"/>
                </a:lnTo>
                <a:lnTo>
                  <a:pt x="21005" y="164833"/>
                </a:lnTo>
                <a:lnTo>
                  <a:pt x="23630" y="136115"/>
                </a:lnTo>
                <a:lnTo>
                  <a:pt x="44628" y="85200"/>
                </a:lnTo>
                <a:lnTo>
                  <a:pt x="85200" y="44535"/>
                </a:lnTo>
                <a:lnTo>
                  <a:pt x="136120" y="23428"/>
                </a:lnTo>
                <a:lnTo>
                  <a:pt x="164846" y="20789"/>
                </a:lnTo>
                <a:lnTo>
                  <a:pt x="193544" y="23428"/>
                </a:lnTo>
                <a:lnTo>
                  <a:pt x="244354" y="44535"/>
                </a:lnTo>
                <a:lnTo>
                  <a:pt x="284927" y="85200"/>
                </a:lnTo>
                <a:lnTo>
                  <a:pt x="306035" y="136115"/>
                </a:lnTo>
                <a:lnTo>
                  <a:pt x="308673" y="164833"/>
                </a:lnTo>
                <a:lnTo>
                  <a:pt x="308673" y="244624"/>
                </a:lnTo>
                <a:lnTo>
                  <a:pt x="317584" y="228163"/>
                </a:lnTo>
                <a:lnTo>
                  <a:pt x="326655" y="197744"/>
                </a:lnTo>
                <a:lnTo>
                  <a:pt x="329679" y="164833"/>
                </a:lnTo>
                <a:close/>
              </a:path>
              <a:path w="330200" h="330200">
                <a:moveTo>
                  <a:pt x="308673" y="244624"/>
                </a:moveTo>
                <a:lnTo>
                  <a:pt x="308673" y="164833"/>
                </a:lnTo>
                <a:lnTo>
                  <a:pt x="306035" y="193556"/>
                </a:lnTo>
                <a:lnTo>
                  <a:pt x="298119" y="220100"/>
                </a:lnTo>
                <a:lnTo>
                  <a:pt x="266458" y="266661"/>
                </a:lnTo>
                <a:lnTo>
                  <a:pt x="220043" y="298169"/>
                </a:lnTo>
                <a:lnTo>
                  <a:pt x="164846" y="308673"/>
                </a:lnTo>
                <a:lnTo>
                  <a:pt x="136120" y="306047"/>
                </a:lnTo>
                <a:lnTo>
                  <a:pt x="85200" y="285040"/>
                </a:lnTo>
                <a:lnTo>
                  <a:pt x="44628" y="244468"/>
                </a:lnTo>
                <a:lnTo>
                  <a:pt x="23630" y="193556"/>
                </a:lnTo>
                <a:lnTo>
                  <a:pt x="21005" y="164833"/>
                </a:lnTo>
                <a:lnTo>
                  <a:pt x="21005" y="244801"/>
                </a:lnTo>
                <a:lnTo>
                  <a:pt x="48158" y="281520"/>
                </a:lnTo>
                <a:lnTo>
                  <a:pt x="101511" y="317639"/>
                </a:lnTo>
                <a:lnTo>
                  <a:pt x="164846" y="329679"/>
                </a:lnTo>
                <a:lnTo>
                  <a:pt x="197735" y="326664"/>
                </a:lnTo>
                <a:lnTo>
                  <a:pt x="228109" y="317634"/>
                </a:lnTo>
                <a:lnTo>
                  <a:pt x="255966" y="302588"/>
                </a:lnTo>
                <a:lnTo>
                  <a:pt x="281304" y="281520"/>
                </a:lnTo>
                <a:lnTo>
                  <a:pt x="302466" y="256089"/>
                </a:lnTo>
                <a:lnTo>
                  <a:pt x="308673" y="244624"/>
                </a:lnTo>
                <a:close/>
              </a:path>
              <a:path w="330200" h="330200">
                <a:moveTo>
                  <a:pt x="261785" y="249910"/>
                </a:moveTo>
                <a:lnTo>
                  <a:pt x="251658" y="210551"/>
                </a:lnTo>
                <a:lnTo>
                  <a:pt x="217246" y="169788"/>
                </a:lnTo>
                <a:lnTo>
                  <a:pt x="164846" y="155714"/>
                </a:lnTo>
                <a:lnTo>
                  <a:pt x="145493" y="157279"/>
                </a:lnTo>
                <a:lnTo>
                  <a:pt x="98437" y="180746"/>
                </a:lnTo>
                <a:lnTo>
                  <a:pt x="71743" y="229036"/>
                </a:lnTo>
                <a:lnTo>
                  <a:pt x="68097" y="249910"/>
                </a:lnTo>
                <a:lnTo>
                  <a:pt x="81038" y="249910"/>
                </a:lnTo>
                <a:lnTo>
                  <a:pt x="92083" y="220114"/>
                </a:lnTo>
                <a:lnTo>
                  <a:pt x="109731" y="198829"/>
                </a:lnTo>
                <a:lnTo>
                  <a:pt x="133984" y="186057"/>
                </a:lnTo>
                <a:lnTo>
                  <a:pt x="164846" y="181800"/>
                </a:lnTo>
                <a:lnTo>
                  <a:pt x="195773" y="186057"/>
                </a:lnTo>
                <a:lnTo>
                  <a:pt x="220049" y="198829"/>
                </a:lnTo>
                <a:lnTo>
                  <a:pt x="237672" y="220114"/>
                </a:lnTo>
                <a:lnTo>
                  <a:pt x="248640" y="249910"/>
                </a:lnTo>
                <a:lnTo>
                  <a:pt x="261785" y="249910"/>
                </a:lnTo>
                <a:close/>
              </a:path>
              <a:path w="330200" h="330200">
                <a:moveTo>
                  <a:pt x="138747" y="119646"/>
                </a:moveTo>
                <a:lnTo>
                  <a:pt x="138747" y="105219"/>
                </a:lnTo>
                <a:lnTo>
                  <a:pt x="136194" y="99072"/>
                </a:lnTo>
                <a:lnTo>
                  <a:pt x="126009" y="88887"/>
                </a:lnTo>
                <a:lnTo>
                  <a:pt x="119786" y="86334"/>
                </a:lnTo>
                <a:lnTo>
                  <a:pt x="105219" y="86334"/>
                </a:lnTo>
                <a:lnTo>
                  <a:pt x="99072" y="88887"/>
                </a:lnTo>
                <a:lnTo>
                  <a:pt x="88887" y="99072"/>
                </a:lnTo>
                <a:lnTo>
                  <a:pt x="86347" y="105219"/>
                </a:lnTo>
                <a:lnTo>
                  <a:pt x="86347" y="119646"/>
                </a:lnTo>
                <a:lnTo>
                  <a:pt x="88887" y="125793"/>
                </a:lnTo>
                <a:lnTo>
                  <a:pt x="99072" y="135978"/>
                </a:lnTo>
                <a:lnTo>
                  <a:pt x="105219" y="138531"/>
                </a:lnTo>
                <a:lnTo>
                  <a:pt x="119786" y="138478"/>
                </a:lnTo>
                <a:lnTo>
                  <a:pt x="125806" y="135978"/>
                </a:lnTo>
                <a:lnTo>
                  <a:pt x="130898" y="130886"/>
                </a:lnTo>
                <a:lnTo>
                  <a:pt x="136131" y="125793"/>
                </a:lnTo>
                <a:lnTo>
                  <a:pt x="138747" y="119646"/>
                </a:lnTo>
                <a:close/>
              </a:path>
              <a:path w="330200" h="330200">
                <a:moveTo>
                  <a:pt x="243331" y="119646"/>
                </a:moveTo>
                <a:lnTo>
                  <a:pt x="243331" y="105219"/>
                </a:lnTo>
                <a:lnTo>
                  <a:pt x="240779" y="99072"/>
                </a:lnTo>
                <a:lnTo>
                  <a:pt x="230606" y="88887"/>
                </a:lnTo>
                <a:lnTo>
                  <a:pt x="224447" y="86334"/>
                </a:lnTo>
                <a:lnTo>
                  <a:pt x="210019" y="86334"/>
                </a:lnTo>
                <a:lnTo>
                  <a:pt x="203796" y="88887"/>
                </a:lnTo>
                <a:lnTo>
                  <a:pt x="198577" y="93979"/>
                </a:lnTo>
                <a:lnTo>
                  <a:pt x="193471" y="99072"/>
                </a:lnTo>
                <a:lnTo>
                  <a:pt x="190931" y="105219"/>
                </a:lnTo>
                <a:lnTo>
                  <a:pt x="190931" y="119646"/>
                </a:lnTo>
                <a:lnTo>
                  <a:pt x="224447" y="138531"/>
                </a:lnTo>
                <a:lnTo>
                  <a:pt x="230606" y="135978"/>
                </a:lnTo>
                <a:lnTo>
                  <a:pt x="240779" y="125793"/>
                </a:lnTo>
                <a:lnTo>
                  <a:pt x="243331" y="119646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521545" y="3249066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46"/>
                </a:moveTo>
                <a:lnTo>
                  <a:pt x="317584" y="101571"/>
                </a:lnTo>
                <a:lnTo>
                  <a:pt x="281305" y="48374"/>
                </a:lnTo>
                <a:lnTo>
                  <a:pt x="228107" y="12095"/>
                </a:lnTo>
                <a:lnTo>
                  <a:pt x="164833" y="0"/>
                </a:lnTo>
                <a:lnTo>
                  <a:pt x="131924" y="3023"/>
                </a:lnTo>
                <a:lnTo>
                  <a:pt x="73587" y="27212"/>
                </a:lnTo>
                <a:lnTo>
                  <a:pt x="27083" y="73713"/>
                </a:lnTo>
                <a:lnTo>
                  <a:pt x="3008" y="131949"/>
                </a:lnTo>
                <a:lnTo>
                  <a:pt x="0" y="164846"/>
                </a:lnTo>
                <a:lnTo>
                  <a:pt x="3008" y="197755"/>
                </a:lnTo>
                <a:lnTo>
                  <a:pt x="12034" y="228169"/>
                </a:lnTo>
                <a:lnTo>
                  <a:pt x="20993" y="244790"/>
                </a:lnTo>
                <a:lnTo>
                  <a:pt x="20993" y="164846"/>
                </a:lnTo>
                <a:lnTo>
                  <a:pt x="23619" y="136128"/>
                </a:lnTo>
                <a:lnTo>
                  <a:pt x="44626" y="85212"/>
                </a:lnTo>
                <a:lnTo>
                  <a:pt x="85200" y="44546"/>
                </a:lnTo>
                <a:lnTo>
                  <a:pt x="136115" y="23430"/>
                </a:lnTo>
                <a:lnTo>
                  <a:pt x="164833" y="20789"/>
                </a:lnTo>
                <a:lnTo>
                  <a:pt x="193536" y="23435"/>
                </a:lnTo>
                <a:lnTo>
                  <a:pt x="244343" y="44548"/>
                </a:lnTo>
                <a:lnTo>
                  <a:pt x="284922" y="85212"/>
                </a:lnTo>
                <a:lnTo>
                  <a:pt x="306034" y="136128"/>
                </a:lnTo>
                <a:lnTo>
                  <a:pt x="308673" y="164846"/>
                </a:lnTo>
                <a:lnTo>
                  <a:pt x="308673" y="244627"/>
                </a:lnTo>
                <a:lnTo>
                  <a:pt x="317584" y="228169"/>
                </a:lnTo>
                <a:lnTo>
                  <a:pt x="326655" y="197755"/>
                </a:lnTo>
                <a:lnTo>
                  <a:pt x="329679" y="164846"/>
                </a:lnTo>
                <a:close/>
              </a:path>
              <a:path w="330200" h="330200">
                <a:moveTo>
                  <a:pt x="308673" y="244627"/>
                </a:moveTo>
                <a:lnTo>
                  <a:pt x="308673" y="164846"/>
                </a:lnTo>
                <a:lnTo>
                  <a:pt x="306029" y="193563"/>
                </a:lnTo>
                <a:lnTo>
                  <a:pt x="298113" y="220108"/>
                </a:lnTo>
                <a:lnTo>
                  <a:pt x="266446" y="266674"/>
                </a:lnTo>
                <a:lnTo>
                  <a:pt x="220040" y="298175"/>
                </a:lnTo>
                <a:lnTo>
                  <a:pt x="164833" y="308673"/>
                </a:lnTo>
                <a:lnTo>
                  <a:pt x="136115" y="306049"/>
                </a:lnTo>
                <a:lnTo>
                  <a:pt x="85200" y="285050"/>
                </a:lnTo>
                <a:lnTo>
                  <a:pt x="44626" y="244479"/>
                </a:lnTo>
                <a:lnTo>
                  <a:pt x="23619" y="193563"/>
                </a:lnTo>
                <a:lnTo>
                  <a:pt x="20993" y="164846"/>
                </a:lnTo>
                <a:lnTo>
                  <a:pt x="20993" y="244790"/>
                </a:lnTo>
                <a:lnTo>
                  <a:pt x="48158" y="281520"/>
                </a:lnTo>
                <a:lnTo>
                  <a:pt x="101509" y="317639"/>
                </a:lnTo>
                <a:lnTo>
                  <a:pt x="164833" y="329679"/>
                </a:lnTo>
                <a:lnTo>
                  <a:pt x="197730" y="326669"/>
                </a:lnTo>
                <a:lnTo>
                  <a:pt x="228107" y="317639"/>
                </a:lnTo>
                <a:lnTo>
                  <a:pt x="255966" y="302590"/>
                </a:lnTo>
                <a:lnTo>
                  <a:pt x="281305" y="281520"/>
                </a:lnTo>
                <a:lnTo>
                  <a:pt x="302466" y="256091"/>
                </a:lnTo>
                <a:lnTo>
                  <a:pt x="308673" y="244627"/>
                </a:lnTo>
                <a:close/>
              </a:path>
              <a:path w="330200" h="330200">
                <a:moveTo>
                  <a:pt x="261785" y="249910"/>
                </a:moveTo>
                <a:lnTo>
                  <a:pt x="251653" y="210562"/>
                </a:lnTo>
                <a:lnTo>
                  <a:pt x="217233" y="169792"/>
                </a:lnTo>
                <a:lnTo>
                  <a:pt x="164833" y="155714"/>
                </a:lnTo>
                <a:lnTo>
                  <a:pt x="145488" y="157286"/>
                </a:lnTo>
                <a:lnTo>
                  <a:pt x="98437" y="180759"/>
                </a:lnTo>
                <a:lnTo>
                  <a:pt x="71743" y="229043"/>
                </a:lnTo>
                <a:lnTo>
                  <a:pt x="68097" y="249910"/>
                </a:lnTo>
                <a:lnTo>
                  <a:pt x="81038" y="249910"/>
                </a:lnTo>
                <a:lnTo>
                  <a:pt x="92083" y="220116"/>
                </a:lnTo>
                <a:lnTo>
                  <a:pt x="109729" y="198835"/>
                </a:lnTo>
                <a:lnTo>
                  <a:pt x="133979" y="186068"/>
                </a:lnTo>
                <a:lnTo>
                  <a:pt x="164833" y="181813"/>
                </a:lnTo>
                <a:lnTo>
                  <a:pt x="195766" y="186068"/>
                </a:lnTo>
                <a:lnTo>
                  <a:pt x="220043" y="198835"/>
                </a:lnTo>
                <a:lnTo>
                  <a:pt x="237667" y="220116"/>
                </a:lnTo>
                <a:lnTo>
                  <a:pt x="248640" y="249910"/>
                </a:lnTo>
                <a:lnTo>
                  <a:pt x="261785" y="249910"/>
                </a:lnTo>
                <a:close/>
              </a:path>
              <a:path w="330200" h="330200">
                <a:moveTo>
                  <a:pt x="138734" y="119659"/>
                </a:moveTo>
                <a:lnTo>
                  <a:pt x="138734" y="105232"/>
                </a:lnTo>
                <a:lnTo>
                  <a:pt x="136194" y="99072"/>
                </a:lnTo>
                <a:lnTo>
                  <a:pt x="126009" y="88887"/>
                </a:lnTo>
                <a:lnTo>
                  <a:pt x="119786" y="86347"/>
                </a:lnTo>
                <a:lnTo>
                  <a:pt x="105219" y="86347"/>
                </a:lnTo>
                <a:lnTo>
                  <a:pt x="99072" y="88887"/>
                </a:lnTo>
                <a:lnTo>
                  <a:pt x="88887" y="99072"/>
                </a:lnTo>
                <a:lnTo>
                  <a:pt x="86334" y="105232"/>
                </a:lnTo>
                <a:lnTo>
                  <a:pt x="86334" y="119659"/>
                </a:lnTo>
                <a:lnTo>
                  <a:pt x="88887" y="125806"/>
                </a:lnTo>
                <a:lnTo>
                  <a:pt x="99072" y="135991"/>
                </a:lnTo>
                <a:lnTo>
                  <a:pt x="105219" y="138531"/>
                </a:lnTo>
                <a:lnTo>
                  <a:pt x="119786" y="138473"/>
                </a:lnTo>
                <a:lnTo>
                  <a:pt x="125793" y="135991"/>
                </a:lnTo>
                <a:lnTo>
                  <a:pt x="130886" y="130898"/>
                </a:lnTo>
                <a:lnTo>
                  <a:pt x="136118" y="125806"/>
                </a:lnTo>
                <a:lnTo>
                  <a:pt x="138734" y="119659"/>
                </a:lnTo>
                <a:close/>
              </a:path>
              <a:path w="330200" h="330200">
                <a:moveTo>
                  <a:pt x="243332" y="119659"/>
                </a:moveTo>
                <a:lnTo>
                  <a:pt x="243332" y="105232"/>
                </a:lnTo>
                <a:lnTo>
                  <a:pt x="240779" y="99072"/>
                </a:lnTo>
                <a:lnTo>
                  <a:pt x="230606" y="88887"/>
                </a:lnTo>
                <a:lnTo>
                  <a:pt x="224447" y="86347"/>
                </a:lnTo>
                <a:lnTo>
                  <a:pt x="210019" y="86347"/>
                </a:lnTo>
                <a:lnTo>
                  <a:pt x="203796" y="88887"/>
                </a:lnTo>
                <a:lnTo>
                  <a:pt x="198564" y="93980"/>
                </a:lnTo>
                <a:lnTo>
                  <a:pt x="193471" y="99072"/>
                </a:lnTo>
                <a:lnTo>
                  <a:pt x="190931" y="105232"/>
                </a:lnTo>
                <a:lnTo>
                  <a:pt x="190931" y="119659"/>
                </a:lnTo>
                <a:lnTo>
                  <a:pt x="193471" y="125806"/>
                </a:lnTo>
                <a:lnTo>
                  <a:pt x="198564" y="130898"/>
                </a:lnTo>
                <a:lnTo>
                  <a:pt x="203796" y="135991"/>
                </a:lnTo>
                <a:lnTo>
                  <a:pt x="210019" y="138531"/>
                </a:lnTo>
                <a:lnTo>
                  <a:pt x="224447" y="138531"/>
                </a:lnTo>
                <a:lnTo>
                  <a:pt x="230606" y="135991"/>
                </a:lnTo>
                <a:lnTo>
                  <a:pt x="240779" y="125806"/>
                </a:lnTo>
                <a:lnTo>
                  <a:pt x="243332" y="119659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706736" y="3310712"/>
            <a:ext cx="36830" cy="29209"/>
          </a:xfrm>
          <a:custGeom>
            <a:avLst/>
            <a:gdLst/>
            <a:ahLst/>
            <a:cxnLst/>
            <a:rect l="l" t="t" r="r" b="b"/>
            <a:pathLst>
              <a:path w="36829" h="29210">
                <a:moveTo>
                  <a:pt x="0" y="28930"/>
                </a:moveTo>
                <a:lnTo>
                  <a:pt x="36436" y="0"/>
                </a:lnTo>
              </a:path>
            </a:pathLst>
          </a:custGeom>
          <a:ln w="1201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627437" y="3310356"/>
            <a:ext cx="36830" cy="29209"/>
          </a:xfrm>
          <a:custGeom>
            <a:avLst/>
            <a:gdLst/>
            <a:ahLst/>
            <a:cxnLst/>
            <a:rect l="l" t="t" r="r" b="b"/>
            <a:pathLst>
              <a:path w="36829" h="29210">
                <a:moveTo>
                  <a:pt x="36423" y="28930"/>
                </a:moveTo>
                <a:lnTo>
                  <a:pt x="0" y="0"/>
                </a:lnTo>
              </a:path>
            </a:pathLst>
          </a:custGeom>
          <a:ln w="1201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555480" y="6454825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33"/>
                </a:moveTo>
                <a:lnTo>
                  <a:pt x="317584" y="101568"/>
                </a:lnTo>
                <a:lnTo>
                  <a:pt x="281304" y="48361"/>
                </a:lnTo>
                <a:lnTo>
                  <a:pt x="228109" y="12088"/>
                </a:lnTo>
                <a:lnTo>
                  <a:pt x="164846" y="0"/>
                </a:lnTo>
                <a:lnTo>
                  <a:pt x="131929" y="3022"/>
                </a:lnTo>
                <a:lnTo>
                  <a:pt x="73588" y="27201"/>
                </a:lnTo>
                <a:lnTo>
                  <a:pt x="27089" y="73707"/>
                </a:lnTo>
                <a:lnTo>
                  <a:pt x="3009" y="131943"/>
                </a:lnTo>
                <a:lnTo>
                  <a:pt x="0" y="164833"/>
                </a:lnTo>
                <a:lnTo>
                  <a:pt x="3009" y="197749"/>
                </a:lnTo>
                <a:lnTo>
                  <a:pt x="12039" y="228168"/>
                </a:lnTo>
                <a:lnTo>
                  <a:pt x="21005" y="244804"/>
                </a:lnTo>
                <a:lnTo>
                  <a:pt x="21005" y="164833"/>
                </a:lnTo>
                <a:lnTo>
                  <a:pt x="23630" y="136117"/>
                </a:lnTo>
                <a:lnTo>
                  <a:pt x="44628" y="85205"/>
                </a:lnTo>
                <a:lnTo>
                  <a:pt x="85200" y="44535"/>
                </a:lnTo>
                <a:lnTo>
                  <a:pt x="136118" y="23429"/>
                </a:lnTo>
                <a:lnTo>
                  <a:pt x="164846" y="20789"/>
                </a:lnTo>
                <a:lnTo>
                  <a:pt x="193544" y="23428"/>
                </a:lnTo>
                <a:lnTo>
                  <a:pt x="244354" y="44535"/>
                </a:lnTo>
                <a:lnTo>
                  <a:pt x="284927" y="85205"/>
                </a:lnTo>
                <a:lnTo>
                  <a:pt x="306035" y="136117"/>
                </a:lnTo>
                <a:lnTo>
                  <a:pt x="308673" y="164833"/>
                </a:lnTo>
                <a:lnTo>
                  <a:pt x="308673" y="244627"/>
                </a:lnTo>
                <a:lnTo>
                  <a:pt x="317584" y="228168"/>
                </a:lnTo>
                <a:lnTo>
                  <a:pt x="326655" y="197749"/>
                </a:lnTo>
                <a:lnTo>
                  <a:pt x="329679" y="164833"/>
                </a:lnTo>
                <a:close/>
              </a:path>
              <a:path w="330200" h="330200">
                <a:moveTo>
                  <a:pt x="308673" y="244627"/>
                </a:moveTo>
                <a:lnTo>
                  <a:pt x="308673" y="164833"/>
                </a:lnTo>
                <a:lnTo>
                  <a:pt x="306035" y="193558"/>
                </a:lnTo>
                <a:lnTo>
                  <a:pt x="298119" y="220105"/>
                </a:lnTo>
                <a:lnTo>
                  <a:pt x="266458" y="266661"/>
                </a:lnTo>
                <a:lnTo>
                  <a:pt x="220043" y="298169"/>
                </a:lnTo>
                <a:lnTo>
                  <a:pt x="164846" y="308673"/>
                </a:lnTo>
                <a:lnTo>
                  <a:pt x="136118" y="306046"/>
                </a:lnTo>
                <a:lnTo>
                  <a:pt x="85200" y="285040"/>
                </a:lnTo>
                <a:lnTo>
                  <a:pt x="44628" y="244473"/>
                </a:lnTo>
                <a:lnTo>
                  <a:pt x="23630" y="193558"/>
                </a:lnTo>
                <a:lnTo>
                  <a:pt x="21005" y="164833"/>
                </a:lnTo>
                <a:lnTo>
                  <a:pt x="21005" y="244804"/>
                </a:lnTo>
                <a:lnTo>
                  <a:pt x="48158" y="281520"/>
                </a:lnTo>
                <a:lnTo>
                  <a:pt x="101511" y="317639"/>
                </a:lnTo>
                <a:lnTo>
                  <a:pt x="164846" y="329679"/>
                </a:lnTo>
                <a:lnTo>
                  <a:pt x="197735" y="326664"/>
                </a:lnTo>
                <a:lnTo>
                  <a:pt x="228109" y="317634"/>
                </a:lnTo>
                <a:lnTo>
                  <a:pt x="255966" y="302588"/>
                </a:lnTo>
                <a:lnTo>
                  <a:pt x="281304" y="281520"/>
                </a:lnTo>
                <a:lnTo>
                  <a:pt x="302466" y="256091"/>
                </a:lnTo>
                <a:lnTo>
                  <a:pt x="308673" y="244627"/>
                </a:lnTo>
                <a:close/>
              </a:path>
              <a:path w="330200" h="330200">
                <a:moveTo>
                  <a:pt x="138747" y="119646"/>
                </a:moveTo>
                <a:lnTo>
                  <a:pt x="138747" y="105219"/>
                </a:lnTo>
                <a:lnTo>
                  <a:pt x="136194" y="99072"/>
                </a:lnTo>
                <a:lnTo>
                  <a:pt x="126009" y="88887"/>
                </a:lnTo>
                <a:lnTo>
                  <a:pt x="119786" y="86347"/>
                </a:lnTo>
                <a:lnTo>
                  <a:pt x="105219" y="86347"/>
                </a:lnTo>
                <a:lnTo>
                  <a:pt x="99072" y="88887"/>
                </a:lnTo>
                <a:lnTo>
                  <a:pt x="88887" y="99072"/>
                </a:lnTo>
                <a:lnTo>
                  <a:pt x="86347" y="105219"/>
                </a:lnTo>
                <a:lnTo>
                  <a:pt x="86347" y="119646"/>
                </a:lnTo>
                <a:lnTo>
                  <a:pt x="88887" y="125806"/>
                </a:lnTo>
                <a:lnTo>
                  <a:pt x="99072" y="135978"/>
                </a:lnTo>
                <a:lnTo>
                  <a:pt x="105219" y="138531"/>
                </a:lnTo>
                <a:lnTo>
                  <a:pt x="119786" y="138473"/>
                </a:lnTo>
                <a:lnTo>
                  <a:pt x="125806" y="135978"/>
                </a:lnTo>
                <a:lnTo>
                  <a:pt x="130898" y="130898"/>
                </a:lnTo>
                <a:lnTo>
                  <a:pt x="136120" y="125800"/>
                </a:lnTo>
                <a:lnTo>
                  <a:pt x="138747" y="119646"/>
                </a:lnTo>
                <a:close/>
              </a:path>
              <a:path w="330200" h="330200">
                <a:moveTo>
                  <a:pt x="243331" y="119646"/>
                </a:moveTo>
                <a:lnTo>
                  <a:pt x="243331" y="105219"/>
                </a:lnTo>
                <a:lnTo>
                  <a:pt x="240792" y="99072"/>
                </a:lnTo>
                <a:lnTo>
                  <a:pt x="230606" y="88887"/>
                </a:lnTo>
                <a:lnTo>
                  <a:pt x="224447" y="86347"/>
                </a:lnTo>
                <a:lnTo>
                  <a:pt x="210019" y="86347"/>
                </a:lnTo>
                <a:lnTo>
                  <a:pt x="203796" y="88887"/>
                </a:lnTo>
                <a:lnTo>
                  <a:pt x="198564" y="93980"/>
                </a:lnTo>
                <a:lnTo>
                  <a:pt x="193484" y="99072"/>
                </a:lnTo>
                <a:lnTo>
                  <a:pt x="190931" y="105219"/>
                </a:lnTo>
                <a:lnTo>
                  <a:pt x="190931" y="119646"/>
                </a:lnTo>
                <a:lnTo>
                  <a:pt x="193484" y="125806"/>
                </a:lnTo>
                <a:lnTo>
                  <a:pt x="198564" y="130898"/>
                </a:lnTo>
                <a:lnTo>
                  <a:pt x="203796" y="135978"/>
                </a:lnTo>
                <a:lnTo>
                  <a:pt x="210019" y="138531"/>
                </a:lnTo>
                <a:lnTo>
                  <a:pt x="224447" y="138531"/>
                </a:lnTo>
                <a:lnTo>
                  <a:pt x="230606" y="135978"/>
                </a:lnTo>
                <a:lnTo>
                  <a:pt x="240792" y="125806"/>
                </a:lnTo>
                <a:lnTo>
                  <a:pt x="243331" y="119646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681489" y="6625323"/>
            <a:ext cx="80010" cy="116839"/>
          </a:xfrm>
          <a:custGeom>
            <a:avLst/>
            <a:gdLst/>
            <a:ahLst/>
            <a:cxnLst/>
            <a:rect l="l" t="t" r="r" b="b"/>
            <a:pathLst>
              <a:path w="80009" h="116840">
                <a:moveTo>
                  <a:pt x="79832" y="58267"/>
                </a:moveTo>
                <a:lnTo>
                  <a:pt x="76695" y="35586"/>
                </a:lnTo>
                <a:lnTo>
                  <a:pt x="68141" y="17065"/>
                </a:lnTo>
                <a:lnTo>
                  <a:pt x="55454" y="4578"/>
                </a:lnTo>
                <a:lnTo>
                  <a:pt x="39916" y="0"/>
                </a:lnTo>
                <a:lnTo>
                  <a:pt x="24378" y="4578"/>
                </a:lnTo>
                <a:lnTo>
                  <a:pt x="11690" y="17065"/>
                </a:lnTo>
                <a:lnTo>
                  <a:pt x="3136" y="35586"/>
                </a:lnTo>
                <a:lnTo>
                  <a:pt x="0" y="58267"/>
                </a:lnTo>
                <a:lnTo>
                  <a:pt x="3136" y="80948"/>
                </a:lnTo>
                <a:lnTo>
                  <a:pt x="11690" y="99469"/>
                </a:lnTo>
                <a:lnTo>
                  <a:pt x="24378" y="111956"/>
                </a:lnTo>
                <a:lnTo>
                  <a:pt x="39916" y="116535"/>
                </a:lnTo>
                <a:lnTo>
                  <a:pt x="55454" y="111956"/>
                </a:lnTo>
                <a:lnTo>
                  <a:pt x="68141" y="99469"/>
                </a:lnTo>
                <a:lnTo>
                  <a:pt x="76695" y="80948"/>
                </a:lnTo>
                <a:lnTo>
                  <a:pt x="79832" y="58267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536290" y="7226083"/>
            <a:ext cx="320675" cy="320675"/>
          </a:xfrm>
          <a:custGeom>
            <a:avLst/>
            <a:gdLst/>
            <a:ahLst/>
            <a:cxnLst/>
            <a:rect l="l" t="t" r="r" b="b"/>
            <a:pathLst>
              <a:path w="320675" h="320675">
                <a:moveTo>
                  <a:pt x="320535" y="160261"/>
                </a:moveTo>
                <a:lnTo>
                  <a:pt x="312365" y="109602"/>
                </a:lnTo>
                <a:lnTo>
                  <a:pt x="289616" y="65609"/>
                </a:lnTo>
                <a:lnTo>
                  <a:pt x="254926" y="30918"/>
                </a:lnTo>
                <a:lnTo>
                  <a:pt x="210932" y="8169"/>
                </a:lnTo>
                <a:lnTo>
                  <a:pt x="160274" y="0"/>
                </a:lnTo>
                <a:lnTo>
                  <a:pt x="109614" y="8169"/>
                </a:lnTo>
                <a:lnTo>
                  <a:pt x="65617" y="30918"/>
                </a:lnTo>
                <a:lnTo>
                  <a:pt x="30922" y="65609"/>
                </a:lnTo>
                <a:lnTo>
                  <a:pt x="8170" y="109602"/>
                </a:lnTo>
                <a:lnTo>
                  <a:pt x="0" y="160261"/>
                </a:lnTo>
                <a:lnTo>
                  <a:pt x="8170" y="210921"/>
                </a:lnTo>
                <a:lnTo>
                  <a:pt x="30922" y="254917"/>
                </a:lnTo>
                <a:lnTo>
                  <a:pt x="65617" y="289612"/>
                </a:lnTo>
                <a:lnTo>
                  <a:pt x="109614" y="312364"/>
                </a:lnTo>
                <a:lnTo>
                  <a:pt x="160274" y="320535"/>
                </a:lnTo>
                <a:lnTo>
                  <a:pt x="210932" y="312364"/>
                </a:lnTo>
                <a:lnTo>
                  <a:pt x="254926" y="289612"/>
                </a:lnTo>
                <a:lnTo>
                  <a:pt x="289616" y="254917"/>
                </a:lnTo>
                <a:lnTo>
                  <a:pt x="312365" y="210921"/>
                </a:lnTo>
                <a:lnTo>
                  <a:pt x="320535" y="160261"/>
                </a:lnTo>
                <a:close/>
              </a:path>
            </a:pathLst>
          </a:custGeom>
          <a:solidFill>
            <a:srgbClr val="CBB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530092" y="7218768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45"/>
                </a:moveTo>
                <a:lnTo>
                  <a:pt x="317584" y="101571"/>
                </a:lnTo>
                <a:lnTo>
                  <a:pt x="281305" y="48374"/>
                </a:lnTo>
                <a:lnTo>
                  <a:pt x="228107" y="12095"/>
                </a:lnTo>
                <a:lnTo>
                  <a:pt x="164833" y="0"/>
                </a:lnTo>
                <a:lnTo>
                  <a:pt x="131924" y="3023"/>
                </a:lnTo>
                <a:lnTo>
                  <a:pt x="73587" y="27212"/>
                </a:lnTo>
                <a:lnTo>
                  <a:pt x="27089" y="73713"/>
                </a:lnTo>
                <a:lnTo>
                  <a:pt x="3009" y="131949"/>
                </a:lnTo>
                <a:lnTo>
                  <a:pt x="0" y="164845"/>
                </a:lnTo>
                <a:lnTo>
                  <a:pt x="3009" y="197755"/>
                </a:lnTo>
                <a:lnTo>
                  <a:pt x="12039" y="228169"/>
                </a:lnTo>
                <a:lnTo>
                  <a:pt x="21005" y="244804"/>
                </a:lnTo>
                <a:lnTo>
                  <a:pt x="21005" y="164845"/>
                </a:lnTo>
                <a:lnTo>
                  <a:pt x="23630" y="136128"/>
                </a:lnTo>
                <a:lnTo>
                  <a:pt x="44628" y="85207"/>
                </a:lnTo>
                <a:lnTo>
                  <a:pt x="85200" y="44541"/>
                </a:lnTo>
                <a:lnTo>
                  <a:pt x="136115" y="23430"/>
                </a:lnTo>
                <a:lnTo>
                  <a:pt x="164833" y="20789"/>
                </a:lnTo>
                <a:lnTo>
                  <a:pt x="193538" y="23435"/>
                </a:lnTo>
                <a:lnTo>
                  <a:pt x="244353" y="44542"/>
                </a:lnTo>
                <a:lnTo>
                  <a:pt x="284927" y="85207"/>
                </a:lnTo>
                <a:lnTo>
                  <a:pt x="306035" y="136128"/>
                </a:lnTo>
                <a:lnTo>
                  <a:pt x="308673" y="164845"/>
                </a:lnTo>
                <a:lnTo>
                  <a:pt x="308673" y="244627"/>
                </a:lnTo>
                <a:lnTo>
                  <a:pt x="317584" y="228169"/>
                </a:lnTo>
                <a:lnTo>
                  <a:pt x="326655" y="197755"/>
                </a:lnTo>
                <a:lnTo>
                  <a:pt x="329679" y="164845"/>
                </a:lnTo>
                <a:close/>
              </a:path>
              <a:path w="330200" h="330200">
                <a:moveTo>
                  <a:pt x="308673" y="244627"/>
                </a:moveTo>
                <a:lnTo>
                  <a:pt x="308673" y="164845"/>
                </a:lnTo>
                <a:lnTo>
                  <a:pt x="306029" y="193563"/>
                </a:lnTo>
                <a:lnTo>
                  <a:pt x="298115" y="220108"/>
                </a:lnTo>
                <a:lnTo>
                  <a:pt x="266458" y="266674"/>
                </a:lnTo>
                <a:lnTo>
                  <a:pt x="220041" y="298175"/>
                </a:lnTo>
                <a:lnTo>
                  <a:pt x="164833" y="308673"/>
                </a:lnTo>
                <a:lnTo>
                  <a:pt x="136115" y="306049"/>
                </a:lnTo>
                <a:lnTo>
                  <a:pt x="85200" y="285050"/>
                </a:lnTo>
                <a:lnTo>
                  <a:pt x="44628" y="244479"/>
                </a:lnTo>
                <a:lnTo>
                  <a:pt x="23630" y="193563"/>
                </a:lnTo>
                <a:lnTo>
                  <a:pt x="21005" y="164845"/>
                </a:lnTo>
                <a:lnTo>
                  <a:pt x="21005" y="244804"/>
                </a:lnTo>
                <a:lnTo>
                  <a:pt x="48158" y="281520"/>
                </a:lnTo>
                <a:lnTo>
                  <a:pt x="101509" y="317639"/>
                </a:lnTo>
                <a:lnTo>
                  <a:pt x="164833" y="329679"/>
                </a:lnTo>
                <a:lnTo>
                  <a:pt x="197730" y="326669"/>
                </a:lnTo>
                <a:lnTo>
                  <a:pt x="228107" y="317639"/>
                </a:lnTo>
                <a:lnTo>
                  <a:pt x="255966" y="302590"/>
                </a:lnTo>
                <a:lnTo>
                  <a:pt x="281305" y="281520"/>
                </a:lnTo>
                <a:lnTo>
                  <a:pt x="302466" y="256091"/>
                </a:lnTo>
                <a:lnTo>
                  <a:pt x="308673" y="244627"/>
                </a:lnTo>
                <a:close/>
              </a:path>
              <a:path w="330200" h="330200">
                <a:moveTo>
                  <a:pt x="261785" y="249910"/>
                </a:moveTo>
                <a:lnTo>
                  <a:pt x="251658" y="210561"/>
                </a:lnTo>
                <a:lnTo>
                  <a:pt x="217233" y="169787"/>
                </a:lnTo>
                <a:lnTo>
                  <a:pt x="164833" y="155714"/>
                </a:lnTo>
                <a:lnTo>
                  <a:pt x="145488" y="157286"/>
                </a:lnTo>
                <a:lnTo>
                  <a:pt x="98437" y="180746"/>
                </a:lnTo>
                <a:lnTo>
                  <a:pt x="71743" y="229043"/>
                </a:lnTo>
                <a:lnTo>
                  <a:pt x="68097" y="249910"/>
                </a:lnTo>
                <a:lnTo>
                  <a:pt x="81038" y="249910"/>
                </a:lnTo>
                <a:lnTo>
                  <a:pt x="92083" y="220116"/>
                </a:lnTo>
                <a:lnTo>
                  <a:pt x="109729" y="198835"/>
                </a:lnTo>
                <a:lnTo>
                  <a:pt x="133979" y="186068"/>
                </a:lnTo>
                <a:lnTo>
                  <a:pt x="164833" y="181813"/>
                </a:lnTo>
                <a:lnTo>
                  <a:pt x="195767" y="186068"/>
                </a:lnTo>
                <a:lnTo>
                  <a:pt x="220048" y="198835"/>
                </a:lnTo>
                <a:lnTo>
                  <a:pt x="237672" y="220116"/>
                </a:lnTo>
                <a:lnTo>
                  <a:pt x="248640" y="249910"/>
                </a:lnTo>
                <a:lnTo>
                  <a:pt x="261785" y="249910"/>
                </a:lnTo>
                <a:close/>
              </a:path>
              <a:path w="330200" h="330200">
                <a:moveTo>
                  <a:pt x="138747" y="119659"/>
                </a:moveTo>
                <a:lnTo>
                  <a:pt x="138747" y="105232"/>
                </a:lnTo>
                <a:lnTo>
                  <a:pt x="136194" y="99072"/>
                </a:lnTo>
                <a:lnTo>
                  <a:pt x="126009" y="88887"/>
                </a:lnTo>
                <a:lnTo>
                  <a:pt x="119786" y="86347"/>
                </a:lnTo>
                <a:lnTo>
                  <a:pt x="105219" y="86347"/>
                </a:lnTo>
                <a:lnTo>
                  <a:pt x="99072" y="88887"/>
                </a:lnTo>
                <a:lnTo>
                  <a:pt x="88887" y="99072"/>
                </a:lnTo>
                <a:lnTo>
                  <a:pt x="86347" y="105232"/>
                </a:lnTo>
                <a:lnTo>
                  <a:pt x="86347" y="119659"/>
                </a:lnTo>
                <a:lnTo>
                  <a:pt x="88887" y="125806"/>
                </a:lnTo>
                <a:lnTo>
                  <a:pt x="99072" y="135991"/>
                </a:lnTo>
                <a:lnTo>
                  <a:pt x="105219" y="138531"/>
                </a:lnTo>
                <a:lnTo>
                  <a:pt x="119786" y="138473"/>
                </a:lnTo>
                <a:lnTo>
                  <a:pt x="125793" y="135991"/>
                </a:lnTo>
                <a:lnTo>
                  <a:pt x="130898" y="130898"/>
                </a:lnTo>
                <a:lnTo>
                  <a:pt x="136131" y="125806"/>
                </a:lnTo>
                <a:lnTo>
                  <a:pt x="138747" y="119659"/>
                </a:lnTo>
                <a:close/>
              </a:path>
              <a:path w="330200" h="330200">
                <a:moveTo>
                  <a:pt x="243332" y="119659"/>
                </a:moveTo>
                <a:lnTo>
                  <a:pt x="243332" y="105232"/>
                </a:lnTo>
                <a:lnTo>
                  <a:pt x="240779" y="99072"/>
                </a:lnTo>
                <a:lnTo>
                  <a:pt x="230606" y="88887"/>
                </a:lnTo>
                <a:lnTo>
                  <a:pt x="224447" y="86347"/>
                </a:lnTo>
                <a:lnTo>
                  <a:pt x="210019" y="86347"/>
                </a:lnTo>
                <a:lnTo>
                  <a:pt x="203796" y="88887"/>
                </a:lnTo>
                <a:lnTo>
                  <a:pt x="198564" y="93979"/>
                </a:lnTo>
                <a:lnTo>
                  <a:pt x="193471" y="99072"/>
                </a:lnTo>
                <a:lnTo>
                  <a:pt x="190931" y="105232"/>
                </a:lnTo>
                <a:lnTo>
                  <a:pt x="190931" y="119659"/>
                </a:lnTo>
                <a:lnTo>
                  <a:pt x="193471" y="125806"/>
                </a:lnTo>
                <a:lnTo>
                  <a:pt x="198564" y="130898"/>
                </a:lnTo>
                <a:lnTo>
                  <a:pt x="203796" y="135991"/>
                </a:lnTo>
                <a:lnTo>
                  <a:pt x="210019" y="138531"/>
                </a:lnTo>
                <a:lnTo>
                  <a:pt x="224447" y="138531"/>
                </a:lnTo>
                <a:lnTo>
                  <a:pt x="230606" y="135991"/>
                </a:lnTo>
                <a:lnTo>
                  <a:pt x="240779" y="125806"/>
                </a:lnTo>
                <a:lnTo>
                  <a:pt x="243332" y="119659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715283" y="7280414"/>
            <a:ext cx="36830" cy="29209"/>
          </a:xfrm>
          <a:custGeom>
            <a:avLst/>
            <a:gdLst/>
            <a:ahLst/>
            <a:cxnLst/>
            <a:rect l="l" t="t" r="r" b="b"/>
            <a:pathLst>
              <a:path w="36829" h="29209">
                <a:moveTo>
                  <a:pt x="0" y="28930"/>
                </a:moveTo>
                <a:lnTo>
                  <a:pt x="36436" y="0"/>
                </a:lnTo>
              </a:path>
            </a:pathLst>
          </a:custGeom>
          <a:ln w="1201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635985" y="7280058"/>
            <a:ext cx="36830" cy="29209"/>
          </a:xfrm>
          <a:custGeom>
            <a:avLst/>
            <a:gdLst/>
            <a:ahLst/>
            <a:cxnLst/>
            <a:rect l="l" t="t" r="r" b="b"/>
            <a:pathLst>
              <a:path w="36829" h="29209">
                <a:moveTo>
                  <a:pt x="36423" y="28930"/>
                </a:moveTo>
                <a:lnTo>
                  <a:pt x="0" y="0"/>
                </a:lnTo>
              </a:path>
            </a:pathLst>
          </a:custGeom>
          <a:ln w="1201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3278" y="520191"/>
            <a:ext cx="466725" cy="1859280"/>
          </a:xfrm>
          <a:custGeom>
            <a:avLst/>
            <a:gdLst/>
            <a:ahLst/>
            <a:cxnLst/>
            <a:rect l="l" t="t" r="r" b="b"/>
            <a:pathLst>
              <a:path w="466725" h="1859280">
                <a:moveTo>
                  <a:pt x="466344" y="0"/>
                </a:moveTo>
                <a:lnTo>
                  <a:pt x="466344" y="1858771"/>
                </a:lnTo>
                <a:lnTo>
                  <a:pt x="0" y="1858771"/>
                </a:lnTo>
                <a:lnTo>
                  <a:pt x="0" y="0"/>
                </a:lnTo>
                <a:lnTo>
                  <a:pt x="4663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2205280" y="1095526"/>
            <a:ext cx="4093210" cy="2031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br>
              <a:rPr lang="es-ES" sz="1200" dirty="0"/>
            </a:br>
            <a:r>
              <a:rPr lang="es-ES" sz="1200" spc="-35" dirty="0">
                <a:latin typeface="Georgia"/>
              </a:rPr>
              <a:t>Al final del día, pregúntele a su hijo/a: </a:t>
            </a:r>
          </a:p>
          <a:p>
            <a:pPr marL="12700">
              <a:lnSpc>
                <a:spcPct val="100000"/>
              </a:lnSpc>
            </a:pPr>
            <a:endParaRPr lang="es-ES" sz="1200" spc="-35" dirty="0">
              <a:latin typeface="Georgia"/>
            </a:endParaRPr>
          </a:p>
          <a:p>
            <a:pPr marL="12700">
              <a:lnSpc>
                <a:spcPct val="100000"/>
              </a:lnSpc>
            </a:pPr>
            <a:r>
              <a:rPr lang="es-ES" sz="1200" spc="-35" dirty="0">
                <a:latin typeface="Georgia"/>
              </a:rPr>
              <a:t>¿Que paso hoy? ¿Qué hiciste? ¿Cómo te sentiste? ¿Qué sucedió para hacer te hizo sentir de esa manera? </a:t>
            </a:r>
          </a:p>
          <a:p>
            <a:pPr marL="12700">
              <a:lnSpc>
                <a:spcPct val="100000"/>
              </a:lnSpc>
            </a:pPr>
            <a:endParaRPr lang="es-ES" sz="1200" spc="-35" dirty="0">
              <a:latin typeface="Georgia"/>
            </a:endParaRPr>
          </a:p>
          <a:p>
            <a:pPr marL="12700">
              <a:lnSpc>
                <a:spcPct val="100000"/>
              </a:lnSpc>
            </a:pPr>
            <a:r>
              <a:rPr lang="es-ES" sz="1200" spc="-35" dirty="0">
                <a:latin typeface="Georgia"/>
              </a:rPr>
              <a:t>Haga que su niño dibuje una cara en la tabla y escriba una palabra describiendo la sensación. </a:t>
            </a:r>
          </a:p>
          <a:p>
            <a:pPr marL="12700">
              <a:lnSpc>
                <a:spcPct val="100000"/>
              </a:lnSpc>
            </a:pPr>
            <a:endParaRPr lang="es-ES" sz="1200" spc="-35" dirty="0">
              <a:latin typeface="Georgia"/>
            </a:endParaRPr>
          </a:p>
          <a:p>
            <a:pPr marL="12700">
              <a:lnSpc>
                <a:spcPct val="100000"/>
              </a:lnSpc>
            </a:pPr>
            <a:r>
              <a:rPr lang="es-ES" sz="1200" spc="-35" dirty="0">
                <a:latin typeface="Georgia"/>
              </a:rPr>
              <a:t>Reflexione  acerca de su propio día y cómo te has sentido, ya que también dibujar una cara y escribir una palabra en el gráfico.</a:t>
            </a:r>
            <a:endParaRPr sz="1200" dirty="0">
              <a:latin typeface="Georgia"/>
              <a:cs typeface="Georgi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829089" y="6630076"/>
            <a:ext cx="168656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ES" sz="1600" spc="-85" dirty="0">
                <a:latin typeface="Tahoma"/>
                <a:cs typeface="Tahoma"/>
              </a:rPr>
              <a:t>Nombre del adulto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886879" y="6938886"/>
            <a:ext cx="8242934" cy="0"/>
          </a:xfrm>
          <a:custGeom>
            <a:avLst/>
            <a:gdLst/>
            <a:ahLst/>
            <a:cxnLst/>
            <a:rect l="l" t="t" r="r" b="b"/>
            <a:pathLst>
              <a:path w="8242934">
                <a:moveTo>
                  <a:pt x="0" y="0"/>
                </a:moveTo>
                <a:lnTo>
                  <a:pt x="8242681" y="0"/>
                </a:lnTo>
              </a:path>
            </a:pathLst>
          </a:custGeom>
          <a:ln w="19050">
            <a:solidFill>
              <a:srgbClr val="530A6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29094" y="6938886"/>
            <a:ext cx="57785" cy="0"/>
          </a:xfrm>
          <a:custGeom>
            <a:avLst/>
            <a:gdLst/>
            <a:ahLst/>
            <a:cxnLst/>
            <a:rect l="l" t="t" r="r" b="b"/>
            <a:pathLst>
              <a:path w="57784">
                <a:moveTo>
                  <a:pt x="0" y="0"/>
                </a:moveTo>
                <a:lnTo>
                  <a:pt x="57784" y="0"/>
                </a:lnTo>
              </a:path>
            </a:pathLst>
          </a:custGeom>
          <a:ln w="19050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9129559" y="6938886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>
                <a:moveTo>
                  <a:pt x="0" y="0"/>
                </a:moveTo>
                <a:lnTo>
                  <a:pt x="57911" y="0"/>
                </a:lnTo>
              </a:path>
            </a:pathLst>
          </a:custGeom>
          <a:ln w="19050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1" name="object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902848"/>
              </p:ext>
            </p:extLst>
          </p:nvPr>
        </p:nvGraphicFramePr>
        <p:xfrm>
          <a:off x="797394" y="3227031"/>
          <a:ext cx="8423417" cy="28585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9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9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9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22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07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5515">
                <a:tc>
                  <a:txBody>
                    <a:bodyPr/>
                    <a:lstStyle/>
                    <a:p>
                      <a:pPr marL="208279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1850" spc="-50" dirty="0">
                          <a:solidFill>
                            <a:srgbClr val="530A6F"/>
                          </a:solidFill>
                          <a:latin typeface="Tahoma"/>
                          <a:cs typeface="Tahoma"/>
                        </a:rPr>
                        <a:t>Domingo</a:t>
                      </a:r>
                      <a:endParaRPr sz="185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5697">
                      <a:solidFill>
                        <a:srgbClr val="530A6F"/>
                      </a:solidFill>
                      <a:prstDash val="solid"/>
                    </a:lnL>
                    <a:lnR w="15697">
                      <a:solidFill>
                        <a:srgbClr val="530A6F"/>
                      </a:solidFill>
                      <a:prstDash val="solid"/>
                    </a:lnR>
                    <a:lnT w="15697">
                      <a:solidFill>
                        <a:srgbClr val="530A6F"/>
                      </a:solidFill>
                      <a:prstDash val="solid"/>
                    </a:lnT>
                    <a:lnB w="15697">
                      <a:solidFill>
                        <a:srgbClr val="530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s-ES" sz="1850" spc="-10" dirty="0">
                          <a:solidFill>
                            <a:srgbClr val="530A6F"/>
                          </a:solidFill>
                          <a:latin typeface="Tahoma"/>
                          <a:cs typeface="Tahoma"/>
                        </a:rPr>
                        <a:t>Lunes</a:t>
                      </a:r>
                      <a:endParaRPr sz="185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5697">
                      <a:solidFill>
                        <a:srgbClr val="530A6F"/>
                      </a:solidFill>
                      <a:prstDash val="solid"/>
                    </a:lnL>
                    <a:lnR w="15697">
                      <a:solidFill>
                        <a:srgbClr val="530A6F"/>
                      </a:solidFill>
                      <a:prstDash val="solid"/>
                    </a:lnR>
                    <a:lnT w="15697">
                      <a:solidFill>
                        <a:srgbClr val="530A6F"/>
                      </a:solidFill>
                      <a:prstDash val="solid"/>
                    </a:lnT>
                    <a:lnB w="15697">
                      <a:solidFill>
                        <a:srgbClr val="530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lang="es-ES" sz="1850" spc="-85" dirty="0">
                          <a:solidFill>
                            <a:srgbClr val="530A6F"/>
                          </a:solidFill>
                          <a:latin typeface="Tahoma"/>
                          <a:cs typeface="Tahoma"/>
                        </a:rPr>
                        <a:t>Martes</a:t>
                      </a:r>
                      <a:endParaRPr sz="185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5697">
                      <a:solidFill>
                        <a:srgbClr val="530A6F"/>
                      </a:solidFill>
                      <a:prstDash val="solid"/>
                    </a:lnL>
                    <a:lnR w="15697">
                      <a:solidFill>
                        <a:srgbClr val="530A6F"/>
                      </a:solidFill>
                      <a:prstDash val="solid"/>
                    </a:lnR>
                    <a:lnT w="15697">
                      <a:solidFill>
                        <a:srgbClr val="530A6F"/>
                      </a:solidFill>
                      <a:prstDash val="solid"/>
                    </a:lnT>
                    <a:lnB w="15697">
                      <a:solidFill>
                        <a:srgbClr val="530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lang="es-ES" sz="1850" spc="-80" dirty="0">
                          <a:solidFill>
                            <a:srgbClr val="530A6F"/>
                          </a:solidFill>
                          <a:latin typeface="Tahoma"/>
                          <a:cs typeface="Tahoma"/>
                        </a:rPr>
                        <a:t>Miércoles</a:t>
                      </a:r>
                      <a:endParaRPr sz="185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5697">
                      <a:solidFill>
                        <a:srgbClr val="530A6F"/>
                      </a:solidFill>
                      <a:prstDash val="solid"/>
                    </a:lnL>
                    <a:lnR w="15697">
                      <a:solidFill>
                        <a:srgbClr val="530A6F"/>
                      </a:solidFill>
                      <a:prstDash val="solid"/>
                    </a:lnR>
                    <a:lnT w="15697">
                      <a:solidFill>
                        <a:srgbClr val="530A6F"/>
                      </a:solidFill>
                      <a:prstDash val="solid"/>
                    </a:lnT>
                    <a:lnB w="15697">
                      <a:solidFill>
                        <a:srgbClr val="530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1850" spc="-40" dirty="0">
                          <a:solidFill>
                            <a:srgbClr val="530A6F"/>
                          </a:solidFill>
                          <a:latin typeface="Tahoma"/>
                          <a:cs typeface="Tahoma"/>
                        </a:rPr>
                        <a:t>Jueves</a:t>
                      </a:r>
                      <a:endParaRPr sz="185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5697">
                      <a:solidFill>
                        <a:srgbClr val="530A6F"/>
                      </a:solidFill>
                      <a:prstDash val="solid"/>
                    </a:lnL>
                    <a:lnR w="15697">
                      <a:solidFill>
                        <a:srgbClr val="530A6F"/>
                      </a:solidFill>
                      <a:prstDash val="solid"/>
                    </a:lnR>
                    <a:lnT w="15697">
                      <a:solidFill>
                        <a:srgbClr val="530A6F"/>
                      </a:solidFill>
                      <a:prstDash val="solid"/>
                    </a:lnT>
                    <a:lnB w="15697">
                      <a:solidFill>
                        <a:srgbClr val="530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2729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lang="es-ES" sz="1850" spc="-15" dirty="0">
                          <a:solidFill>
                            <a:srgbClr val="530A6F"/>
                          </a:solidFill>
                          <a:latin typeface="Tahoma"/>
                          <a:cs typeface="Tahoma"/>
                        </a:rPr>
                        <a:t>Viernes</a:t>
                      </a:r>
                      <a:endParaRPr sz="185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5697">
                      <a:solidFill>
                        <a:srgbClr val="530A6F"/>
                      </a:solidFill>
                      <a:prstDash val="solid"/>
                    </a:lnL>
                    <a:lnR w="15697">
                      <a:solidFill>
                        <a:srgbClr val="530A6F"/>
                      </a:solidFill>
                      <a:prstDash val="solid"/>
                    </a:lnR>
                    <a:lnT w="15697">
                      <a:solidFill>
                        <a:srgbClr val="530A6F"/>
                      </a:solidFill>
                      <a:prstDash val="solid"/>
                    </a:lnT>
                    <a:lnB w="15697">
                      <a:solidFill>
                        <a:srgbClr val="530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lang="es-ES" sz="1850" spc="-75" dirty="0">
                          <a:solidFill>
                            <a:srgbClr val="530A6F"/>
                          </a:solidFill>
                          <a:latin typeface="Tahoma"/>
                          <a:cs typeface="Tahoma"/>
                        </a:rPr>
                        <a:t>Sábado</a:t>
                      </a:r>
                      <a:endParaRPr sz="185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5697">
                      <a:solidFill>
                        <a:srgbClr val="530A6F"/>
                      </a:solidFill>
                      <a:prstDash val="solid"/>
                    </a:lnL>
                    <a:lnR w="15697">
                      <a:solidFill>
                        <a:srgbClr val="530A6F"/>
                      </a:solidFill>
                      <a:prstDash val="solid"/>
                    </a:lnR>
                    <a:lnT w="15697">
                      <a:solidFill>
                        <a:srgbClr val="530A6F"/>
                      </a:solidFill>
                      <a:prstDash val="solid"/>
                    </a:lnT>
                    <a:lnB w="15697">
                      <a:solidFill>
                        <a:srgbClr val="530A6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5191">
                <a:tc>
                  <a:txBody>
                    <a:bodyPr/>
                    <a:lstStyle/>
                    <a:p>
                      <a:endParaRPr sz="185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5697">
                      <a:solidFill>
                        <a:srgbClr val="530A6F"/>
                      </a:solidFill>
                      <a:prstDash val="solid"/>
                    </a:lnL>
                    <a:lnR w="15697">
                      <a:solidFill>
                        <a:srgbClr val="530A6F"/>
                      </a:solidFill>
                      <a:prstDash val="solid"/>
                    </a:lnR>
                    <a:lnT w="15697">
                      <a:solidFill>
                        <a:srgbClr val="530A6F"/>
                      </a:solidFill>
                      <a:prstDash val="solid"/>
                    </a:lnT>
                    <a:lnB w="15697">
                      <a:solidFill>
                        <a:srgbClr val="530A6F"/>
                      </a:solidFill>
                      <a:prstDash val="solid"/>
                    </a:lnB>
                    <a:solidFill>
                      <a:srgbClr val="CBBBD5"/>
                    </a:solidFill>
                  </a:tcPr>
                </a:tc>
                <a:tc>
                  <a:txBody>
                    <a:bodyPr/>
                    <a:lstStyle/>
                    <a:p>
                      <a:endParaRPr sz="18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5697">
                      <a:solidFill>
                        <a:srgbClr val="530A6F"/>
                      </a:solidFill>
                      <a:prstDash val="solid"/>
                    </a:lnL>
                    <a:lnR w="15697">
                      <a:solidFill>
                        <a:srgbClr val="530A6F"/>
                      </a:solidFill>
                      <a:prstDash val="solid"/>
                    </a:lnR>
                    <a:lnT w="15697">
                      <a:solidFill>
                        <a:srgbClr val="530A6F"/>
                      </a:solidFill>
                      <a:prstDash val="solid"/>
                    </a:lnT>
                    <a:lnB w="15697">
                      <a:solidFill>
                        <a:srgbClr val="530A6F"/>
                      </a:solidFill>
                      <a:prstDash val="solid"/>
                    </a:lnB>
                    <a:solidFill>
                      <a:srgbClr val="CBBBD5"/>
                    </a:solidFill>
                  </a:tcPr>
                </a:tc>
                <a:tc>
                  <a:txBody>
                    <a:bodyPr/>
                    <a:lstStyle/>
                    <a:p>
                      <a:endParaRPr sz="18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5697">
                      <a:solidFill>
                        <a:srgbClr val="530A6F"/>
                      </a:solidFill>
                      <a:prstDash val="solid"/>
                    </a:lnL>
                    <a:lnR w="15697">
                      <a:solidFill>
                        <a:srgbClr val="530A6F"/>
                      </a:solidFill>
                      <a:prstDash val="solid"/>
                    </a:lnR>
                    <a:lnT w="15697">
                      <a:solidFill>
                        <a:srgbClr val="530A6F"/>
                      </a:solidFill>
                      <a:prstDash val="solid"/>
                    </a:lnT>
                    <a:lnB w="15697">
                      <a:solidFill>
                        <a:srgbClr val="530A6F"/>
                      </a:solidFill>
                      <a:prstDash val="solid"/>
                    </a:lnB>
                    <a:solidFill>
                      <a:srgbClr val="CBBBD5"/>
                    </a:solidFill>
                  </a:tcPr>
                </a:tc>
                <a:tc>
                  <a:txBody>
                    <a:bodyPr/>
                    <a:lstStyle/>
                    <a:p>
                      <a:endParaRPr sz="18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5697">
                      <a:solidFill>
                        <a:srgbClr val="530A6F"/>
                      </a:solidFill>
                      <a:prstDash val="solid"/>
                    </a:lnL>
                    <a:lnR w="15697">
                      <a:solidFill>
                        <a:srgbClr val="530A6F"/>
                      </a:solidFill>
                      <a:prstDash val="solid"/>
                    </a:lnR>
                    <a:lnT w="15697">
                      <a:solidFill>
                        <a:srgbClr val="530A6F"/>
                      </a:solidFill>
                      <a:prstDash val="solid"/>
                    </a:lnT>
                    <a:lnB w="15697">
                      <a:solidFill>
                        <a:srgbClr val="530A6F"/>
                      </a:solidFill>
                      <a:prstDash val="solid"/>
                    </a:lnB>
                    <a:solidFill>
                      <a:srgbClr val="CBBBD5"/>
                    </a:solidFill>
                  </a:tcPr>
                </a:tc>
                <a:tc>
                  <a:txBody>
                    <a:bodyPr/>
                    <a:lstStyle/>
                    <a:p>
                      <a:endParaRPr sz="18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5697">
                      <a:solidFill>
                        <a:srgbClr val="530A6F"/>
                      </a:solidFill>
                      <a:prstDash val="solid"/>
                    </a:lnL>
                    <a:lnR w="15697">
                      <a:solidFill>
                        <a:srgbClr val="530A6F"/>
                      </a:solidFill>
                      <a:prstDash val="solid"/>
                    </a:lnR>
                    <a:lnT w="15697">
                      <a:solidFill>
                        <a:srgbClr val="530A6F"/>
                      </a:solidFill>
                      <a:prstDash val="solid"/>
                    </a:lnT>
                    <a:lnB w="15697">
                      <a:solidFill>
                        <a:srgbClr val="530A6F"/>
                      </a:solidFill>
                      <a:prstDash val="solid"/>
                    </a:lnB>
                    <a:solidFill>
                      <a:srgbClr val="CBBBD5"/>
                    </a:solidFill>
                  </a:tcPr>
                </a:tc>
                <a:tc>
                  <a:txBody>
                    <a:bodyPr/>
                    <a:lstStyle/>
                    <a:p>
                      <a:endParaRPr sz="18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5697">
                      <a:solidFill>
                        <a:srgbClr val="530A6F"/>
                      </a:solidFill>
                      <a:prstDash val="solid"/>
                    </a:lnL>
                    <a:lnR w="15697">
                      <a:solidFill>
                        <a:srgbClr val="530A6F"/>
                      </a:solidFill>
                      <a:prstDash val="solid"/>
                    </a:lnR>
                    <a:lnT w="15697">
                      <a:solidFill>
                        <a:srgbClr val="530A6F"/>
                      </a:solidFill>
                      <a:prstDash val="solid"/>
                    </a:lnT>
                    <a:lnB w="15697">
                      <a:solidFill>
                        <a:srgbClr val="530A6F"/>
                      </a:solidFill>
                      <a:prstDash val="solid"/>
                    </a:lnB>
                    <a:solidFill>
                      <a:srgbClr val="CBBBD5"/>
                    </a:solidFill>
                  </a:tcPr>
                </a:tc>
                <a:tc>
                  <a:txBody>
                    <a:bodyPr/>
                    <a:lstStyle/>
                    <a:p>
                      <a:endParaRPr sz="18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5697">
                      <a:solidFill>
                        <a:srgbClr val="530A6F"/>
                      </a:solidFill>
                      <a:prstDash val="solid"/>
                    </a:lnL>
                    <a:lnR w="15697">
                      <a:solidFill>
                        <a:srgbClr val="530A6F"/>
                      </a:solidFill>
                      <a:prstDash val="solid"/>
                    </a:lnR>
                    <a:lnT w="15697">
                      <a:solidFill>
                        <a:srgbClr val="530A6F"/>
                      </a:solidFill>
                      <a:prstDash val="solid"/>
                    </a:lnT>
                    <a:lnB w="15697">
                      <a:solidFill>
                        <a:srgbClr val="530A6F"/>
                      </a:solidFill>
                      <a:prstDash val="solid"/>
                    </a:lnB>
                    <a:solidFill>
                      <a:srgbClr val="CBB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7871">
                <a:tc>
                  <a:txBody>
                    <a:bodyPr/>
                    <a:lstStyle/>
                    <a:p>
                      <a:endParaRPr sz="18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5697">
                      <a:solidFill>
                        <a:srgbClr val="530A6F"/>
                      </a:solidFill>
                      <a:prstDash val="solid"/>
                    </a:lnL>
                    <a:lnR w="15697">
                      <a:solidFill>
                        <a:srgbClr val="530A6F"/>
                      </a:solidFill>
                      <a:prstDash val="solid"/>
                    </a:lnR>
                    <a:lnT w="15697">
                      <a:solidFill>
                        <a:srgbClr val="530A6F"/>
                      </a:solidFill>
                      <a:prstDash val="solid"/>
                    </a:lnT>
                    <a:lnB w="15697">
                      <a:solidFill>
                        <a:srgbClr val="530A6F"/>
                      </a:solidFill>
                      <a:prstDash val="solid"/>
                    </a:lnB>
                    <a:solidFill>
                      <a:srgbClr val="CBBBD5"/>
                    </a:solidFill>
                  </a:tcPr>
                </a:tc>
                <a:tc>
                  <a:txBody>
                    <a:bodyPr/>
                    <a:lstStyle/>
                    <a:p>
                      <a:endParaRPr sz="18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5697">
                      <a:solidFill>
                        <a:srgbClr val="530A6F"/>
                      </a:solidFill>
                      <a:prstDash val="solid"/>
                    </a:lnL>
                    <a:lnR w="15697">
                      <a:solidFill>
                        <a:srgbClr val="530A6F"/>
                      </a:solidFill>
                      <a:prstDash val="solid"/>
                    </a:lnR>
                    <a:lnT w="15697">
                      <a:solidFill>
                        <a:srgbClr val="530A6F"/>
                      </a:solidFill>
                      <a:prstDash val="solid"/>
                    </a:lnT>
                    <a:lnB w="15697">
                      <a:solidFill>
                        <a:srgbClr val="530A6F"/>
                      </a:solidFill>
                      <a:prstDash val="solid"/>
                    </a:lnB>
                    <a:solidFill>
                      <a:srgbClr val="CBBBD5"/>
                    </a:solidFill>
                  </a:tcPr>
                </a:tc>
                <a:tc>
                  <a:txBody>
                    <a:bodyPr/>
                    <a:lstStyle/>
                    <a:p>
                      <a:endParaRPr sz="18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5697">
                      <a:solidFill>
                        <a:srgbClr val="530A6F"/>
                      </a:solidFill>
                      <a:prstDash val="solid"/>
                    </a:lnL>
                    <a:lnR w="15697">
                      <a:solidFill>
                        <a:srgbClr val="530A6F"/>
                      </a:solidFill>
                      <a:prstDash val="solid"/>
                    </a:lnR>
                    <a:lnT w="15697">
                      <a:solidFill>
                        <a:srgbClr val="530A6F"/>
                      </a:solidFill>
                      <a:prstDash val="solid"/>
                    </a:lnT>
                    <a:lnB w="15697">
                      <a:solidFill>
                        <a:srgbClr val="530A6F"/>
                      </a:solidFill>
                      <a:prstDash val="solid"/>
                    </a:lnB>
                    <a:solidFill>
                      <a:srgbClr val="CBBBD5"/>
                    </a:solidFill>
                  </a:tcPr>
                </a:tc>
                <a:tc>
                  <a:txBody>
                    <a:bodyPr/>
                    <a:lstStyle/>
                    <a:p>
                      <a:endParaRPr sz="18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5697">
                      <a:solidFill>
                        <a:srgbClr val="530A6F"/>
                      </a:solidFill>
                      <a:prstDash val="solid"/>
                    </a:lnL>
                    <a:lnR w="15697">
                      <a:solidFill>
                        <a:srgbClr val="530A6F"/>
                      </a:solidFill>
                      <a:prstDash val="solid"/>
                    </a:lnR>
                    <a:lnT w="15697">
                      <a:solidFill>
                        <a:srgbClr val="530A6F"/>
                      </a:solidFill>
                      <a:prstDash val="solid"/>
                    </a:lnT>
                    <a:lnB w="15697">
                      <a:solidFill>
                        <a:srgbClr val="530A6F"/>
                      </a:solidFill>
                      <a:prstDash val="solid"/>
                    </a:lnB>
                    <a:solidFill>
                      <a:srgbClr val="CBBBD5"/>
                    </a:solidFill>
                  </a:tcPr>
                </a:tc>
                <a:tc>
                  <a:txBody>
                    <a:bodyPr/>
                    <a:lstStyle/>
                    <a:p>
                      <a:endParaRPr sz="18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5697">
                      <a:solidFill>
                        <a:srgbClr val="530A6F"/>
                      </a:solidFill>
                      <a:prstDash val="solid"/>
                    </a:lnL>
                    <a:lnR w="15697">
                      <a:solidFill>
                        <a:srgbClr val="530A6F"/>
                      </a:solidFill>
                      <a:prstDash val="solid"/>
                    </a:lnR>
                    <a:lnT w="15697">
                      <a:solidFill>
                        <a:srgbClr val="530A6F"/>
                      </a:solidFill>
                      <a:prstDash val="solid"/>
                    </a:lnT>
                    <a:lnB w="15697">
                      <a:solidFill>
                        <a:srgbClr val="530A6F"/>
                      </a:solidFill>
                      <a:prstDash val="solid"/>
                    </a:lnB>
                    <a:solidFill>
                      <a:srgbClr val="CBBBD5"/>
                    </a:solidFill>
                  </a:tcPr>
                </a:tc>
                <a:tc>
                  <a:txBody>
                    <a:bodyPr/>
                    <a:lstStyle/>
                    <a:p>
                      <a:endParaRPr sz="18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5697">
                      <a:solidFill>
                        <a:srgbClr val="530A6F"/>
                      </a:solidFill>
                      <a:prstDash val="solid"/>
                    </a:lnL>
                    <a:lnR w="15697">
                      <a:solidFill>
                        <a:srgbClr val="530A6F"/>
                      </a:solidFill>
                      <a:prstDash val="solid"/>
                    </a:lnR>
                    <a:lnT w="15697">
                      <a:solidFill>
                        <a:srgbClr val="530A6F"/>
                      </a:solidFill>
                      <a:prstDash val="solid"/>
                    </a:lnT>
                    <a:lnB w="15697">
                      <a:solidFill>
                        <a:srgbClr val="530A6F"/>
                      </a:solidFill>
                      <a:prstDash val="solid"/>
                    </a:lnB>
                    <a:solidFill>
                      <a:srgbClr val="CBBBD5"/>
                    </a:solidFill>
                  </a:tcPr>
                </a:tc>
                <a:tc>
                  <a:txBody>
                    <a:bodyPr/>
                    <a:lstStyle/>
                    <a:p>
                      <a:endParaRPr sz="185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5697">
                      <a:solidFill>
                        <a:srgbClr val="530A6F"/>
                      </a:solidFill>
                      <a:prstDash val="solid"/>
                    </a:lnL>
                    <a:lnR w="15697">
                      <a:solidFill>
                        <a:srgbClr val="530A6F"/>
                      </a:solidFill>
                      <a:prstDash val="solid"/>
                    </a:lnR>
                    <a:lnT w="15697">
                      <a:solidFill>
                        <a:srgbClr val="530A6F"/>
                      </a:solidFill>
                      <a:prstDash val="solid"/>
                    </a:lnT>
                    <a:lnB w="15697">
                      <a:solidFill>
                        <a:srgbClr val="530A6F"/>
                      </a:solidFill>
                      <a:prstDash val="solid"/>
                    </a:lnB>
                    <a:solidFill>
                      <a:srgbClr val="CBB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2" name="object 92"/>
          <p:cNvSpPr txBox="1"/>
          <p:nvPr/>
        </p:nvSpPr>
        <p:spPr>
          <a:xfrm>
            <a:off x="609600" y="3352800"/>
            <a:ext cx="218008" cy="130302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lang="es-ES" sz="1400" b="1" spc="160" dirty="0">
                <a:latin typeface="Times New Roman"/>
                <a:cs typeface="Times New Roman"/>
              </a:rPr>
              <a:t>NIÑO/A</a:t>
            </a:r>
            <a:r>
              <a:rPr sz="1400" b="1" spc="-240" dirty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09600" y="4953000"/>
            <a:ext cx="205634" cy="99821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660"/>
              </a:lnSpc>
            </a:pPr>
            <a:r>
              <a:rPr lang="es-ES" sz="1400" b="1" spc="165" dirty="0">
                <a:latin typeface="Times New Roman"/>
                <a:cs typeface="Times New Roman"/>
              </a:rPr>
              <a:t>ADULTO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820229" y="6251653"/>
            <a:ext cx="1695419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ES" sz="1600" spc="-55" dirty="0">
                <a:latin typeface="Tahoma"/>
                <a:cs typeface="Tahoma"/>
              </a:rPr>
              <a:t>Nombre del niño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878687" y="6535039"/>
            <a:ext cx="7147559" cy="0"/>
          </a:xfrm>
          <a:custGeom>
            <a:avLst/>
            <a:gdLst/>
            <a:ahLst/>
            <a:cxnLst/>
            <a:rect l="l" t="t" r="r" b="b"/>
            <a:pathLst>
              <a:path w="7147559">
                <a:moveTo>
                  <a:pt x="0" y="0"/>
                </a:moveTo>
                <a:lnTo>
                  <a:pt x="7147547" y="0"/>
                </a:lnTo>
              </a:path>
            </a:pathLst>
          </a:custGeom>
          <a:ln w="19050">
            <a:solidFill>
              <a:srgbClr val="530A6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730974" y="5041265"/>
            <a:ext cx="3120428" cy="27311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940180" y="3793490"/>
            <a:ext cx="925830" cy="925830"/>
          </a:xfrm>
          <a:custGeom>
            <a:avLst/>
            <a:gdLst/>
            <a:ahLst/>
            <a:cxnLst/>
            <a:rect l="l" t="t" r="r" b="b"/>
            <a:pathLst>
              <a:path w="925830" h="925829">
                <a:moveTo>
                  <a:pt x="925322" y="462661"/>
                </a:moveTo>
                <a:lnTo>
                  <a:pt x="922931" y="415379"/>
                </a:lnTo>
                <a:lnTo>
                  <a:pt x="915916" y="369457"/>
                </a:lnTo>
                <a:lnTo>
                  <a:pt x="904509" y="325130"/>
                </a:lnTo>
                <a:lnTo>
                  <a:pt x="888944" y="282629"/>
                </a:lnTo>
                <a:lnTo>
                  <a:pt x="869453" y="242189"/>
                </a:lnTo>
                <a:lnTo>
                  <a:pt x="846270" y="204042"/>
                </a:lnTo>
                <a:lnTo>
                  <a:pt x="819628" y="168422"/>
                </a:lnTo>
                <a:lnTo>
                  <a:pt x="789760" y="135561"/>
                </a:lnTo>
                <a:lnTo>
                  <a:pt x="756899" y="105693"/>
                </a:lnTo>
                <a:lnTo>
                  <a:pt x="721279" y="79051"/>
                </a:lnTo>
                <a:lnTo>
                  <a:pt x="683132" y="55868"/>
                </a:lnTo>
                <a:lnTo>
                  <a:pt x="642692" y="36377"/>
                </a:lnTo>
                <a:lnTo>
                  <a:pt x="600191" y="20812"/>
                </a:lnTo>
                <a:lnTo>
                  <a:pt x="555864" y="9405"/>
                </a:lnTo>
                <a:lnTo>
                  <a:pt x="509942" y="2390"/>
                </a:lnTo>
                <a:lnTo>
                  <a:pt x="462660" y="0"/>
                </a:lnTo>
                <a:lnTo>
                  <a:pt x="415379" y="2390"/>
                </a:lnTo>
                <a:lnTo>
                  <a:pt x="369457" y="9405"/>
                </a:lnTo>
                <a:lnTo>
                  <a:pt x="325130" y="20812"/>
                </a:lnTo>
                <a:lnTo>
                  <a:pt x="282629" y="36377"/>
                </a:lnTo>
                <a:lnTo>
                  <a:pt x="242189" y="55868"/>
                </a:lnTo>
                <a:lnTo>
                  <a:pt x="204042" y="79051"/>
                </a:lnTo>
                <a:lnTo>
                  <a:pt x="168422" y="105693"/>
                </a:lnTo>
                <a:lnTo>
                  <a:pt x="135561" y="135561"/>
                </a:lnTo>
                <a:lnTo>
                  <a:pt x="105693" y="168422"/>
                </a:lnTo>
                <a:lnTo>
                  <a:pt x="79051" y="204042"/>
                </a:lnTo>
                <a:lnTo>
                  <a:pt x="55868" y="242189"/>
                </a:lnTo>
                <a:lnTo>
                  <a:pt x="36377" y="282629"/>
                </a:lnTo>
                <a:lnTo>
                  <a:pt x="20812" y="325130"/>
                </a:lnTo>
                <a:lnTo>
                  <a:pt x="9405" y="369457"/>
                </a:lnTo>
                <a:lnTo>
                  <a:pt x="2390" y="415379"/>
                </a:lnTo>
                <a:lnTo>
                  <a:pt x="0" y="462661"/>
                </a:lnTo>
                <a:lnTo>
                  <a:pt x="2390" y="509942"/>
                </a:lnTo>
                <a:lnTo>
                  <a:pt x="9405" y="555864"/>
                </a:lnTo>
                <a:lnTo>
                  <a:pt x="20812" y="600191"/>
                </a:lnTo>
                <a:lnTo>
                  <a:pt x="36377" y="642692"/>
                </a:lnTo>
                <a:lnTo>
                  <a:pt x="55868" y="683132"/>
                </a:lnTo>
                <a:lnTo>
                  <a:pt x="79051" y="721279"/>
                </a:lnTo>
                <a:lnTo>
                  <a:pt x="105693" y="756899"/>
                </a:lnTo>
                <a:lnTo>
                  <a:pt x="135561" y="789760"/>
                </a:lnTo>
                <a:lnTo>
                  <a:pt x="168422" y="819628"/>
                </a:lnTo>
                <a:lnTo>
                  <a:pt x="204042" y="846270"/>
                </a:lnTo>
                <a:lnTo>
                  <a:pt x="242189" y="869453"/>
                </a:lnTo>
                <a:lnTo>
                  <a:pt x="282629" y="888944"/>
                </a:lnTo>
                <a:lnTo>
                  <a:pt x="325130" y="904509"/>
                </a:lnTo>
                <a:lnTo>
                  <a:pt x="369457" y="915916"/>
                </a:lnTo>
                <a:lnTo>
                  <a:pt x="415379" y="922931"/>
                </a:lnTo>
                <a:lnTo>
                  <a:pt x="462661" y="925322"/>
                </a:lnTo>
                <a:lnTo>
                  <a:pt x="509942" y="922931"/>
                </a:lnTo>
                <a:lnTo>
                  <a:pt x="555864" y="915916"/>
                </a:lnTo>
                <a:lnTo>
                  <a:pt x="600191" y="904509"/>
                </a:lnTo>
                <a:lnTo>
                  <a:pt x="642692" y="888944"/>
                </a:lnTo>
                <a:lnTo>
                  <a:pt x="683132" y="869453"/>
                </a:lnTo>
                <a:lnTo>
                  <a:pt x="721279" y="846270"/>
                </a:lnTo>
                <a:lnTo>
                  <a:pt x="756899" y="819628"/>
                </a:lnTo>
                <a:lnTo>
                  <a:pt x="789760" y="789760"/>
                </a:lnTo>
                <a:lnTo>
                  <a:pt x="819628" y="756899"/>
                </a:lnTo>
                <a:lnTo>
                  <a:pt x="846270" y="721279"/>
                </a:lnTo>
                <a:lnTo>
                  <a:pt x="869453" y="683132"/>
                </a:lnTo>
                <a:lnTo>
                  <a:pt x="888944" y="642692"/>
                </a:lnTo>
                <a:lnTo>
                  <a:pt x="904509" y="600191"/>
                </a:lnTo>
                <a:lnTo>
                  <a:pt x="915916" y="555864"/>
                </a:lnTo>
                <a:lnTo>
                  <a:pt x="922931" y="509942"/>
                </a:lnTo>
                <a:lnTo>
                  <a:pt x="925322" y="4626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934211" y="3787521"/>
            <a:ext cx="938530" cy="938530"/>
          </a:xfrm>
          <a:custGeom>
            <a:avLst/>
            <a:gdLst/>
            <a:ahLst/>
            <a:cxnLst/>
            <a:rect l="l" t="t" r="r" b="b"/>
            <a:pathLst>
              <a:path w="938530" h="938529">
                <a:moveTo>
                  <a:pt x="938022" y="469011"/>
                </a:moveTo>
                <a:lnTo>
                  <a:pt x="935599" y="516941"/>
                </a:lnTo>
                <a:lnTo>
                  <a:pt x="928487" y="563493"/>
                </a:lnTo>
                <a:lnTo>
                  <a:pt x="916924" y="608429"/>
                </a:lnTo>
                <a:lnTo>
                  <a:pt x="901145" y="651512"/>
                </a:lnTo>
                <a:lnTo>
                  <a:pt x="881387" y="692508"/>
                </a:lnTo>
                <a:lnTo>
                  <a:pt x="857885" y="731178"/>
                </a:lnTo>
                <a:lnTo>
                  <a:pt x="830878" y="767288"/>
                </a:lnTo>
                <a:lnTo>
                  <a:pt x="800600" y="800600"/>
                </a:lnTo>
                <a:lnTo>
                  <a:pt x="767288" y="830878"/>
                </a:lnTo>
                <a:lnTo>
                  <a:pt x="731178" y="857885"/>
                </a:lnTo>
                <a:lnTo>
                  <a:pt x="692508" y="881387"/>
                </a:lnTo>
                <a:lnTo>
                  <a:pt x="651512" y="901145"/>
                </a:lnTo>
                <a:lnTo>
                  <a:pt x="608429" y="916924"/>
                </a:lnTo>
                <a:lnTo>
                  <a:pt x="563493" y="928487"/>
                </a:lnTo>
                <a:lnTo>
                  <a:pt x="516941" y="935599"/>
                </a:lnTo>
                <a:lnTo>
                  <a:pt x="469011" y="938021"/>
                </a:lnTo>
                <a:lnTo>
                  <a:pt x="421080" y="935599"/>
                </a:lnTo>
                <a:lnTo>
                  <a:pt x="374528" y="928487"/>
                </a:lnTo>
                <a:lnTo>
                  <a:pt x="329592" y="916924"/>
                </a:lnTo>
                <a:lnTo>
                  <a:pt x="286509" y="901145"/>
                </a:lnTo>
                <a:lnTo>
                  <a:pt x="245513" y="881387"/>
                </a:lnTo>
                <a:lnTo>
                  <a:pt x="206843" y="857885"/>
                </a:lnTo>
                <a:lnTo>
                  <a:pt x="170733" y="830878"/>
                </a:lnTo>
                <a:lnTo>
                  <a:pt x="137421" y="800600"/>
                </a:lnTo>
                <a:lnTo>
                  <a:pt x="107143" y="767288"/>
                </a:lnTo>
                <a:lnTo>
                  <a:pt x="80136" y="731178"/>
                </a:lnTo>
                <a:lnTo>
                  <a:pt x="56634" y="692508"/>
                </a:lnTo>
                <a:lnTo>
                  <a:pt x="36876" y="651512"/>
                </a:lnTo>
                <a:lnTo>
                  <a:pt x="21097" y="608429"/>
                </a:lnTo>
                <a:lnTo>
                  <a:pt x="9534" y="563493"/>
                </a:lnTo>
                <a:lnTo>
                  <a:pt x="2422" y="516941"/>
                </a:lnTo>
                <a:lnTo>
                  <a:pt x="0" y="469010"/>
                </a:lnTo>
                <a:lnTo>
                  <a:pt x="2422" y="421080"/>
                </a:lnTo>
                <a:lnTo>
                  <a:pt x="9534" y="374528"/>
                </a:lnTo>
                <a:lnTo>
                  <a:pt x="21097" y="329592"/>
                </a:lnTo>
                <a:lnTo>
                  <a:pt x="36876" y="286509"/>
                </a:lnTo>
                <a:lnTo>
                  <a:pt x="56634" y="245513"/>
                </a:lnTo>
                <a:lnTo>
                  <a:pt x="80136" y="206843"/>
                </a:lnTo>
                <a:lnTo>
                  <a:pt x="107143" y="170733"/>
                </a:lnTo>
                <a:lnTo>
                  <a:pt x="137421" y="137421"/>
                </a:lnTo>
                <a:lnTo>
                  <a:pt x="170733" y="107143"/>
                </a:lnTo>
                <a:lnTo>
                  <a:pt x="206843" y="80136"/>
                </a:lnTo>
                <a:lnTo>
                  <a:pt x="245513" y="56634"/>
                </a:lnTo>
                <a:lnTo>
                  <a:pt x="286509" y="36876"/>
                </a:lnTo>
                <a:lnTo>
                  <a:pt x="329592" y="21097"/>
                </a:lnTo>
                <a:lnTo>
                  <a:pt x="374528" y="9534"/>
                </a:lnTo>
                <a:lnTo>
                  <a:pt x="421080" y="2422"/>
                </a:lnTo>
                <a:lnTo>
                  <a:pt x="469010" y="0"/>
                </a:lnTo>
                <a:lnTo>
                  <a:pt x="516941" y="2422"/>
                </a:lnTo>
                <a:lnTo>
                  <a:pt x="563493" y="9534"/>
                </a:lnTo>
                <a:lnTo>
                  <a:pt x="608429" y="21097"/>
                </a:lnTo>
                <a:lnTo>
                  <a:pt x="651512" y="36876"/>
                </a:lnTo>
                <a:lnTo>
                  <a:pt x="692508" y="56634"/>
                </a:lnTo>
                <a:lnTo>
                  <a:pt x="731178" y="80136"/>
                </a:lnTo>
                <a:lnTo>
                  <a:pt x="767288" y="107143"/>
                </a:lnTo>
                <a:lnTo>
                  <a:pt x="800600" y="137421"/>
                </a:lnTo>
                <a:lnTo>
                  <a:pt x="830878" y="170733"/>
                </a:lnTo>
                <a:lnTo>
                  <a:pt x="857885" y="206843"/>
                </a:lnTo>
                <a:lnTo>
                  <a:pt x="881387" y="245513"/>
                </a:lnTo>
                <a:lnTo>
                  <a:pt x="901145" y="286509"/>
                </a:lnTo>
                <a:lnTo>
                  <a:pt x="916924" y="329592"/>
                </a:lnTo>
                <a:lnTo>
                  <a:pt x="928487" y="374528"/>
                </a:lnTo>
                <a:lnTo>
                  <a:pt x="935599" y="421080"/>
                </a:lnTo>
                <a:lnTo>
                  <a:pt x="938022" y="469011"/>
                </a:lnTo>
              </a:path>
            </a:pathLst>
          </a:custGeom>
          <a:ln w="25400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950086" y="5051933"/>
            <a:ext cx="925830" cy="925830"/>
          </a:xfrm>
          <a:custGeom>
            <a:avLst/>
            <a:gdLst/>
            <a:ahLst/>
            <a:cxnLst/>
            <a:rect l="l" t="t" r="r" b="b"/>
            <a:pathLst>
              <a:path w="925830" h="925829">
                <a:moveTo>
                  <a:pt x="925321" y="462661"/>
                </a:moveTo>
                <a:lnTo>
                  <a:pt x="922931" y="415379"/>
                </a:lnTo>
                <a:lnTo>
                  <a:pt x="915916" y="369457"/>
                </a:lnTo>
                <a:lnTo>
                  <a:pt x="904509" y="325130"/>
                </a:lnTo>
                <a:lnTo>
                  <a:pt x="888944" y="282629"/>
                </a:lnTo>
                <a:lnTo>
                  <a:pt x="869453" y="242189"/>
                </a:lnTo>
                <a:lnTo>
                  <a:pt x="846270" y="204042"/>
                </a:lnTo>
                <a:lnTo>
                  <a:pt x="819628" y="168422"/>
                </a:lnTo>
                <a:lnTo>
                  <a:pt x="789760" y="135561"/>
                </a:lnTo>
                <a:lnTo>
                  <a:pt x="756899" y="105693"/>
                </a:lnTo>
                <a:lnTo>
                  <a:pt x="721279" y="79051"/>
                </a:lnTo>
                <a:lnTo>
                  <a:pt x="683132" y="55868"/>
                </a:lnTo>
                <a:lnTo>
                  <a:pt x="642692" y="36377"/>
                </a:lnTo>
                <a:lnTo>
                  <a:pt x="600191" y="20812"/>
                </a:lnTo>
                <a:lnTo>
                  <a:pt x="555864" y="9405"/>
                </a:lnTo>
                <a:lnTo>
                  <a:pt x="509942" y="2390"/>
                </a:lnTo>
                <a:lnTo>
                  <a:pt x="462660" y="0"/>
                </a:lnTo>
                <a:lnTo>
                  <a:pt x="415379" y="2390"/>
                </a:lnTo>
                <a:lnTo>
                  <a:pt x="369457" y="9405"/>
                </a:lnTo>
                <a:lnTo>
                  <a:pt x="325130" y="20812"/>
                </a:lnTo>
                <a:lnTo>
                  <a:pt x="282629" y="36377"/>
                </a:lnTo>
                <a:lnTo>
                  <a:pt x="242189" y="55868"/>
                </a:lnTo>
                <a:lnTo>
                  <a:pt x="204042" y="79051"/>
                </a:lnTo>
                <a:lnTo>
                  <a:pt x="168422" y="105693"/>
                </a:lnTo>
                <a:lnTo>
                  <a:pt x="135561" y="135561"/>
                </a:lnTo>
                <a:lnTo>
                  <a:pt x="105693" y="168422"/>
                </a:lnTo>
                <a:lnTo>
                  <a:pt x="79051" y="204042"/>
                </a:lnTo>
                <a:lnTo>
                  <a:pt x="55868" y="242189"/>
                </a:lnTo>
                <a:lnTo>
                  <a:pt x="36377" y="282629"/>
                </a:lnTo>
                <a:lnTo>
                  <a:pt x="20812" y="325130"/>
                </a:lnTo>
                <a:lnTo>
                  <a:pt x="9405" y="369457"/>
                </a:lnTo>
                <a:lnTo>
                  <a:pt x="2390" y="415379"/>
                </a:lnTo>
                <a:lnTo>
                  <a:pt x="0" y="462661"/>
                </a:lnTo>
                <a:lnTo>
                  <a:pt x="2390" y="509942"/>
                </a:lnTo>
                <a:lnTo>
                  <a:pt x="9405" y="555864"/>
                </a:lnTo>
                <a:lnTo>
                  <a:pt x="20812" y="600191"/>
                </a:lnTo>
                <a:lnTo>
                  <a:pt x="36377" y="642692"/>
                </a:lnTo>
                <a:lnTo>
                  <a:pt x="55868" y="683132"/>
                </a:lnTo>
                <a:lnTo>
                  <a:pt x="79051" y="721279"/>
                </a:lnTo>
                <a:lnTo>
                  <a:pt x="105693" y="756899"/>
                </a:lnTo>
                <a:lnTo>
                  <a:pt x="135561" y="789760"/>
                </a:lnTo>
                <a:lnTo>
                  <a:pt x="168422" y="819628"/>
                </a:lnTo>
                <a:lnTo>
                  <a:pt x="204042" y="846270"/>
                </a:lnTo>
                <a:lnTo>
                  <a:pt x="242189" y="869453"/>
                </a:lnTo>
                <a:lnTo>
                  <a:pt x="282629" y="888944"/>
                </a:lnTo>
                <a:lnTo>
                  <a:pt x="325130" y="904509"/>
                </a:lnTo>
                <a:lnTo>
                  <a:pt x="369457" y="915916"/>
                </a:lnTo>
                <a:lnTo>
                  <a:pt x="415379" y="922931"/>
                </a:lnTo>
                <a:lnTo>
                  <a:pt x="462660" y="925321"/>
                </a:lnTo>
                <a:lnTo>
                  <a:pt x="509942" y="922931"/>
                </a:lnTo>
                <a:lnTo>
                  <a:pt x="555864" y="915916"/>
                </a:lnTo>
                <a:lnTo>
                  <a:pt x="600191" y="904509"/>
                </a:lnTo>
                <a:lnTo>
                  <a:pt x="642692" y="888944"/>
                </a:lnTo>
                <a:lnTo>
                  <a:pt x="683132" y="869453"/>
                </a:lnTo>
                <a:lnTo>
                  <a:pt x="721279" y="846270"/>
                </a:lnTo>
                <a:lnTo>
                  <a:pt x="756899" y="819628"/>
                </a:lnTo>
                <a:lnTo>
                  <a:pt x="789760" y="789760"/>
                </a:lnTo>
                <a:lnTo>
                  <a:pt x="819628" y="756899"/>
                </a:lnTo>
                <a:lnTo>
                  <a:pt x="846270" y="721279"/>
                </a:lnTo>
                <a:lnTo>
                  <a:pt x="869453" y="683132"/>
                </a:lnTo>
                <a:lnTo>
                  <a:pt x="888944" y="642692"/>
                </a:lnTo>
                <a:lnTo>
                  <a:pt x="904509" y="600191"/>
                </a:lnTo>
                <a:lnTo>
                  <a:pt x="915916" y="555864"/>
                </a:lnTo>
                <a:lnTo>
                  <a:pt x="922931" y="509942"/>
                </a:lnTo>
                <a:lnTo>
                  <a:pt x="925321" y="4626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943355" y="5045583"/>
            <a:ext cx="938530" cy="938530"/>
          </a:xfrm>
          <a:custGeom>
            <a:avLst/>
            <a:gdLst/>
            <a:ahLst/>
            <a:cxnLst/>
            <a:rect l="l" t="t" r="r" b="b"/>
            <a:pathLst>
              <a:path w="938530" h="938529">
                <a:moveTo>
                  <a:pt x="938021" y="469011"/>
                </a:moveTo>
                <a:lnTo>
                  <a:pt x="935599" y="516941"/>
                </a:lnTo>
                <a:lnTo>
                  <a:pt x="928487" y="563493"/>
                </a:lnTo>
                <a:lnTo>
                  <a:pt x="916924" y="608429"/>
                </a:lnTo>
                <a:lnTo>
                  <a:pt x="901145" y="651512"/>
                </a:lnTo>
                <a:lnTo>
                  <a:pt x="881387" y="692508"/>
                </a:lnTo>
                <a:lnTo>
                  <a:pt x="857885" y="731178"/>
                </a:lnTo>
                <a:lnTo>
                  <a:pt x="830878" y="767288"/>
                </a:lnTo>
                <a:lnTo>
                  <a:pt x="800600" y="800600"/>
                </a:lnTo>
                <a:lnTo>
                  <a:pt x="767288" y="830878"/>
                </a:lnTo>
                <a:lnTo>
                  <a:pt x="731178" y="857885"/>
                </a:lnTo>
                <a:lnTo>
                  <a:pt x="692508" y="881387"/>
                </a:lnTo>
                <a:lnTo>
                  <a:pt x="651512" y="901145"/>
                </a:lnTo>
                <a:lnTo>
                  <a:pt x="608429" y="916924"/>
                </a:lnTo>
                <a:lnTo>
                  <a:pt x="563493" y="928487"/>
                </a:lnTo>
                <a:lnTo>
                  <a:pt x="516941" y="935599"/>
                </a:lnTo>
                <a:lnTo>
                  <a:pt x="469010" y="938021"/>
                </a:lnTo>
                <a:lnTo>
                  <a:pt x="421080" y="935599"/>
                </a:lnTo>
                <a:lnTo>
                  <a:pt x="374528" y="928487"/>
                </a:lnTo>
                <a:lnTo>
                  <a:pt x="329592" y="916924"/>
                </a:lnTo>
                <a:lnTo>
                  <a:pt x="286509" y="901145"/>
                </a:lnTo>
                <a:lnTo>
                  <a:pt x="245513" y="881387"/>
                </a:lnTo>
                <a:lnTo>
                  <a:pt x="206843" y="857885"/>
                </a:lnTo>
                <a:lnTo>
                  <a:pt x="170733" y="830878"/>
                </a:lnTo>
                <a:lnTo>
                  <a:pt x="137421" y="800600"/>
                </a:lnTo>
                <a:lnTo>
                  <a:pt x="107143" y="767288"/>
                </a:lnTo>
                <a:lnTo>
                  <a:pt x="80136" y="731178"/>
                </a:lnTo>
                <a:lnTo>
                  <a:pt x="56634" y="692508"/>
                </a:lnTo>
                <a:lnTo>
                  <a:pt x="36876" y="651512"/>
                </a:lnTo>
                <a:lnTo>
                  <a:pt x="21097" y="608429"/>
                </a:lnTo>
                <a:lnTo>
                  <a:pt x="9534" y="563493"/>
                </a:lnTo>
                <a:lnTo>
                  <a:pt x="2422" y="516941"/>
                </a:lnTo>
                <a:lnTo>
                  <a:pt x="0" y="469011"/>
                </a:lnTo>
                <a:lnTo>
                  <a:pt x="2422" y="421080"/>
                </a:lnTo>
                <a:lnTo>
                  <a:pt x="9534" y="374528"/>
                </a:lnTo>
                <a:lnTo>
                  <a:pt x="21097" y="329592"/>
                </a:lnTo>
                <a:lnTo>
                  <a:pt x="36876" y="286509"/>
                </a:lnTo>
                <a:lnTo>
                  <a:pt x="56634" y="245513"/>
                </a:lnTo>
                <a:lnTo>
                  <a:pt x="80136" y="206843"/>
                </a:lnTo>
                <a:lnTo>
                  <a:pt x="107143" y="170733"/>
                </a:lnTo>
                <a:lnTo>
                  <a:pt x="137421" y="137421"/>
                </a:lnTo>
                <a:lnTo>
                  <a:pt x="170733" y="107143"/>
                </a:lnTo>
                <a:lnTo>
                  <a:pt x="206843" y="80136"/>
                </a:lnTo>
                <a:lnTo>
                  <a:pt x="245513" y="56634"/>
                </a:lnTo>
                <a:lnTo>
                  <a:pt x="286509" y="36876"/>
                </a:lnTo>
                <a:lnTo>
                  <a:pt x="329592" y="21097"/>
                </a:lnTo>
                <a:lnTo>
                  <a:pt x="374528" y="9534"/>
                </a:lnTo>
                <a:lnTo>
                  <a:pt x="421080" y="2422"/>
                </a:lnTo>
                <a:lnTo>
                  <a:pt x="469010" y="0"/>
                </a:lnTo>
                <a:lnTo>
                  <a:pt x="516941" y="2422"/>
                </a:lnTo>
                <a:lnTo>
                  <a:pt x="563493" y="9534"/>
                </a:lnTo>
                <a:lnTo>
                  <a:pt x="608429" y="21097"/>
                </a:lnTo>
                <a:lnTo>
                  <a:pt x="651512" y="36876"/>
                </a:lnTo>
                <a:lnTo>
                  <a:pt x="692508" y="56634"/>
                </a:lnTo>
                <a:lnTo>
                  <a:pt x="731178" y="80136"/>
                </a:lnTo>
                <a:lnTo>
                  <a:pt x="767288" y="107143"/>
                </a:lnTo>
                <a:lnTo>
                  <a:pt x="800600" y="137421"/>
                </a:lnTo>
                <a:lnTo>
                  <a:pt x="830878" y="170733"/>
                </a:lnTo>
                <a:lnTo>
                  <a:pt x="857885" y="206843"/>
                </a:lnTo>
                <a:lnTo>
                  <a:pt x="881387" y="245513"/>
                </a:lnTo>
                <a:lnTo>
                  <a:pt x="901145" y="286509"/>
                </a:lnTo>
                <a:lnTo>
                  <a:pt x="916924" y="329592"/>
                </a:lnTo>
                <a:lnTo>
                  <a:pt x="928487" y="374528"/>
                </a:lnTo>
                <a:lnTo>
                  <a:pt x="935599" y="421080"/>
                </a:lnTo>
                <a:lnTo>
                  <a:pt x="938021" y="469011"/>
                </a:lnTo>
              </a:path>
            </a:pathLst>
          </a:custGeom>
          <a:ln w="25400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132329" y="3806507"/>
            <a:ext cx="925830" cy="925194"/>
          </a:xfrm>
          <a:custGeom>
            <a:avLst/>
            <a:gdLst/>
            <a:ahLst/>
            <a:cxnLst/>
            <a:rect l="l" t="t" r="r" b="b"/>
            <a:pathLst>
              <a:path w="925830" h="925195">
                <a:moveTo>
                  <a:pt x="925321" y="462597"/>
                </a:moveTo>
                <a:lnTo>
                  <a:pt x="922931" y="415320"/>
                </a:lnTo>
                <a:lnTo>
                  <a:pt x="915916" y="369404"/>
                </a:lnTo>
                <a:lnTo>
                  <a:pt x="904509" y="325082"/>
                </a:lnTo>
                <a:lnTo>
                  <a:pt x="888944" y="282587"/>
                </a:lnTo>
                <a:lnTo>
                  <a:pt x="869453" y="242152"/>
                </a:lnTo>
                <a:lnTo>
                  <a:pt x="846270" y="204010"/>
                </a:lnTo>
                <a:lnTo>
                  <a:pt x="819628" y="168395"/>
                </a:lnTo>
                <a:lnTo>
                  <a:pt x="789760" y="135539"/>
                </a:lnTo>
                <a:lnTo>
                  <a:pt x="756899" y="105675"/>
                </a:lnTo>
                <a:lnTo>
                  <a:pt x="721279" y="79037"/>
                </a:lnTo>
                <a:lnTo>
                  <a:pt x="683132" y="55858"/>
                </a:lnTo>
                <a:lnTo>
                  <a:pt x="642692" y="36371"/>
                </a:lnTo>
                <a:lnTo>
                  <a:pt x="600191" y="20808"/>
                </a:lnTo>
                <a:lnTo>
                  <a:pt x="555864" y="9403"/>
                </a:lnTo>
                <a:lnTo>
                  <a:pt x="509942" y="2389"/>
                </a:lnTo>
                <a:lnTo>
                  <a:pt x="462661" y="0"/>
                </a:lnTo>
                <a:lnTo>
                  <a:pt x="415379" y="2389"/>
                </a:lnTo>
                <a:lnTo>
                  <a:pt x="369457" y="9403"/>
                </a:lnTo>
                <a:lnTo>
                  <a:pt x="325130" y="20808"/>
                </a:lnTo>
                <a:lnTo>
                  <a:pt x="282629" y="36371"/>
                </a:lnTo>
                <a:lnTo>
                  <a:pt x="242189" y="55858"/>
                </a:lnTo>
                <a:lnTo>
                  <a:pt x="204042" y="79037"/>
                </a:lnTo>
                <a:lnTo>
                  <a:pt x="168422" y="105675"/>
                </a:lnTo>
                <a:lnTo>
                  <a:pt x="135561" y="135539"/>
                </a:lnTo>
                <a:lnTo>
                  <a:pt x="105693" y="168395"/>
                </a:lnTo>
                <a:lnTo>
                  <a:pt x="79051" y="204010"/>
                </a:lnTo>
                <a:lnTo>
                  <a:pt x="55868" y="242152"/>
                </a:lnTo>
                <a:lnTo>
                  <a:pt x="36377" y="282587"/>
                </a:lnTo>
                <a:lnTo>
                  <a:pt x="20812" y="325082"/>
                </a:lnTo>
                <a:lnTo>
                  <a:pt x="9405" y="369404"/>
                </a:lnTo>
                <a:lnTo>
                  <a:pt x="2390" y="415320"/>
                </a:lnTo>
                <a:lnTo>
                  <a:pt x="0" y="462597"/>
                </a:lnTo>
                <a:lnTo>
                  <a:pt x="2390" y="509874"/>
                </a:lnTo>
                <a:lnTo>
                  <a:pt x="9405" y="555790"/>
                </a:lnTo>
                <a:lnTo>
                  <a:pt x="20812" y="600112"/>
                </a:lnTo>
                <a:lnTo>
                  <a:pt x="36377" y="642607"/>
                </a:lnTo>
                <a:lnTo>
                  <a:pt x="55868" y="683042"/>
                </a:lnTo>
                <a:lnTo>
                  <a:pt x="79051" y="721184"/>
                </a:lnTo>
                <a:lnTo>
                  <a:pt x="105693" y="756799"/>
                </a:lnTo>
                <a:lnTo>
                  <a:pt x="135561" y="789655"/>
                </a:lnTo>
                <a:lnTo>
                  <a:pt x="168422" y="819519"/>
                </a:lnTo>
                <a:lnTo>
                  <a:pt x="204042" y="846157"/>
                </a:lnTo>
                <a:lnTo>
                  <a:pt x="242189" y="869336"/>
                </a:lnTo>
                <a:lnTo>
                  <a:pt x="282629" y="888823"/>
                </a:lnTo>
                <a:lnTo>
                  <a:pt x="325130" y="904386"/>
                </a:lnTo>
                <a:lnTo>
                  <a:pt x="369457" y="915791"/>
                </a:lnTo>
                <a:lnTo>
                  <a:pt x="415379" y="922805"/>
                </a:lnTo>
                <a:lnTo>
                  <a:pt x="462661" y="925194"/>
                </a:lnTo>
                <a:lnTo>
                  <a:pt x="509942" y="922805"/>
                </a:lnTo>
                <a:lnTo>
                  <a:pt x="555864" y="915791"/>
                </a:lnTo>
                <a:lnTo>
                  <a:pt x="600191" y="904386"/>
                </a:lnTo>
                <a:lnTo>
                  <a:pt x="642692" y="888823"/>
                </a:lnTo>
                <a:lnTo>
                  <a:pt x="683132" y="869336"/>
                </a:lnTo>
                <a:lnTo>
                  <a:pt x="721279" y="846157"/>
                </a:lnTo>
                <a:lnTo>
                  <a:pt x="756899" y="819519"/>
                </a:lnTo>
                <a:lnTo>
                  <a:pt x="789760" y="789655"/>
                </a:lnTo>
                <a:lnTo>
                  <a:pt x="819628" y="756799"/>
                </a:lnTo>
                <a:lnTo>
                  <a:pt x="846270" y="721184"/>
                </a:lnTo>
                <a:lnTo>
                  <a:pt x="869453" y="683042"/>
                </a:lnTo>
                <a:lnTo>
                  <a:pt x="888944" y="642607"/>
                </a:lnTo>
                <a:lnTo>
                  <a:pt x="904509" y="600112"/>
                </a:lnTo>
                <a:lnTo>
                  <a:pt x="915916" y="555790"/>
                </a:lnTo>
                <a:lnTo>
                  <a:pt x="922931" y="509874"/>
                </a:lnTo>
                <a:lnTo>
                  <a:pt x="925321" y="4625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125979" y="3799776"/>
            <a:ext cx="938530" cy="937894"/>
          </a:xfrm>
          <a:custGeom>
            <a:avLst/>
            <a:gdLst/>
            <a:ahLst/>
            <a:cxnLst/>
            <a:rect l="l" t="t" r="r" b="b"/>
            <a:pathLst>
              <a:path w="938530" h="937895">
                <a:moveTo>
                  <a:pt x="938021" y="468947"/>
                </a:moveTo>
                <a:lnTo>
                  <a:pt x="935599" y="516873"/>
                </a:lnTo>
                <a:lnTo>
                  <a:pt x="928487" y="563419"/>
                </a:lnTo>
                <a:lnTo>
                  <a:pt x="916924" y="608350"/>
                </a:lnTo>
                <a:lnTo>
                  <a:pt x="901145" y="651428"/>
                </a:lnTo>
                <a:lnTo>
                  <a:pt x="881387" y="692418"/>
                </a:lnTo>
                <a:lnTo>
                  <a:pt x="857885" y="731084"/>
                </a:lnTo>
                <a:lnTo>
                  <a:pt x="830878" y="767188"/>
                </a:lnTo>
                <a:lnTo>
                  <a:pt x="800600" y="800495"/>
                </a:lnTo>
                <a:lnTo>
                  <a:pt x="767288" y="830768"/>
                </a:lnTo>
                <a:lnTo>
                  <a:pt x="731178" y="857772"/>
                </a:lnTo>
                <a:lnTo>
                  <a:pt x="692508" y="881269"/>
                </a:lnTo>
                <a:lnTo>
                  <a:pt x="651512" y="901024"/>
                </a:lnTo>
                <a:lnTo>
                  <a:pt x="608429" y="916801"/>
                </a:lnTo>
                <a:lnTo>
                  <a:pt x="563493" y="928362"/>
                </a:lnTo>
                <a:lnTo>
                  <a:pt x="516941" y="935472"/>
                </a:lnTo>
                <a:lnTo>
                  <a:pt x="469010" y="937895"/>
                </a:lnTo>
                <a:lnTo>
                  <a:pt x="421080" y="935472"/>
                </a:lnTo>
                <a:lnTo>
                  <a:pt x="374528" y="928362"/>
                </a:lnTo>
                <a:lnTo>
                  <a:pt x="329592" y="916801"/>
                </a:lnTo>
                <a:lnTo>
                  <a:pt x="286509" y="901024"/>
                </a:lnTo>
                <a:lnTo>
                  <a:pt x="245513" y="881269"/>
                </a:lnTo>
                <a:lnTo>
                  <a:pt x="206843" y="857772"/>
                </a:lnTo>
                <a:lnTo>
                  <a:pt x="170733" y="830768"/>
                </a:lnTo>
                <a:lnTo>
                  <a:pt x="137421" y="800495"/>
                </a:lnTo>
                <a:lnTo>
                  <a:pt x="107143" y="767188"/>
                </a:lnTo>
                <a:lnTo>
                  <a:pt x="80136" y="731084"/>
                </a:lnTo>
                <a:lnTo>
                  <a:pt x="56634" y="692418"/>
                </a:lnTo>
                <a:lnTo>
                  <a:pt x="36876" y="651428"/>
                </a:lnTo>
                <a:lnTo>
                  <a:pt x="21097" y="608350"/>
                </a:lnTo>
                <a:lnTo>
                  <a:pt x="9534" y="563419"/>
                </a:lnTo>
                <a:lnTo>
                  <a:pt x="2422" y="516873"/>
                </a:lnTo>
                <a:lnTo>
                  <a:pt x="0" y="468947"/>
                </a:lnTo>
                <a:lnTo>
                  <a:pt x="2422" y="421021"/>
                </a:lnTo>
                <a:lnTo>
                  <a:pt x="9534" y="374475"/>
                </a:lnTo>
                <a:lnTo>
                  <a:pt x="21097" y="329544"/>
                </a:lnTo>
                <a:lnTo>
                  <a:pt x="36876" y="286466"/>
                </a:lnTo>
                <a:lnTo>
                  <a:pt x="56634" y="245476"/>
                </a:lnTo>
                <a:lnTo>
                  <a:pt x="80136" y="206810"/>
                </a:lnTo>
                <a:lnTo>
                  <a:pt x="107143" y="170706"/>
                </a:lnTo>
                <a:lnTo>
                  <a:pt x="137421" y="137399"/>
                </a:lnTo>
                <a:lnTo>
                  <a:pt x="170733" y="107126"/>
                </a:lnTo>
                <a:lnTo>
                  <a:pt x="206843" y="80122"/>
                </a:lnTo>
                <a:lnTo>
                  <a:pt x="245513" y="56625"/>
                </a:lnTo>
                <a:lnTo>
                  <a:pt x="286509" y="36870"/>
                </a:lnTo>
                <a:lnTo>
                  <a:pt x="329592" y="21093"/>
                </a:lnTo>
                <a:lnTo>
                  <a:pt x="374528" y="9532"/>
                </a:lnTo>
                <a:lnTo>
                  <a:pt x="421080" y="2422"/>
                </a:lnTo>
                <a:lnTo>
                  <a:pt x="469011" y="0"/>
                </a:lnTo>
                <a:lnTo>
                  <a:pt x="516941" y="2422"/>
                </a:lnTo>
                <a:lnTo>
                  <a:pt x="563493" y="9532"/>
                </a:lnTo>
                <a:lnTo>
                  <a:pt x="608429" y="21093"/>
                </a:lnTo>
                <a:lnTo>
                  <a:pt x="651512" y="36870"/>
                </a:lnTo>
                <a:lnTo>
                  <a:pt x="692508" y="56625"/>
                </a:lnTo>
                <a:lnTo>
                  <a:pt x="731178" y="80122"/>
                </a:lnTo>
                <a:lnTo>
                  <a:pt x="767288" y="107126"/>
                </a:lnTo>
                <a:lnTo>
                  <a:pt x="800600" y="137399"/>
                </a:lnTo>
                <a:lnTo>
                  <a:pt x="830878" y="170706"/>
                </a:lnTo>
                <a:lnTo>
                  <a:pt x="857885" y="206810"/>
                </a:lnTo>
                <a:lnTo>
                  <a:pt x="881387" y="245476"/>
                </a:lnTo>
                <a:lnTo>
                  <a:pt x="901145" y="286466"/>
                </a:lnTo>
                <a:lnTo>
                  <a:pt x="916924" y="329544"/>
                </a:lnTo>
                <a:lnTo>
                  <a:pt x="928487" y="374475"/>
                </a:lnTo>
                <a:lnTo>
                  <a:pt x="935599" y="421021"/>
                </a:lnTo>
                <a:lnTo>
                  <a:pt x="938021" y="468947"/>
                </a:lnTo>
              </a:path>
            </a:pathLst>
          </a:custGeom>
          <a:ln w="25400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141854" y="5064569"/>
            <a:ext cx="925830" cy="925194"/>
          </a:xfrm>
          <a:custGeom>
            <a:avLst/>
            <a:gdLst/>
            <a:ahLst/>
            <a:cxnLst/>
            <a:rect l="l" t="t" r="r" b="b"/>
            <a:pathLst>
              <a:path w="925830" h="925195">
                <a:moveTo>
                  <a:pt x="925321" y="462597"/>
                </a:moveTo>
                <a:lnTo>
                  <a:pt x="922931" y="415320"/>
                </a:lnTo>
                <a:lnTo>
                  <a:pt x="915916" y="369404"/>
                </a:lnTo>
                <a:lnTo>
                  <a:pt x="904509" y="325082"/>
                </a:lnTo>
                <a:lnTo>
                  <a:pt x="888944" y="282587"/>
                </a:lnTo>
                <a:lnTo>
                  <a:pt x="869453" y="242152"/>
                </a:lnTo>
                <a:lnTo>
                  <a:pt x="846270" y="204010"/>
                </a:lnTo>
                <a:lnTo>
                  <a:pt x="819628" y="168395"/>
                </a:lnTo>
                <a:lnTo>
                  <a:pt x="789760" y="135539"/>
                </a:lnTo>
                <a:lnTo>
                  <a:pt x="756899" y="105675"/>
                </a:lnTo>
                <a:lnTo>
                  <a:pt x="721279" y="79037"/>
                </a:lnTo>
                <a:lnTo>
                  <a:pt x="683132" y="55858"/>
                </a:lnTo>
                <a:lnTo>
                  <a:pt x="642692" y="36371"/>
                </a:lnTo>
                <a:lnTo>
                  <a:pt x="600191" y="20808"/>
                </a:lnTo>
                <a:lnTo>
                  <a:pt x="555864" y="9403"/>
                </a:lnTo>
                <a:lnTo>
                  <a:pt x="509942" y="2389"/>
                </a:lnTo>
                <a:lnTo>
                  <a:pt x="462661" y="0"/>
                </a:lnTo>
                <a:lnTo>
                  <a:pt x="415379" y="2389"/>
                </a:lnTo>
                <a:lnTo>
                  <a:pt x="369457" y="9403"/>
                </a:lnTo>
                <a:lnTo>
                  <a:pt x="325130" y="20808"/>
                </a:lnTo>
                <a:lnTo>
                  <a:pt x="282629" y="36371"/>
                </a:lnTo>
                <a:lnTo>
                  <a:pt x="242189" y="55858"/>
                </a:lnTo>
                <a:lnTo>
                  <a:pt x="204042" y="79037"/>
                </a:lnTo>
                <a:lnTo>
                  <a:pt x="168422" y="105675"/>
                </a:lnTo>
                <a:lnTo>
                  <a:pt x="135561" y="135539"/>
                </a:lnTo>
                <a:lnTo>
                  <a:pt x="105693" y="168395"/>
                </a:lnTo>
                <a:lnTo>
                  <a:pt x="79051" y="204010"/>
                </a:lnTo>
                <a:lnTo>
                  <a:pt x="55868" y="242152"/>
                </a:lnTo>
                <a:lnTo>
                  <a:pt x="36377" y="282587"/>
                </a:lnTo>
                <a:lnTo>
                  <a:pt x="20812" y="325082"/>
                </a:lnTo>
                <a:lnTo>
                  <a:pt x="9405" y="369404"/>
                </a:lnTo>
                <a:lnTo>
                  <a:pt x="2390" y="415320"/>
                </a:lnTo>
                <a:lnTo>
                  <a:pt x="0" y="462597"/>
                </a:lnTo>
                <a:lnTo>
                  <a:pt x="2390" y="509874"/>
                </a:lnTo>
                <a:lnTo>
                  <a:pt x="9405" y="555790"/>
                </a:lnTo>
                <a:lnTo>
                  <a:pt x="20812" y="600112"/>
                </a:lnTo>
                <a:lnTo>
                  <a:pt x="36377" y="642607"/>
                </a:lnTo>
                <a:lnTo>
                  <a:pt x="55868" y="683042"/>
                </a:lnTo>
                <a:lnTo>
                  <a:pt x="79051" y="721184"/>
                </a:lnTo>
                <a:lnTo>
                  <a:pt x="105693" y="756799"/>
                </a:lnTo>
                <a:lnTo>
                  <a:pt x="135561" y="789655"/>
                </a:lnTo>
                <a:lnTo>
                  <a:pt x="168422" y="819519"/>
                </a:lnTo>
                <a:lnTo>
                  <a:pt x="204042" y="846157"/>
                </a:lnTo>
                <a:lnTo>
                  <a:pt x="242189" y="869336"/>
                </a:lnTo>
                <a:lnTo>
                  <a:pt x="282629" y="888823"/>
                </a:lnTo>
                <a:lnTo>
                  <a:pt x="325130" y="904386"/>
                </a:lnTo>
                <a:lnTo>
                  <a:pt x="369457" y="915791"/>
                </a:lnTo>
                <a:lnTo>
                  <a:pt x="415379" y="922805"/>
                </a:lnTo>
                <a:lnTo>
                  <a:pt x="462661" y="925194"/>
                </a:lnTo>
                <a:lnTo>
                  <a:pt x="509942" y="922805"/>
                </a:lnTo>
                <a:lnTo>
                  <a:pt x="555864" y="915791"/>
                </a:lnTo>
                <a:lnTo>
                  <a:pt x="600191" y="904386"/>
                </a:lnTo>
                <a:lnTo>
                  <a:pt x="642692" y="888823"/>
                </a:lnTo>
                <a:lnTo>
                  <a:pt x="683132" y="869336"/>
                </a:lnTo>
                <a:lnTo>
                  <a:pt x="721279" y="846157"/>
                </a:lnTo>
                <a:lnTo>
                  <a:pt x="756899" y="819519"/>
                </a:lnTo>
                <a:lnTo>
                  <a:pt x="789760" y="789655"/>
                </a:lnTo>
                <a:lnTo>
                  <a:pt x="819628" y="756799"/>
                </a:lnTo>
                <a:lnTo>
                  <a:pt x="846270" y="721184"/>
                </a:lnTo>
                <a:lnTo>
                  <a:pt x="869453" y="683042"/>
                </a:lnTo>
                <a:lnTo>
                  <a:pt x="888944" y="642607"/>
                </a:lnTo>
                <a:lnTo>
                  <a:pt x="904509" y="600112"/>
                </a:lnTo>
                <a:lnTo>
                  <a:pt x="915916" y="555790"/>
                </a:lnTo>
                <a:lnTo>
                  <a:pt x="922931" y="509874"/>
                </a:lnTo>
                <a:lnTo>
                  <a:pt x="925321" y="4625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135885" y="5058600"/>
            <a:ext cx="938530" cy="937894"/>
          </a:xfrm>
          <a:custGeom>
            <a:avLst/>
            <a:gdLst/>
            <a:ahLst/>
            <a:cxnLst/>
            <a:rect l="l" t="t" r="r" b="b"/>
            <a:pathLst>
              <a:path w="938530" h="937895">
                <a:moveTo>
                  <a:pt x="938021" y="468947"/>
                </a:moveTo>
                <a:lnTo>
                  <a:pt x="935599" y="516873"/>
                </a:lnTo>
                <a:lnTo>
                  <a:pt x="928487" y="563419"/>
                </a:lnTo>
                <a:lnTo>
                  <a:pt x="916924" y="608350"/>
                </a:lnTo>
                <a:lnTo>
                  <a:pt x="901145" y="651428"/>
                </a:lnTo>
                <a:lnTo>
                  <a:pt x="881387" y="692418"/>
                </a:lnTo>
                <a:lnTo>
                  <a:pt x="857885" y="731084"/>
                </a:lnTo>
                <a:lnTo>
                  <a:pt x="830878" y="767188"/>
                </a:lnTo>
                <a:lnTo>
                  <a:pt x="800600" y="800495"/>
                </a:lnTo>
                <a:lnTo>
                  <a:pt x="767288" y="830768"/>
                </a:lnTo>
                <a:lnTo>
                  <a:pt x="731178" y="857772"/>
                </a:lnTo>
                <a:lnTo>
                  <a:pt x="692508" y="881269"/>
                </a:lnTo>
                <a:lnTo>
                  <a:pt x="651512" y="901024"/>
                </a:lnTo>
                <a:lnTo>
                  <a:pt x="608429" y="916801"/>
                </a:lnTo>
                <a:lnTo>
                  <a:pt x="563493" y="928362"/>
                </a:lnTo>
                <a:lnTo>
                  <a:pt x="516941" y="935472"/>
                </a:lnTo>
                <a:lnTo>
                  <a:pt x="469011" y="937895"/>
                </a:lnTo>
                <a:lnTo>
                  <a:pt x="421080" y="935472"/>
                </a:lnTo>
                <a:lnTo>
                  <a:pt x="374528" y="928362"/>
                </a:lnTo>
                <a:lnTo>
                  <a:pt x="329592" y="916801"/>
                </a:lnTo>
                <a:lnTo>
                  <a:pt x="286509" y="901024"/>
                </a:lnTo>
                <a:lnTo>
                  <a:pt x="245513" y="881269"/>
                </a:lnTo>
                <a:lnTo>
                  <a:pt x="206843" y="857772"/>
                </a:lnTo>
                <a:lnTo>
                  <a:pt x="170733" y="830768"/>
                </a:lnTo>
                <a:lnTo>
                  <a:pt x="137421" y="800495"/>
                </a:lnTo>
                <a:lnTo>
                  <a:pt x="107143" y="767188"/>
                </a:lnTo>
                <a:lnTo>
                  <a:pt x="80136" y="731084"/>
                </a:lnTo>
                <a:lnTo>
                  <a:pt x="56634" y="692418"/>
                </a:lnTo>
                <a:lnTo>
                  <a:pt x="36876" y="651428"/>
                </a:lnTo>
                <a:lnTo>
                  <a:pt x="21097" y="608350"/>
                </a:lnTo>
                <a:lnTo>
                  <a:pt x="9534" y="563419"/>
                </a:lnTo>
                <a:lnTo>
                  <a:pt x="2422" y="516873"/>
                </a:lnTo>
                <a:lnTo>
                  <a:pt x="0" y="468947"/>
                </a:lnTo>
                <a:lnTo>
                  <a:pt x="2422" y="421021"/>
                </a:lnTo>
                <a:lnTo>
                  <a:pt x="9534" y="374475"/>
                </a:lnTo>
                <a:lnTo>
                  <a:pt x="21097" y="329544"/>
                </a:lnTo>
                <a:lnTo>
                  <a:pt x="36876" y="286466"/>
                </a:lnTo>
                <a:lnTo>
                  <a:pt x="56634" y="245476"/>
                </a:lnTo>
                <a:lnTo>
                  <a:pt x="80136" y="206810"/>
                </a:lnTo>
                <a:lnTo>
                  <a:pt x="107143" y="170706"/>
                </a:lnTo>
                <a:lnTo>
                  <a:pt x="137421" y="137399"/>
                </a:lnTo>
                <a:lnTo>
                  <a:pt x="170733" y="107126"/>
                </a:lnTo>
                <a:lnTo>
                  <a:pt x="206843" y="80122"/>
                </a:lnTo>
                <a:lnTo>
                  <a:pt x="245513" y="56625"/>
                </a:lnTo>
                <a:lnTo>
                  <a:pt x="286509" y="36870"/>
                </a:lnTo>
                <a:lnTo>
                  <a:pt x="329592" y="21093"/>
                </a:lnTo>
                <a:lnTo>
                  <a:pt x="374528" y="9532"/>
                </a:lnTo>
                <a:lnTo>
                  <a:pt x="421080" y="2422"/>
                </a:lnTo>
                <a:lnTo>
                  <a:pt x="469011" y="0"/>
                </a:lnTo>
                <a:lnTo>
                  <a:pt x="516941" y="2422"/>
                </a:lnTo>
                <a:lnTo>
                  <a:pt x="563493" y="9532"/>
                </a:lnTo>
                <a:lnTo>
                  <a:pt x="608429" y="21093"/>
                </a:lnTo>
                <a:lnTo>
                  <a:pt x="651512" y="36870"/>
                </a:lnTo>
                <a:lnTo>
                  <a:pt x="692508" y="56625"/>
                </a:lnTo>
                <a:lnTo>
                  <a:pt x="731178" y="80122"/>
                </a:lnTo>
                <a:lnTo>
                  <a:pt x="767288" y="107126"/>
                </a:lnTo>
                <a:lnTo>
                  <a:pt x="800600" y="137399"/>
                </a:lnTo>
                <a:lnTo>
                  <a:pt x="830878" y="170706"/>
                </a:lnTo>
                <a:lnTo>
                  <a:pt x="857885" y="206810"/>
                </a:lnTo>
                <a:lnTo>
                  <a:pt x="881387" y="245476"/>
                </a:lnTo>
                <a:lnTo>
                  <a:pt x="901145" y="286466"/>
                </a:lnTo>
                <a:lnTo>
                  <a:pt x="916924" y="329544"/>
                </a:lnTo>
                <a:lnTo>
                  <a:pt x="928487" y="374475"/>
                </a:lnTo>
                <a:lnTo>
                  <a:pt x="935599" y="421021"/>
                </a:lnTo>
                <a:lnTo>
                  <a:pt x="938021" y="468947"/>
                </a:lnTo>
              </a:path>
            </a:pathLst>
          </a:custGeom>
          <a:ln w="25400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341623" y="3809491"/>
            <a:ext cx="925830" cy="925830"/>
          </a:xfrm>
          <a:custGeom>
            <a:avLst/>
            <a:gdLst/>
            <a:ahLst/>
            <a:cxnLst/>
            <a:rect l="l" t="t" r="r" b="b"/>
            <a:pathLst>
              <a:path w="925829" h="925829">
                <a:moveTo>
                  <a:pt x="925322" y="462661"/>
                </a:moveTo>
                <a:lnTo>
                  <a:pt x="922931" y="415379"/>
                </a:lnTo>
                <a:lnTo>
                  <a:pt x="915916" y="369457"/>
                </a:lnTo>
                <a:lnTo>
                  <a:pt x="904509" y="325130"/>
                </a:lnTo>
                <a:lnTo>
                  <a:pt x="888944" y="282629"/>
                </a:lnTo>
                <a:lnTo>
                  <a:pt x="869453" y="242189"/>
                </a:lnTo>
                <a:lnTo>
                  <a:pt x="846270" y="204042"/>
                </a:lnTo>
                <a:lnTo>
                  <a:pt x="819628" y="168422"/>
                </a:lnTo>
                <a:lnTo>
                  <a:pt x="789760" y="135561"/>
                </a:lnTo>
                <a:lnTo>
                  <a:pt x="756899" y="105693"/>
                </a:lnTo>
                <a:lnTo>
                  <a:pt x="721279" y="79051"/>
                </a:lnTo>
                <a:lnTo>
                  <a:pt x="683132" y="55868"/>
                </a:lnTo>
                <a:lnTo>
                  <a:pt x="642692" y="36377"/>
                </a:lnTo>
                <a:lnTo>
                  <a:pt x="600191" y="20812"/>
                </a:lnTo>
                <a:lnTo>
                  <a:pt x="555864" y="9405"/>
                </a:lnTo>
                <a:lnTo>
                  <a:pt x="509942" y="2390"/>
                </a:lnTo>
                <a:lnTo>
                  <a:pt x="462661" y="0"/>
                </a:lnTo>
                <a:lnTo>
                  <a:pt x="415379" y="2390"/>
                </a:lnTo>
                <a:lnTo>
                  <a:pt x="369457" y="9405"/>
                </a:lnTo>
                <a:lnTo>
                  <a:pt x="325130" y="20812"/>
                </a:lnTo>
                <a:lnTo>
                  <a:pt x="282629" y="36377"/>
                </a:lnTo>
                <a:lnTo>
                  <a:pt x="242189" y="55868"/>
                </a:lnTo>
                <a:lnTo>
                  <a:pt x="204042" y="79051"/>
                </a:lnTo>
                <a:lnTo>
                  <a:pt x="168422" y="105693"/>
                </a:lnTo>
                <a:lnTo>
                  <a:pt x="135561" y="135561"/>
                </a:lnTo>
                <a:lnTo>
                  <a:pt x="105693" y="168422"/>
                </a:lnTo>
                <a:lnTo>
                  <a:pt x="79051" y="204042"/>
                </a:lnTo>
                <a:lnTo>
                  <a:pt x="55868" y="242189"/>
                </a:lnTo>
                <a:lnTo>
                  <a:pt x="36377" y="282629"/>
                </a:lnTo>
                <a:lnTo>
                  <a:pt x="20812" y="325130"/>
                </a:lnTo>
                <a:lnTo>
                  <a:pt x="9405" y="369457"/>
                </a:lnTo>
                <a:lnTo>
                  <a:pt x="2390" y="415379"/>
                </a:lnTo>
                <a:lnTo>
                  <a:pt x="0" y="462661"/>
                </a:lnTo>
                <a:lnTo>
                  <a:pt x="2390" y="509942"/>
                </a:lnTo>
                <a:lnTo>
                  <a:pt x="9405" y="555864"/>
                </a:lnTo>
                <a:lnTo>
                  <a:pt x="20812" y="600191"/>
                </a:lnTo>
                <a:lnTo>
                  <a:pt x="36377" y="642692"/>
                </a:lnTo>
                <a:lnTo>
                  <a:pt x="55868" y="683132"/>
                </a:lnTo>
                <a:lnTo>
                  <a:pt x="79051" y="721279"/>
                </a:lnTo>
                <a:lnTo>
                  <a:pt x="105693" y="756899"/>
                </a:lnTo>
                <a:lnTo>
                  <a:pt x="135561" y="789760"/>
                </a:lnTo>
                <a:lnTo>
                  <a:pt x="168422" y="819628"/>
                </a:lnTo>
                <a:lnTo>
                  <a:pt x="204042" y="846270"/>
                </a:lnTo>
                <a:lnTo>
                  <a:pt x="242189" y="869453"/>
                </a:lnTo>
                <a:lnTo>
                  <a:pt x="282629" y="888944"/>
                </a:lnTo>
                <a:lnTo>
                  <a:pt x="325130" y="904509"/>
                </a:lnTo>
                <a:lnTo>
                  <a:pt x="369457" y="915916"/>
                </a:lnTo>
                <a:lnTo>
                  <a:pt x="415379" y="922931"/>
                </a:lnTo>
                <a:lnTo>
                  <a:pt x="462661" y="925322"/>
                </a:lnTo>
                <a:lnTo>
                  <a:pt x="509942" y="922931"/>
                </a:lnTo>
                <a:lnTo>
                  <a:pt x="555864" y="915916"/>
                </a:lnTo>
                <a:lnTo>
                  <a:pt x="600191" y="904509"/>
                </a:lnTo>
                <a:lnTo>
                  <a:pt x="642692" y="888944"/>
                </a:lnTo>
                <a:lnTo>
                  <a:pt x="683132" y="869453"/>
                </a:lnTo>
                <a:lnTo>
                  <a:pt x="721279" y="846270"/>
                </a:lnTo>
                <a:lnTo>
                  <a:pt x="756899" y="819628"/>
                </a:lnTo>
                <a:lnTo>
                  <a:pt x="789760" y="789760"/>
                </a:lnTo>
                <a:lnTo>
                  <a:pt x="819628" y="756899"/>
                </a:lnTo>
                <a:lnTo>
                  <a:pt x="846270" y="721279"/>
                </a:lnTo>
                <a:lnTo>
                  <a:pt x="869453" y="683132"/>
                </a:lnTo>
                <a:lnTo>
                  <a:pt x="888944" y="642692"/>
                </a:lnTo>
                <a:lnTo>
                  <a:pt x="904509" y="600191"/>
                </a:lnTo>
                <a:lnTo>
                  <a:pt x="915916" y="555864"/>
                </a:lnTo>
                <a:lnTo>
                  <a:pt x="922931" y="509942"/>
                </a:lnTo>
                <a:lnTo>
                  <a:pt x="925322" y="4626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335273" y="3803522"/>
            <a:ext cx="938530" cy="938530"/>
          </a:xfrm>
          <a:custGeom>
            <a:avLst/>
            <a:gdLst/>
            <a:ahLst/>
            <a:cxnLst/>
            <a:rect l="l" t="t" r="r" b="b"/>
            <a:pathLst>
              <a:path w="938529" h="938529">
                <a:moveTo>
                  <a:pt x="938021" y="469011"/>
                </a:moveTo>
                <a:lnTo>
                  <a:pt x="935599" y="516941"/>
                </a:lnTo>
                <a:lnTo>
                  <a:pt x="928487" y="563493"/>
                </a:lnTo>
                <a:lnTo>
                  <a:pt x="916924" y="608429"/>
                </a:lnTo>
                <a:lnTo>
                  <a:pt x="901145" y="651512"/>
                </a:lnTo>
                <a:lnTo>
                  <a:pt x="881387" y="692508"/>
                </a:lnTo>
                <a:lnTo>
                  <a:pt x="857885" y="731178"/>
                </a:lnTo>
                <a:lnTo>
                  <a:pt x="830878" y="767288"/>
                </a:lnTo>
                <a:lnTo>
                  <a:pt x="800600" y="800600"/>
                </a:lnTo>
                <a:lnTo>
                  <a:pt x="767288" y="830878"/>
                </a:lnTo>
                <a:lnTo>
                  <a:pt x="731178" y="857885"/>
                </a:lnTo>
                <a:lnTo>
                  <a:pt x="692508" y="881387"/>
                </a:lnTo>
                <a:lnTo>
                  <a:pt x="651512" y="901145"/>
                </a:lnTo>
                <a:lnTo>
                  <a:pt x="608429" y="916924"/>
                </a:lnTo>
                <a:lnTo>
                  <a:pt x="563493" y="928487"/>
                </a:lnTo>
                <a:lnTo>
                  <a:pt x="516941" y="935599"/>
                </a:lnTo>
                <a:lnTo>
                  <a:pt x="469010" y="938022"/>
                </a:lnTo>
                <a:lnTo>
                  <a:pt x="421080" y="935599"/>
                </a:lnTo>
                <a:lnTo>
                  <a:pt x="374528" y="928487"/>
                </a:lnTo>
                <a:lnTo>
                  <a:pt x="329592" y="916924"/>
                </a:lnTo>
                <a:lnTo>
                  <a:pt x="286509" y="901145"/>
                </a:lnTo>
                <a:lnTo>
                  <a:pt x="245513" y="881387"/>
                </a:lnTo>
                <a:lnTo>
                  <a:pt x="206843" y="857885"/>
                </a:lnTo>
                <a:lnTo>
                  <a:pt x="170733" y="830878"/>
                </a:lnTo>
                <a:lnTo>
                  <a:pt x="137421" y="800600"/>
                </a:lnTo>
                <a:lnTo>
                  <a:pt x="107143" y="767288"/>
                </a:lnTo>
                <a:lnTo>
                  <a:pt x="80136" y="731178"/>
                </a:lnTo>
                <a:lnTo>
                  <a:pt x="56634" y="692508"/>
                </a:lnTo>
                <a:lnTo>
                  <a:pt x="36876" y="651512"/>
                </a:lnTo>
                <a:lnTo>
                  <a:pt x="21097" y="608429"/>
                </a:lnTo>
                <a:lnTo>
                  <a:pt x="9534" y="563493"/>
                </a:lnTo>
                <a:lnTo>
                  <a:pt x="2422" y="516941"/>
                </a:lnTo>
                <a:lnTo>
                  <a:pt x="0" y="469010"/>
                </a:lnTo>
                <a:lnTo>
                  <a:pt x="2422" y="421080"/>
                </a:lnTo>
                <a:lnTo>
                  <a:pt x="9534" y="374528"/>
                </a:lnTo>
                <a:lnTo>
                  <a:pt x="21097" y="329592"/>
                </a:lnTo>
                <a:lnTo>
                  <a:pt x="36876" y="286509"/>
                </a:lnTo>
                <a:lnTo>
                  <a:pt x="56634" y="245513"/>
                </a:lnTo>
                <a:lnTo>
                  <a:pt x="80136" y="206843"/>
                </a:lnTo>
                <a:lnTo>
                  <a:pt x="107143" y="170733"/>
                </a:lnTo>
                <a:lnTo>
                  <a:pt x="137421" y="137421"/>
                </a:lnTo>
                <a:lnTo>
                  <a:pt x="170733" y="107143"/>
                </a:lnTo>
                <a:lnTo>
                  <a:pt x="206843" y="80136"/>
                </a:lnTo>
                <a:lnTo>
                  <a:pt x="245513" y="56634"/>
                </a:lnTo>
                <a:lnTo>
                  <a:pt x="286509" y="36876"/>
                </a:lnTo>
                <a:lnTo>
                  <a:pt x="329592" y="21097"/>
                </a:lnTo>
                <a:lnTo>
                  <a:pt x="374528" y="9534"/>
                </a:lnTo>
                <a:lnTo>
                  <a:pt x="421080" y="2422"/>
                </a:lnTo>
                <a:lnTo>
                  <a:pt x="469010" y="0"/>
                </a:lnTo>
                <a:lnTo>
                  <a:pt x="516941" y="2422"/>
                </a:lnTo>
                <a:lnTo>
                  <a:pt x="563493" y="9534"/>
                </a:lnTo>
                <a:lnTo>
                  <a:pt x="608429" y="21097"/>
                </a:lnTo>
                <a:lnTo>
                  <a:pt x="651512" y="36876"/>
                </a:lnTo>
                <a:lnTo>
                  <a:pt x="692508" y="56634"/>
                </a:lnTo>
                <a:lnTo>
                  <a:pt x="731178" y="80136"/>
                </a:lnTo>
                <a:lnTo>
                  <a:pt x="767288" y="107143"/>
                </a:lnTo>
                <a:lnTo>
                  <a:pt x="800600" y="137421"/>
                </a:lnTo>
                <a:lnTo>
                  <a:pt x="830878" y="170733"/>
                </a:lnTo>
                <a:lnTo>
                  <a:pt x="857885" y="206843"/>
                </a:lnTo>
                <a:lnTo>
                  <a:pt x="881387" y="245513"/>
                </a:lnTo>
                <a:lnTo>
                  <a:pt x="901145" y="286509"/>
                </a:lnTo>
                <a:lnTo>
                  <a:pt x="916924" y="329592"/>
                </a:lnTo>
                <a:lnTo>
                  <a:pt x="928487" y="374528"/>
                </a:lnTo>
                <a:lnTo>
                  <a:pt x="935599" y="421080"/>
                </a:lnTo>
                <a:lnTo>
                  <a:pt x="938022" y="469010"/>
                </a:lnTo>
              </a:path>
            </a:pathLst>
          </a:custGeom>
          <a:ln w="25400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3351212" y="5068315"/>
            <a:ext cx="925194" cy="925830"/>
          </a:xfrm>
          <a:custGeom>
            <a:avLst/>
            <a:gdLst/>
            <a:ahLst/>
            <a:cxnLst/>
            <a:rect l="l" t="t" r="r" b="b"/>
            <a:pathLst>
              <a:path w="925195" h="925829">
                <a:moveTo>
                  <a:pt x="925195" y="462661"/>
                </a:moveTo>
                <a:lnTo>
                  <a:pt x="922805" y="415379"/>
                </a:lnTo>
                <a:lnTo>
                  <a:pt x="915791" y="369457"/>
                </a:lnTo>
                <a:lnTo>
                  <a:pt x="904386" y="325130"/>
                </a:lnTo>
                <a:lnTo>
                  <a:pt x="888823" y="282629"/>
                </a:lnTo>
                <a:lnTo>
                  <a:pt x="869336" y="242189"/>
                </a:lnTo>
                <a:lnTo>
                  <a:pt x="846157" y="204042"/>
                </a:lnTo>
                <a:lnTo>
                  <a:pt x="819519" y="168422"/>
                </a:lnTo>
                <a:lnTo>
                  <a:pt x="789655" y="135561"/>
                </a:lnTo>
                <a:lnTo>
                  <a:pt x="756799" y="105693"/>
                </a:lnTo>
                <a:lnTo>
                  <a:pt x="721184" y="79051"/>
                </a:lnTo>
                <a:lnTo>
                  <a:pt x="683042" y="55868"/>
                </a:lnTo>
                <a:lnTo>
                  <a:pt x="642607" y="36377"/>
                </a:lnTo>
                <a:lnTo>
                  <a:pt x="600112" y="20812"/>
                </a:lnTo>
                <a:lnTo>
                  <a:pt x="555790" y="9405"/>
                </a:lnTo>
                <a:lnTo>
                  <a:pt x="509874" y="2390"/>
                </a:lnTo>
                <a:lnTo>
                  <a:pt x="462597" y="0"/>
                </a:lnTo>
                <a:lnTo>
                  <a:pt x="415320" y="2390"/>
                </a:lnTo>
                <a:lnTo>
                  <a:pt x="369404" y="9405"/>
                </a:lnTo>
                <a:lnTo>
                  <a:pt x="325082" y="20812"/>
                </a:lnTo>
                <a:lnTo>
                  <a:pt x="282587" y="36377"/>
                </a:lnTo>
                <a:lnTo>
                  <a:pt x="242152" y="55868"/>
                </a:lnTo>
                <a:lnTo>
                  <a:pt x="204010" y="79051"/>
                </a:lnTo>
                <a:lnTo>
                  <a:pt x="168395" y="105693"/>
                </a:lnTo>
                <a:lnTo>
                  <a:pt x="135539" y="135561"/>
                </a:lnTo>
                <a:lnTo>
                  <a:pt x="105675" y="168422"/>
                </a:lnTo>
                <a:lnTo>
                  <a:pt x="79037" y="204042"/>
                </a:lnTo>
                <a:lnTo>
                  <a:pt x="55858" y="242189"/>
                </a:lnTo>
                <a:lnTo>
                  <a:pt x="36371" y="282629"/>
                </a:lnTo>
                <a:lnTo>
                  <a:pt x="20808" y="325130"/>
                </a:lnTo>
                <a:lnTo>
                  <a:pt x="9403" y="369457"/>
                </a:lnTo>
                <a:lnTo>
                  <a:pt x="2389" y="415379"/>
                </a:lnTo>
                <a:lnTo>
                  <a:pt x="0" y="462661"/>
                </a:lnTo>
                <a:lnTo>
                  <a:pt x="2389" y="509942"/>
                </a:lnTo>
                <a:lnTo>
                  <a:pt x="9403" y="555864"/>
                </a:lnTo>
                <a:lnTo>
                  <a:pt x="20808" y="600191"/>
                </a:lnTo>
                <a:lnTo>
                  <a:pt x="36371" y="642692"/>
                </a:lnTo>
                <a:lnTo>
                  <a:pt x="55858" y="683132"/>
                </a:lnTo>
                <a:lnTo>
                  <a:pt x="79037" y="721279"/>
                </a:lnTo>
                <a:lnTo>
                  <a:pt x="105675" y="756899"/>
                </a:lnTo>
                <a:lnTo>
                  <a:pt x="135539" y="789760"/>
                </a:lnTo>
                <a:lnTo>
                  <a:pt x="168395" y="819628"/>
                </a:lnTo>
                <a:lnTo>
                  <a:pt x="204010" y="846270"/>
                </a:lnTo>
                <a:lnTo>
                  <a:pt x="242152" y="869453"/>
                </a:lnTo>
                <a:lnTo>
                  <a:pt x="282587" y="888944"/>
                </a:lnTo>
                <a:lnTo>
                  <a:pt x="325082" y="904509"/>
                </a:lnTo>
                <a:lnTo>
                  <a:pt x="369404" y="915916"/>
                </a:lnTo>
                <a:lnTo>
                  <a:pt x="415320" y="922931"/>
                </a:lnTo>
                <a:lnTo>
                  <a:pt x="462597" y="925322"/>
                </a:lnTo>
                <a:lnTo>
                  <a:pt x="509874" y="922931"/>
                </a:lnTo>
                <a:lnTo>
                  <a:pt x="555790" y="915916"/>
                </a:lnTo>
                <a:lnTo>
                  <a:pt x="600112" y="904509"/>
                </a:lnTo>
                <a:lnTo>
                  <a:pt x="642607" y="888944"/>
                </a:lnTo>
                <a:lnTo>
                  <a:pt x="683042" y="869453"/>
                </a:lnTo>
                <a:lnTo>
                  <a:pt x="721184" y="846270"/>
                </a:lnTo>
                <a:lnTo>
                  <a:pt x="756799" y="819628"/>
                </a:lnTo>
                <a:lnTo>
                  <a:pt x="789655" y="789760"/>
                </a:lnTo>
                <a:lnTo>
                  <a:pt x="819519" y="756899"/>
                </a:lnTo>
                <a:lnTo>
                  <a:pt x="846157" y="721279"/>
                </a:lnTo>
                <a:lnTo>
                  <a:pt x="869336" y="683132"/>
                </a:lnTo>
                <a:lnTo>
                  <a:pt x="888823" y="642692"/>
                </a:lnTo>
                <a:lnTo>
                  <a:pt x="904386" y="600191"/>
                </a:lnTo>
                <a:lnTo>
                  <a:pt x="915791" y="555864"/>
                </a:lnTo>
                <a:lnTo>
                  <a:pt x="922805" y="509942"/>
                </a:lnTo>
                <a:lnTo>
                  <a:pt x="925195" y="4626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345243" y="5061584"/>
            <a:ext cx="937894" cy="938530"/>
          </a:xfrm>
          <a:custGeom>
            <a:avLst/>
            <a:gdLst/>
            <a:ahLst/>
            <a:cxnLst/>
            <a:rect l="l" t="t" r="r" b="b"/>
            <a:pathLst>
              <a:path w="937895" h="938529">
                <a:moveTo>
                  <a:pt x="935472" y="516941"/>
                </a:moveTo>
                <a:lnTo>
                  <a:pt x="928362" y="563493"/>
                </a:lnTo>
                <a:lnTo>
                  <a:pt x="916801" y="608429"/>
                </a:lnTo>
                <a:lnTo>
                  <a:pt x="901024" y="651512"/>
                </a:lnTo>
                <a:lnTo>
                  <a:pt x="881269" y="692508"/>
                </a:lnTo>
                <a:lnTo>
                  <a:pt x="857772" y="731178"/>
                </a:lnTo>
                <a:lnTo>
                  <a:pt x="830768" y="767288"/>
                </a:lnTo>
                <a:lnTo>
                  <a:pt x="800495" y="800600"/>
                </a:lnTo>
                <a:lnTo>
                  <a:pt x="767188" y="830878"/>
                </a:lnTo>
                <a:lnTo>
                  <a:pt x="731084" y="857885"/>
                </a:lnTo>
                <a:lnTo>
                  <a:pt x="692418" y="881387"/>
                </a:lnTo>
                <a:lnTo>
                  <a:pt x="651428" y="901145"/>
                </a:lnTo>
                <a:lnTo>
                  <a:pt x="608350" y="916924"/>
                </a:lnTo>
                <a:lnTo>
                  <a:pt x="563419" y="928487"/>
                </a:lnTo>
                <a:lnTo>
                  <a:pt x="516873" y="935599"/>
                </a:lnTo>
                <a:lnTo>
                  <a:pt x="468947" y="938022"/>
                </a:lnTo>
                <a:lnTo>
                  <a:pt x="421021" y="935599"/>
                </a:lnTo>
                <a:lnTo>
                  <a:pt x="374475" y="928487"/>
                </a:lnTo>
                <a:lnTo>
                  <a:pt x="329544" y="916924"/>
                </a:lnTo>
                <a:lnTo>
                  <a:pt x="286466" y="901145"/>
                </a:lnTo>
                <a:lnTo>
                  <a:pt x="245476" y="881387"/>
                </a:lnTo>
                <a:lnTo>
                  <a:pt x="206810" y="857885"/>
                </a:lnTo>
                <a:lnTo>
                  <a:pt x="170706" y="830878"/>
                </a:lnTo>
                <a:lnTo>
                  <a:pt x="137399" y="800600"/>
                </a:lnTo>
                <a:lnTo>
                  <a:pt x="107126" y="767288"/>
                </a:lnTo>
                <a:lnTo>
                  <a:pt x="80122" y="731178"/>
                </a:lnTo>
                <a:lnTo>
                  <a:pt x="56625" y="692508"/>
                </a:lnTo>
                <a:lnTo>
                  <a:pt x="36870" y="651512"/>
                </a:lnTo>
                <a:lnTo>
                  <a:pt x="21093" y="608429"/>
                </a:lnTo>
                <a:lnTo>
                  <a:pt x="9532" y="563493"/>
                </a:lnTo>
                <a:lnTo>
                  <a:pt x="2422" y="516941"/>
                </a:lnTo>
                <a:lnTo>
                  <a:pt x="0" y="469010"/>
                </a:lnTo>
                <a:lnTo>
                  <a:pt x="2422" y="421080"/>
                </a:lnTo>
                <a:lnTo>
                  <a:pt x="9532" y="374528"/>
                </a:lnTo>
                <a:lnTo>
                  <a:pt x="21093" y="329592"/>
                </a:lnTo>
                <a:lnTo>
                  <a:pt x="36870" y="286509"/>
                </a:lnTo>
                <a:lnTo>
                  <a:pt x="56625" y="245513"/>
                </a:lnTo>
                <a:lnTo>
                  <a:pt x="80122" y="206843"/>
                </a:lnTo>
                <a:lnTo>
                  <a:pt x="107126" y="170733"/>
                </a:lnTo>
                <a:lnTo>
                  <a:pt x="137399" y="137421"/>
                </a:lnTo>
                <a:lnTo>
                  <a:pt x="170706" y="107143"/>
                </a:lnTo>
                <a:lnTo>
                  <a:pt x="206810" y="80136"/>
                </a:lnTo>
                <a:lnTo>
                  <a:pt x="245476" y="56634"/>
                </a:lnTo>
                <a:lnTo>
                  <a:pt x="286466" y="36876"/>
                </a:lnTo>
                <a:lnTo>
                  <a:pt x="329544" y="21097"/>
                </a:lnTo>
                <a:lnTo>
                  <a:pt x="374475" y="9534"/>
                </a:lnTo>
                <a:lnTo>
                  <a:pt x="421021" y="2422"/>
                </a:lnTo>
                <a:lnTo>
                  <a:pt x="468947" y="0"/>
                </a:lnTo>
                <a:lnTo>
                  <a:pt x="516873" y="2422"/>
                </a:lnTo>
                <a:lnTo>
                  <a:pt x="563419" y="9534"/>
                </a:lnTo>
                <a:lnTo>
                  <a:pt x="608350" y="21097"/>
                </a:lnTo>
                <a:lnTo>
                  <a:pt x="651428" y="36876"/>
                </a:lnTo>
                <a:lnTo>
                  <a:pt x="692418" y="56634"/>
                </a:lnTo>
                <a:lnTo>
                  <a:pt x="731084" y="80136"/>
                </a:lnTo>
                <a:lnTo>
                  <a:pt x="767188" y="107143"/>
                </a:lnTo>
                <a:lnTo>
                  <a:pt x="800495" y="137421"/>
                </a:lnTo>
                <a:lnTo>
                  <a:pt x="830768" y="170733"/>
                </a:lnTo>
                <a:lnTo>
                  <a:pt x="857772" y="206843"/>
                </a:lnTo>
                <a:lnTo>
                  <a:pt x="881269" y="245513"/>
                </a:lnTo>
                <a:lnTo>
                  <a:pt x="901024" y="286509"/>
                </a:lnTo>
                <a:lnTo>
                  <a:pt x="916801" y="329592"/>
                </a:lnTo>
                <a:lnTo>
                  <a:pt x="928362" y="374528"/>
                </a:lnTo>
                <a:lnTo>
                  <a:pt x="935472" y="421080"/>
                </a:lnTo>
                <a:lnTo>
                  <a:pt x="937895" y="469010"/>
                </a:lnTo>
              </a:path>
            </a:pathLst>
          </a:custGeom>
          <a:ln w="25400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4545203" y="3801935"/>
            <a:ext cx="925830" cy="925194"/>
          </a:xfrm>
          <a:custGeom>
            <a:avLst/>
            <a:gdLst/>
            <a:ahLst/>
            <a:cxnLst/>
            <a:rect l="l" t="t" r="r" b="b"/>
            <a:pathLst>
              <a:path w="925829" h="925195">
                <a:moveTo>
                  <a:pt x="925322" y="462597"/>
                </a:moveTo>
                <a:lnTo>
                  <a:pt x="922931" y="415320"/>
                </a:lnTo>
                <a:lnTo>
                  <a:pt x="915916" y="369404"/>
                </a:lnTo>
                <a:lnTo>
                  <a:pt x="904509" y="325082"/>
                </a:lnTo>
                <a:lnTo>
                  <a:pt x="888944" y="282587"/>
                </a:lnTo>
                <a:lnTo>
                  <a:pt x="869453" y="242152"/>
                </a:lnTo>
                <a:lnTo>
                  <a:pt x="846270" y="204010"/>
                </a:lnTo>
                <a:lnTo>
                  <a:pt x="819628" y="168395"/>
                </a:lnTo>
                <a:lnTo>
                  <a:pt x="789760" y="135539"/>
                </a:lnTo>
                <a:lnTo>
                  <a:pt x="756899" y="105675"/>
                </a:lnTo>
                <a:lnTo>
                  <a:pt x="721279" y="79037"/>
                </a:lnTo>
                <a:lnTo>
                  <a:pt x="683132" y="55858"/>
                </a:lnTo>
                <a:lnTo>
                  <a:pt x="642692" y="36371"/>
                </a:lnTo>
                <a:lnTo>
                  <a:pt x="600191" y="20808"/>
                </a:lnTo>
                <a:lnTo>
                  <a:pt x="555864" y="9403"/>
                </a:lnTo>
                <a:lnTo>
                  <a:pt x="509942" y="2389"/>
                </a:lnTo>
                <a:lnTo>
                  <a:pt x="462661" y="0"/>
                </a:lnTo>
                <a:lnTo>
                  <a:pt x="415379" y="2389"/>
                </a:lnTo>
                <a:lnTo>
                  <a:pt x="369457" y="9403"/>
                </a:lnTo>
                <a:lnTo>
                  <a:pt x="325130" y="20808"/>
                </a:lnTo>
                <a:lnTo>
                  <a:pt x="282629" y="36371"/>
                </a:lnTo>
                <a:lnTo>
                  <a:pt x="242189" y="55858"/>
                </a:lnTo>
                <a:lnTo>
                  <a:pt x="204042" y="79037"/>
                </a:lnTo>
                <a:lnTo>
                  <a:pt x="168422" y="105675"/>
                </a:lnTo>
                <a:lnTo>
                  <a:pt x="135561" y="135539"/>
                </a:lnTo>
                <a:lnTo>
                  <a:pt x="105693" y="168395"/>
                </a:lnTo>
                <a:lnTo>
                  <a:pt x="79051" y="204010"/>
                </a:lnTo>
                <a:lnTo>
                  <a:pt x="55868" y="242152"/>
                </a:lnTo>
                <a:lnTo>
                  <a:pt x="36377" y="282587"/>
                </a:lnTo>
                <a:lnTo>
                  <a:pt x="20812" y="325082"/>
                </a:lnTo>
                <a:lnTo>
                  <a:pt x="9405" y="369404"/>
                </a:lnTo>
                <a:lnTo>
                  <a:pt x="2390" y="415320"/>
                </a:lnTo>
                <a:lnTo>
                  <a:pt x="0" y="462597"/>
                </a:lnTo>
                <a:lnTo>
                  <a:pt x="2390" y="509874"/>
                </a:lnTo>
                <a:lnTo>
                  <a:pt x="9405" y="555790"/>
                </a:lnTo>
                <a:lnTo>
                  <a:pt x="20812" y="600112"/>
                </a:lnTo>
                <a:lnTo>
                  <a:pt x="36377" y="642607"/>
                </a:lnTo>
                <a:lnTo>
                  <a:pt x="55868" y="683042"/>
                </a:lnTo>
                <a:lnTo>
                  <a:pt x="79051" y="721184"/>
                </a:lnTo>
                <a:lnTo>
                  <a:pt x="105693" y="756799"/>
                </a:lnTo>
                <a:lnTo>
                  <a:pt x="135561" y="789655"/>
                </a:lnTo>
                <a:lnTo>
                  <a:pt x="168422" y="819519"/>
                </a:lnTo>
                <a:lnTo>
                  <a:pt x="204042" y="846157"/>
                </a:lnTo>
                <a:lnTo>
                  <a:pt x="242189" y="869336"/>
                </a:lnTo>
                <a:lnTo>
                  <a:pt x="282629" y="888823"/>
                </a:lnTo>
                <a:lnTo>
                  <a:pt x="325130" y="904386"/>
                </a:lnTo>
                <a:lnTo>
                  <a:pt x="369457" y="915791"/>
                </a:lnTo>
                <a:lnTo>
                  <a:pt x="415379" y="922805"/>
                </a:lnTo>
                <a:lnTo>
                  <a:pt x="462661" y="925194"/>
                </a:lnTo>
                <a:lnTo>
                  <a:pt x="509942" y="922805"/>
                </a:lnTo>
                <a:lnTo>
                  <a:pt x="555864" y="915791"/>
                </a:lnTo>
                <a:lnTo>
                  <a:pt x="600191" y="904386"/>
                </a:lnTo>
                <a:lnTo>
                  <a:pt x="642692" y="888823"/>
                </a:lnTo>
                <a:lnTo>
                  <a:pt x="683132" y="869336"/>
                </a:lnTo>
                <a:lnTo>
                  <a:pt x="721279" y="846157"/>
                </a:lnTo>
                <a:lnTo>
                  <a:pt x="756899" y="819519"/>
                </a:lnTo>
                <a:lnTo>
                  <a:pt x="789760" y="789655"/>
                </a:lnTo>
                <a:lnTo>
                  <a:pt x="819628" y="756799"/>
                </a:lnTo>
                <a:lnTo>
                  <a:pt x="846270" y="721184"/>
                </a:lnTo>
                <a:lnTo>
                  <a:pt x="869453" y="683042"/>
                </a:lnTo>
                <a:lnTo>
                  <a:pt x="888944" y="642607"/>
                </a:lnTo>
                <a:lnTo>
                  <a:pt x="904509" y="600112"/>
                </a:lnTo>
                <a:lnTo>
                  <a:pt x="915916" y="555790"/>
                </a:lnTo>
                <a:lnTo>
                  <a:pt x="922931" y="509874"/>
                </a:lnTo>
                <a:lnTo>
                  <a:pt x="925322" y="4625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4539234" y="3795204"/>
            <a:ext cx="938530" cy="937894"/>
          </a:xfrm>
          <a:custGeom>
            <a:avLst/>
            <a:gdLst/>
            <a:ahLst/>
            <a:cxnLst/>
            <a:rect l="l" t="t" r="r" b="b"/>
            <a:pathLst>
              <a:path w="938529" h="937895">
                <a:moveTo>
                  <a:pt x="935599" y="516873"/>
                </a:moveTo>
                <a:lnTo>
                  <a:pt x="928487" y="563419"/>
                </a:lnTo>
                <a:lnTo>
                  <a:pt x="916924" y="608350"/>
                </a:lnTo>
                <a:lnTo>
                  <a:pt x="901145" y="651428"/>
                </a:lnTo>
                <a:lnTo>
                  <a:pt x="881387" y="692418"/>
                </a:lnTo>
                <a:lnTo>
                  <a:pt x="857885" y="731084"/>
                </a:lnTo>
                <a:lnTo>
                  <a:pt x="830878" y="767188"/>
                </a:lnTo>
                <a:lnTo>
                  <a:pt x="800600" y="800495"/>
                </a:lnTo>
                <a:lnTo>
                  <a:pt x="767288" y="830768"/>
                </a:lnTo>
                <a:lnTo>
                  <a:pt x="731178" y="857772"/>
                </a:lnTo>
                <a:lnTo>
                  <a:pt x="692508" y="881269"/>
                </a:lnTo>
                <a:lnTo>
                  <a:pt x="651512" y="901024"/>
                </a:lnTo>
                <a:lnTo>
                  <a:pt x="608429" y="916801"/>
                </a:lnTo>
                <a:lnTo>
                  <a:pt x="563493" y="928362"/>
                </a:lnTo>
                <a:lnTo>
                  <a:pt x="516941" y="935472"/>
                </a:lnTo>
                <a:lnTo>
                  <a:pt x="469010" y="937895"/>
                </a:lnTo>
                <a:lnTo>
                  <a:pt x="421080" y="935472"/>
                </a:lnTo>
                <a:lnTo>
                  <a:pt x="374528" y="928362"/>
                </a:lnTo>
                <a:lnTo>
                  <a:pt x="329592" y="916801"/>
                </a:lnTo>
                <a:lnTo>
                  <a:pt x="286509" y="901024"/>
                </a:lnTo>
                <a:lnTo>
                  <a:pt x="245513" y="881269"/>
                </a:lnTo>
                <a:lnTo>
                  <a:pt x="206843" y="857772"/>
                </a:lnTo>
                <a:lnTo>
                  <a:pt x="170733" y="830768"/>
                </a:lnTo>
                <a:lnTo>
                  <a:pt x="137421" y="800495"/>
                </a:lnTo>
                <a:lnTo>
                  <a:pt x="107143" y="767188"/>
                </a:lnTo>
                <a:lnTo>
                  <a:pt x="80136" y="731084"/>
                </a:lnTo>
                <a:lnTo>
                  <a:pt x="56634" y="692418"/>
                </a:lnTo>
                <a:lnTo>
                  <a:pt x="36876" y="651428"/>
                </a:lnTo>
                <a:lnTo>
                  <a:pt x="21097" y="608350"/>
                </a:lnTo>
                <a:lnTo>
                  <a:pt x="9534" y="563419"/>
                </a:lnTo>
                <a:lnTo>
                  <a:pt x="2422" y="516873"/>
                </a:lnTo>
                <a:lnTo>
                  <a:pt x="0" y="468947"/>
                </a:lnTo>
                <a:lnTo>
                  <a:pt x="2422" y="421021"/>
                </a:lnTo>
                <a:lnTo>
                  <a:pt x="9534" y="374475"/>
                </a:lnTo>
                <a:lnTo>
                  <a:pt x="21097" y="329544"/>
                </a:lnTo>
                <a:lnTo>
                  <a:pt x="36876" y="286466"/>
                </a:lnTo>
                <a:lnTo>
                  <a:pt x="56634" y="245476"/>
                </a:lnTo>
                <a:lnTo>
                  <a:pt x="80136" y="206810"/>
                </a:lnTo>
                <a:lnTo>
                  <a:pt x="107143" y="170706"/>
                </a:lnTo>
                <a:lnTo>
                  <a:pt x="137421" y="137399"/>
                </a:lnTo>
                <a:lnTo>
                  <a:pt x="170733" y="107126"/>
                </a:lnTo>
                <a:lnTo>
                  <a:pt x="206843" y="80122"/>
                </a:lnTo>
                <a:lnTo>
                  <a:pt x="245513" y="56625"/>
                </a:lnTo>
                <a:lnTo>
                  <a:pt x="286509" y="36870"/>
                </a:lnTo>
                <a:lnTo>
                  <a:pt x="329592" y="21093"/>
                </a:lnTo>
                <a:lnTo>
                  <a:pt x="374528" y="9532"/>
                </a:lnTo>
                <a:lnTo>
                  <a:pt x="421080" y="2422"/>
                </a:lnTo>
                <a:lnTo>
                  <a:pt x="469011" y="0"/>
                </a:lnTo>
                <a:lnTo>
                  <a:pt x="516941" y="2422"/>
                </a:lnTo>
                <a:lnTo>
                  <a:pt x="563493" y="9532"/>
                </a:lnTo>
                <a:lnTo>
                  <a:pt x="608429" y="21093"/>
                </a:lnTo>
                <a:lnTo>
                  <a:pt x="651512" y="36870"/>
                </a:lnTo>
                <a:lnTo>
                  <a:pt x="692508" y="56625"/>
                </a:lnTo>
                <a:lnTo>
                  <a:pt x="731178" y="80122"/>
                </a:lnTo>
                <a:lnTo>
                  <a:pt x="767288" y="107126"/>
                </a:lnTo>
                <a:lnTo>
                  <a:pt x="800600" y="137399"/>
                </a:lnTo>
                <a:lnTo>
                  <a:pt x="830878" y="170706"/>
                </a:lnTo>
                <a:lnTo>
                  <a:pt x="857885" y="206810"/>
                </a:lnTo>
                <a:lnTo>
                  <a:pt x="881387" y="245476"/>
                </a:lnTo>
                <a:lnTo>
                  <a:pt x="901145" y="286466"/>
                </a:lnTo>
                <a:lnTo>
                  <a:pt x="916924" y="329544"/>
                </a:lnTo>
                <a:lnTo>
                  <a:pt x="928487" y="374475"/>
                </a:lnTo>
                <a:lnTo>
                  <a:pt x="935599" y="421021"/>
                </a:lnTo>
                <a:lnTo>
                  <a:pt x="938022" y="468947"/>
                </a:lnTo>
              </a:path>
            </a:pathLst>
          </a:custGeom>
          <a:ln w="25400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4555109" y="5060378"/>
            <a:ext cx="925830" cy="925194"/>
          </a:xfrm>
          <a:custGeom>
            <a:avLst/>
            <a:gdLst/>
            <a:ahLst/>
            <a:cxnLst/>
            <a:rect l="l" t="t" r="r" b="b"/>
            <a:pathLst>
              <a:path w="925829" h="925195">
                <a:moveTo>
                  <a:pt x="925321" y="462597"/>
                </a:moveTo>
                <a:lnTo>
                  <a:pt x="922931" y="415320"/>
                </a:lnTo>
                <a:lnTo>
                  <a:pt x="915916" y="369404"/>
                </a:lnTo>
                <a:lnTo>
                  <a:pt x="904509" y="325082"/>
                </a:lnTo>
                <a:lnTo>
                  <a:pt x="888944" y="282587"/>
                </a:lnTo>
                <a:lnTo>
                  <a:pt x="869453" y="242152"/>
                </a:lnTo>
                <a:lnTo>
                  <a:pt x="846270" y="204010"/>
                </a:lnTo>
                <a:lnTo>
                  <a:pt x="819628" y="168395"/>
                </a:lnTo>
                <a:lnTo>
                  <a:pt x="789760" y="135539"/>
                </a:lnTo>
                <a:lnTo>
                  <a:pt x="756899" y="105675"/>
                </a:lnTo>
                <a:lnTo>
                  <a:pt x="721279" y="79037"/>
                </a:lnTo>
                <a:lnTo>
                  <a:pt x="683132" y="55858"/>
                </a:lnTo>
                <a:lnTo>
                  <a:pt x="642692" y="36371"/>
                </a:lnTo>
                <a:lnTo>
                  <a:pt x="600191" y="20808"/>
                </a:lnTo>
                <a:lnTo>
                  <a:pt x="555864" y="9403"/>
                </a:lnTo>
                <a:lnTo>
                  <a:pt x="509942" y="2389"/>
                </a:lnTo>
                <a:lnTo>
                  <a:pt x="462661" y="0"/>
                </a:lnTo>
                <a:lnTo>
                  <a:pt x="415379" y="2389"/>
                </a:lnTo>
                <a:lnTo>
                  <a:pt x="369457" y="9403"/>
                </a:lnTo>
                <a:lnTo>
                  <a:pt x="325130" y="20808"/>
                </a:lnTo>
                <a:lnTo>
                  <a:pt x="282629" y="36371"/>
                </a:lnTo>
                <a:lnTo>
                  <a:pt x="242189" y="55858"/>
                </a:lnTo>
                <a:lnTo>
                  <a:pt x="204042" y="79037"/>
                </a:lnTo>
                <a:lnTo>
                  <a:pt x="168422" y="105675"/>
                </a:lnTo>
                <a:lnTo>
                  <a:pt x="135561" y="135539"/>
                </a:lnTo>
                <a:lnTo>
                  <a:pt x="105693" y="168395"/>
                </a:lnTo>
                <a:lnTo>
                  <a:pt x="79051" y="204010"/>
                </a:lnTo>
                <a:lnTo>
                  <a:pt x="55868" y="242152"/>
                </a:lnTo>
                <a:lnTo>
                  <a:pt x="36377" y="282587"/>
                </a:lnTo>
                <a:lnTo>
                  <a:pt x="20812" y="325082"/>
                </a:lnTo>
                <a:lnTo>
                  <a:pt x="9405" y="369404"/>
                </a:lnTo>
                <a:lnTo>
                  <a:pt x="2390" y="415320"/>
                </a:lnTo>
                <a:lnTo>
                  <a:pt x="0" y="462597"/>
                </a:lnTo>
                <a:lnTo>
                  <a:pt x="2390" y="509874"/>
                </a:lnTo>
                <a:lnTo>
                  <a:pt x="9405" y="555790"/>
                </a:lnTo>
                <a:lnTo>
                  <a:pt x="20812" y="600112"/>
                </a:lnTo>
                <a:lnTo>
                  <a:pt x="36377" y="642607"/>
                </a:lnTo>
                <a:lnTo>
                  <a:pt x="55868" y="683042"/>
                </a:lnTo>
                <a:lnTo>
                  <a:pt x="79051" y="721184"/>
                </a:lnTo>
                <a:lnTo>
                  <a:pt x="105693" y="756799"/>
                </a:lnTo>
                <a:lnTo>
                  <a:pt x="135561" y="789655"/>
                </a:lnTo>
                <a:lnTo>
                  <a:pt x="168422" y="819519"/>
                </a:lnTo>
                <a:lnTo>
                  <a:pt x="204042" y="846157"/>
                </a:lnTo>
                <a:lnTo>
                  <a:pt x="242189" y="869336"/>
                </a:lnTo>
                <a:lnTo>
                  <a:pt x="282629" y="888823"/>
                </a:lnTo>
                <a:lnTo>
                  <a:pt x="325130" y="904386"/>
                </a:lnTo>
                <a:lnTo>
                  <a:pt x="369457" y="915791"/>
                </a:lnTo>
                <a:lnTo>
                  <a:pt x="415379" y="922805"/>
                </a:lnTo>
                <a:lnTo>
                  <a:pt x="462661" y="925195"/>
                </a:lnTo>
                <a:lnTo>
                  <a:pt x="509942" y="922805"/>
                </a:lnTo>
                <a:lnTo>
                  <a:pt x="555864" y="915791"/>
                </a:lnTo>
                <a:lnTo>
                  <a:pt x="600191" y="904386"/>
                </a:lnTo>
                <a:lnTo>
                  <a:pt x="642692" y="888823"/>
                </a:lnTo>
                <a:lnTo>
                  <a:pt x="683132" y="869336"/>
                </a:lnTo>
                <a:lnTo>
                  <a:pt x="721279" y="846157"/>
                </a:lnTo>
                <a:lnTo>
                  <a:pt x="756899" y="819519"/>
                </a:lnTo>
                <a:lnTo>
                  <a:pt x="789760" y="789655"/>
                </a:lnTo>
                <a:lnTo>
                  <a:pt x="819628" y="756799"/>
                </a:lnTo>
                <a:lnTo>
                  <a:pt x="846270" y="721184"/>
                </a:lnTo>
                <a:lnTo>
                  <a:pt x="869453" y="683042"/>
                </a:lnTo>
                <a:lnTo>
                  <a:pt x="888944" y="642607"/>
                </a:lnTo>
                <a:lnTo>
                  <a:pt x="904509" y="600112"/>
                </a:lnTo>
                <a:lnTo>
                  <a:pt x="915916" y="555790"/>
                </a:lnTo>
                <a:lnTo>
                  <a:pt x="922931" y="509874"/>
                </a:lnTo>
                <a:lnTo>
                  <a:pt x="925321" y="4625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4548378" y="5054028"/>
            <a:ext cx="938530" cy="937894"/>
          </a:xfrm>
          <a:custGeom>
            <a:avLst/>
            <a:gdLst/>
            <a:ahLst/>
            <a:cxnLst/>
            <a:rect l="l" t="t" r="r" b="b"/>
            <a:pathLst>
              <a:path w="938529" h="937895">
                <a:moveTo>
                  <a:pt x="938021" y="468947"/>
                </a:moveTo>
                <a:lnTo>
                  <a:pt x="935599" y="516873"/>
                </a:lnTo>
                <a:lnTo>
                  <a:pt x="928487" y="563419"/>
                </a:lnTo>
                <a:lnTo>
                  <a:pt x="916924" y="608350"/>
                </a:lnTo>
                <a:lnTo>
                  <a:pt x="901145" y="651428"/>
                </a:lnTo>
                <a:lnTo>
                  <a:pt x="881387" y="692418"/>
                </a:lnTo>
                <a:lnTo>
                  <a:pt x="857885" y="731084"/>
                </a:lnTo>
                <a:lnTo>
                  <a:pt x="830878" y="767188"/>
                </a:lnTo>
                <a:lnTo>
                  <a:pt x="800600" y="800495"/>
                </a:lnTo>
                <a:lnTo>
                  <a:pt x="767288" y="830768"/>
                </a:lnTo>
                <a:lnTo>
                  <a:pt x="731178" y="857772"/>
                </a:lnTo>
                <a:lnTo>
                  <a:pt x="692508" y="881269"/>
                </a:lnTo>
                <a:lnTo>
                  <a:pt x="651512" y="901024"/>
                </a:lnTo>
                <a:lnTo>
                  <a:pt x="608429" y="916801"/>
                </a:lnTo>
                <a:lnTo>
                  <a:pt x="563493" y="928362"/>
                </a:lnTo>
                <a:lnTo>
                  <a:pt x="516941" y="935472"/>
                </a:lnTo>
                <a:lnTo>
                  <a:pt x="469010" y="937895"/>
                </a:lnTo>
                <a:lnTo>
                  <a:pt x="421080" y="935472"/>
                </a:lnTo>
                <a:lnTo>
                  <a:pt x="374528" y="928362"/>
                </a:lnTo>
                <a:lnTo>
                  <a:pt x="329592" y="916801"/>
                </a:lnTo>
                <a:lnTo>
                  <a:pt x="286509" y="901024"/>
                </a:lnTo>
                <a:lnTo>
                  <a:pt x="245513" y="881269"/>
                </a:lnTo>
                <a:lnTo>
                  <a:pt x="206843" y="857772"/>
                </a:lnTo>
                <a:lnTo>
                  <a:pt x="170733" y="830768"/>
                </a:lnTo>
                <a:lnTo>
                  <a:pt x="137421" y="800495"/>
                </a:lnTo>
                <a:lnTo>
                  <a:pt x="107143" y="767188"/>
                </a:lnTo>
                <a:lnTo>
                  <a:pt x="80136" y="731084"/>
                </a:lnTo>
                <a:lnTo>
                  <a:pt x="56634" y="692418"/>
                </a:lnTo>
                <a:lnTo>
                  <a:pt x="36876" y="651428"/>
                </a:lnTo>
                <a:lnTo>
                  <a:pt x="21097" y="608350"/>
                </a:lnTo>
                <a:lnTo>
                  <a:pt x="9534" y="563419"/>
                </a:lnTo>
                <a:lnTo>
                  <a:pt x="2422" y="516873"/>
                </a:lnTo>
                <a:lnTo>
                  <a:pt x="0" y="468947"/>
                </a:lnTo>
                <a:lnTo>
                  <a:pt x="2422" y="421021"/>
                </a:lnTo>
                <a:lnTo>
                  <a:pt x="9534" y="374475"/>
                </a:lnTo>
                <a:lnTo>
                  <a:pt x="21097" y="329544"/>
                </a:lnTo>
                <a:lnTo>
                  <a:pt x="36876" y="286466"/>
                </a:lnTo>
                <a:lnTo>
                  <a:pt x="56634" y="245476"/>
                </a:lnTo>
                <a:lnTo>
                  <a:pt x="80136" y="206810"/>
                </a:lnTo>
                <a:lnTo>
                  <a:pt x="107143" y="170706"/>
                </a:lnTo>
                <a:lnTo>
                  <a:pt x="137421" y="137399"/>
                </a:lnTo>
                <a:lnTo>
                  <a:pt x="170733" y="107126"/>
                </a:lnTo>
                <a:lnTo>
                  <a:pt x="206843" y="80122"/>
                </a:lnTo>
                <a:lnTo>
                  <a:pt x="245513" y="56625"/>
                </a:lnTo>
                <a:lnTo>
                  <a:pt x="286509" y="36870"/>
                </a:lnTo>
                <a:lnTo>
                  <a:pt x="329592" y="21093"/>
                </a:lnTo>
                <a:lnTo>
                  <a:pt x="374528" y="9532"/>
                </a:lnTo>
                <a:lnTo>
                  <a:pt x="421080" y="2422"/>
                </a:lnTo>
                <a:lnTo>
                  <a:pt x="469010" y="0"/>
                </a:lnTo>
                <a:lnTo>
                  <a:pt x="516941" y="2422"/>
                </a:lnTo>
                <a:lnTo>
                  <a:pt x="563493" y="9532"/>
                </a:lnTo>
                <a:lnTo>
                  <a:pt x="608429" y="21093"/>
                </a:lnTo>
                <a:lnTo>
                  <a:pt x="651512" y="36870"/>
                </a:lnTo>
                <a:lnTo>
                  <a:pt x="692508" y="56625"/>
                </a:lnTo>
                <a:lnTo>
                  <a:pt x="731178" y="80122"/>
                </a:lnTo>
                <a:lnTo>
                  <a:pt x="767288" y="107126"/>
                </a:lnTo>
                <a:lnTo>
                  <a:pt x="800600" y="137399"/>
                </a:lnTo>
                <a:lnTo>
                  <a:pt x="830878" y="170706"/>
                </a:lnTo>
                <a:lnTo>
                  <a:pt x="857885" y="206810"/>
                </a:lnTo>
                <a:lnTo>
                  <a:pt x="881387" y="245476"/>
                </a:lnTo>
                <a:lnTo>
                  <a:pt x="901145" y="286466"/>
                </a:lnTo>
                <a:lnTo>
                  <a:pt x="916924" y="329544"/>
                </a:lnTo>
                <a:lnTo>
                  <a:pt x="928487" y="374475"/>
                </a:lnTo>
                <a:lnTo>
                  <a:pt x="935599" y="421021"/>
                </a:lnTo>
                <a:lnTo>
                  <a:pt x="938021" y="468947"/>
                </a:lnTo>
              </a:path>
            </a:pathLst>
          </a:custGeom>
          <a:ln w="25400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5759069" y="3801935"/>
            <a:ext cx="925830" cy="925194"/>
          </a:xfrm>
          <a:custGeom>
            <a:avLst/>
            <a:gdLst/>
            <a:ahLst/>
            <a:cxnLst/>
            <a:rect l="l" t="t" r="r" b="b"/>
            <a:pathLst>
              <a:path w="925829" h="925195">
                <a:moveTo>
                  <a:pt x="925322" y="462597"/>
                </a:moveTo>
                <a:lnTo>
                  <a:pt x="922931" y="415320"/>
                </a:lnTo>
                <a:lnTo>
                  <a:pt x="915916" y="369404"/>
                </a:lnTo>
                <a:lnTo>
                  <a:pt x="904509" y="325082"/>
                </a:lnTo>
                <a:lnTo>
                  <a:pt x="888944" y="282587"/>
                </a:lnTo>
                <a:lnTo>
                  <a:pt x="869453" y="242152"/>
                </a:lnTo>
                <a:lnTo>
                  <a:pt x="846270" y="204010"/>
                </a:lnTo>
                <a:lnTo>
                  <a:pt x="819628" y="168395"/>
                </a:lnTo>
                <a:lnTo>
                  <a:pt x="789760" y="135539"/>
                </a:lnTo>
                <a:lnTo>
                  <a:pt x="756899" y="105675"/>
                </a:lnTo>
                <a:lnTo>
                  <a:pt x="721279" y="79037"/>
                </a:lnTo>
                <a:lnTo>
                  <a:pt x="683132" y="55858"/>
                </a:lnTo>
                <a:lnTo>
                  <a:pt x="642692" y="36371"/>
                </a:lnTo>
                <a:lnTo>
                  <a:pt x="600191" y="20808"/>
                </a:lnTo>
                <a:lnTo>
                  <a:pt x="555864" y="9403"/>
                </a:lnTo>
                <a:lnTo>
                  <a:pt x="509942" y="2389"/>
                </a:lnTo>
                <a:lnTo>
                  <a:pt x="462660" y="0"/>
                </a:lnTo>
                <a:lnTo>
                  <a:pt x="415379" y="2389"/>
                </a:lnTo>
                <a:lnTo>
                  <a:pt x="369457" y="9403"/>
                </a:lnTo>
                <a:lnTo>
                  <a:pt x="325130" y="20808"/>
                </a:lnTo>
                <a:lnTo>
                  <a:pt x="282629" y="36371"/>
                </a:lnTo>
                <a:lnTo>
                  <a:pt x="242189" y="55858"/>
                </a:lnTo>
                <a:lnTo>
                  <a:pt x="204042" y="79037"/>
                </a:lnTo>
                <a:lnTo>
                  <a:pt x="168422" y="105675"/>
                </a:lnTo>
                <a:lnTo>
                  <a:pt x="135561" y="135539"/>
                </a:lnTo>
                <a:lnTo>
                  <a:pt x="105693" y="168395"/>
                </a:lnTo>
                <a:lnTo>
                  <a:pt x="79051" y="204010"/>
                </a:lnTo>
                <a:lnTo>
                  <a:pt x="55868" y="242152"/>
                </a:lnTo>
                <a:lnTo>
                  <a:pt x="36377" y="282587"/>
                </a:lnTo>
                <a:lnTo>
                  <a:pt x="20812" y="325082"/>
                </a:lnTo>
                <a:lnTo>
                  <a:pt x="9405" y="369404"/>
                </a:lnTo>
                <a:lnTo>
                  <a:pt x="2390" y="415320"/>
                </a:lnTo>
                <a:lnTo>
                  <a:pt x="0" y="462597"/>
                </a:lnTo>
                <a:lnTo>
                  <a:pt x="2390" y="509874"/>
                </a:lnTo>
                <a:lnTo>
                  <a:pt x="9405" y="555790"/>
                </a:lnTo>
                <a:lnTo>
                  <a:pt x="20812" y="600112"/>
                </a:lnTo>
                <a:lnTo>
                  <a:pt x="36377" y="642607"/>
                </a:lnTo>
                <a:lnTo>
                  <a:pt x="55868" y="683042"/>
                </a:lnTo>
                <a:lnTo>
                  <a:pt x="79051" y="721184"/>
                </a:lnTo>
                <a:lnTo>
                  <a:pt x="105693" y="756799"/>
                </a:lnTo>
                <a:lnTo>
                  <a:pt x="135561" y="789655"/>
                </a:lnTo>
                <a:lnTo>
                  <a:pt x="168422" y="819519"/>
                </a:lnTo>
                <a:lnTo>
                  <a:pt x="204042" y="846157"/>
                </a:lnTo>
                <a:lnTo>
                  <a:pt x="242189" y="869336"/>
                </a:lnTo>
                <a:lnTo>
                  <a:pt x="282629" y="888823"/>
                </a:lnTo>
                <a:lnTo>
                  <a:pt x="325130" y="904386"/>
                </a:lnTo>
                <a:lnTo>
                  <a:pt x="369457" y="915791"/>
                </a:lnTo>
                <a:lnTo>
                  <a:pt x="415379" y="922805"/>
                </a:lnTo>
                <a:lnTo>
                  <a:pt x="462660" y="925194"/>
                </a:lnTo>
                <a:lnTo>
                  <a:pt x="509942" y="922805"/>
                </a:lnTo>
                <a:lnTo>
                  <a:pt x="555864" y="915791"/>
                </a:lnTo>
                <a:lnTo>
                  <a:pt x="600191" y="904386"/>
                </a:lnTo>
                <a:lnTo>
                  <a:pt x="642692" y="888823"/>
                </a:lnTo>
                <a:lnTo>
                  <a:pt x="683132" y="869336"/>
                </a:lnTo>
                <a:lnTo>
                  <a:pt x="721279" y="846157"/>
                </a:lnTo>
                <a:lnTo>
                  <a:pt x="756899" y="819519"/>
                </a:lnTo>
                <a:lnTo>
                  <a:pt x="789760" y="789655"/>
                </a:lnTo>
                <a:lnTo>
                  <a:pt x="819628" y="756799"/>
                </a:lnTo>
                <a:lnTo>
                  <a:pt x="846270" y="721184"/>
                </a:lnTo>
                <a:lnTo>
                  <a:pt x="869453" y="683042"/>
                </a:lnTo>
                <a:lnTo>
                  <a:pt x="888944" y="642607"/>
                </a:lnTo>
                <a:lnTo>
                  <a:pt x="904509" y="600112"/>
                </a:lnTo>
                <a:lnTo>
                  <a:pt x="915916" y="555790"/>
                </a:lnTo>
                <a:lnTo>
                  <a:pt x="922931" y="509874"/>
                </a:lnTo>
                <a:lnTo>
                  <a:pt x="925322" y="4625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752338" y="3795204"/>
            <a:ext cx="938530" cy="937894"/>
          </a:xfrm>
          <a:custGeom>
            <a:avLst/>
            <a:gdLst/>
            <a:ahLst/>
            <a:cxnLst/>
            <a:rect l="l" t="t" r="r" b="b"/>
            <a:pathLst>
              <a:path w="938529" h="937895">
                <a:moveTo>
                  <a:pt x="938022" y="468947"/>
                </a:moveTo>
                <a:lnTo>
                  <a:pt x="935599" y="516873"/>
                </a:lnTo>
                <a:lnTo>
                  <a:pt x="928487" y="563419"/>
                </a:lnTo>
                <a:lnTo>
                  <a:pt x="916924" y="608350"/>
                </a:lnTo>
                <a:lnTo>
                  <a:pt x="901145" y="651428"/>
                </a:lnTo>
                <a:lnTo>
                  <a:pt x="881387" y="692418"/>
                </a:lnTo>
                <a:lnTo>
                  <a:pt x="857885" y="731084"/>
                </a:lnTo>
                <a:lnTo>
                  <a:pt x="830878" y="767188"/>
                </a:lnTo>
                <a:lnTo>
                  <a:pt x="800600" y="800495"/>
                </a:lnTo>
                <a:lnTo>
                  <a:pt x="767288" y="830768"/>
                </a:lnTo>
                <a:lnTo>
                  <a:pt x="731178" y="857772"/>
                </a:lnTo>
                <a:lnTo>
                  <a:pt x="692508" y="881269"/>
                </a:lnTo>
                <a:lnTo>
                  <a:pt x="651512" y="901024"/>
                </a:lnTo>
                <a:lnTo>
                  <a:pt x="608429" y="916801"/>
                </a:lnTo>
                <a:lnTo>
                  <a:pt x="563493" y="928362"/>
                </a:lnTo>
                <a:lnTo>
                  <a:pt x="516941" y="935472"/>
                </a:lnTo>
                <a:lnTo>
                  <a:pt x="469011" y="937895"/>
                </a:lnTo>
                <a:lnTo>
                  <a:pt x="421080" y="935472"/>
                </a:lnTo>
                <a:lnTo>
                  <a:pt x="374528" y="928362"/>
                </a:lnTo>
                <a:lnTo>
                  <a:pt x="329592" y="916801"/>
                </a:lnTo>
                <a:lnTo>
                  <a:pt x="286509" y="901024"/>
                </a:lnTo>
                <a:lnTo>
                  <a:pt x="245513" y="881269"/>
                </a:lnTo>
                <a:lnTo>
                  <a:pt x="206843" y="857772"/>
                </a:lnTo>
                <a:lnTo>
                  <a:pt x="170733" y="830768"/>
                </a:lnTo>
                <a:lnTo>
                  <a:pt x="137421" y="800495"/>
                </a:lnTo>
                <a:lnTo>
                  <a:pt x="107143" y="767188"/>
                </a:lnTo>
                <a:lnTo>
                  <a:pt x="80136" y="731084"/>
                </a:lnTo>
                <a:lnTo>
                  <a:pt x="56634" y="692418"/>
                </a:lnTo>
                <a:lnTo>
                  <a:pt x="36876" y="651428"/>
                </a:lnTo>
                <a:lnTo>
                  <a:pt x="21097" y="608350"/>
                </a:lnTo>
                <a:lnTo>
                  <a:pt x="9534" y="563419"/>
                </a:lnTo>
                <a:lnTo>
                  <a:pt x="2422" y="516873"/>
                </a:lnTo>
                <a:lnTo>
                  <a:pt x="0" y="468947"/>
                </a:lnTo>
                <a:lnTo>
                  <a:pt x="2422" y="421021"/>
                </a:lnTo>
                <a:lnTo>
                  <a:pt x="9534" y="374475"/>
                </a:lnTo>
                <a:lnTo>
                  <a:pt x="21097" y="329544"/>
                </a:lnTo>
                <a:lnTo>
                  <a:pt x="36876" y="286466"/>
                </a:lnTo>
                <a:lnTo>
                  <a:pt x="56634" y="245476"/>
                </a:lnTo>
                <a:lnTo>
                  <a:pt x="80136" y="206810"/>
                </a:lnTo>
                <a:lnTo>
                  <a:pt x="107143" y="170706"/>
                </a:lnTo>
                <a:lnTo>
                  <a:pt x="137421" y="137399"/>
                </a:lnTo>
                <a:lnTo>
                  <a:pt x="170733" y="107126"/>
                </a:lnTo>
                <a:lnTo>
                  <a:pt x="206843" y="80122"/>
                </a:lnTo>
                <a:lnTo>
                  <a:pt x="245513" y="56625"/>
                </a:lnTo>
                <a:lnTo>
                  <a:pt x="286509" y="36870"/>
                </a:lnTo>
                <a:lnTo>
                  <a:pt x="329592" y="21093"/>
                </a:lnTo>
                <a:lnTo>
                  <a:pt x="374528" y="9532"/>
                </a:lnTo>
                <a:lnTo>
                  <a:pt x="421080" y="2422"/>
                </a:lnTo>
                <a:lnTo>
                  <a:pt x="469011" y="0"/>
                </a:lnTo>
                <a:lnTo>
                  <a:pt x="516941" y="2422"/>
                </a:lnTo>
                <a:lnTo>
                  <a:pt x="563493" y="9532"/>
                </a:lnTo>
                <a:lnTo>
                  <a:pt x="608429" y="21093"/>
                </a:lnTo>
                <a:lnTo>
                  <a:pt x="651512" y="36870"/>
                </a:lnTo>
                <a:lnTo>
                  <a:pt x="692508" y="56625"/>
                </a:lnTo>
                <a:lnTo>
                  <a:pt x="731178" y="80122"/>
                </a:lnTo>
                <a:lnTo>
                  <a:pt x="767288" y="107126"/>
                </a:lnTo>
                <a:lnTo>
                  <a:pt x="800600" y="137399"/>
                </a:lnTo>
                <a:lnTo>
                  <a:pt x="830878" y="170706"/>
                </a:lnTo>
                <a:lnTo>
                  <a:pt x="857885" y="206810"/>
                </a:lnTo>
                <a:lnTo>
                  <a:pt x="881387" y="245476"/>
                </a:lnTo>
                <a:lnTo>
                  <a:pt x="901145" y="286466"/>
                </a:lnTo>
                <a:lnTo>
                  <a:pt x="916924" y="329544"/>
                </a:lnTo>
                <a:lnTo>
                  <a:pt x="928487" y="374475"/>
                </a:lnTo>
                <a:lnTo>
                  <a:pt x="935599" y="421021"/>
                </a:lnTo>
                <a:lnTo>
                  <a:pt x="938022" y="468947"/>
                </a:lnTo>
              </a:path>
            </a:pathLst>
          </a:custGeom>
          <a:ln w="25400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5768594" y="5060378"/>
            <a:ext cx="925830" cy="925194"/>
          </a:xfrm>
          <a:custGeom>
            <a:avLst/>
            <a:gdLst/>
            <a:ahLst/>
            <a:cxnLst/>
            <a:rect l="l" t="t" r="r" b="b"/>
            <a:pathLst>
              <a:path w="925829" h="925195">
                <a:moveTo>
                  <a:pt x="925322" y="462597"/>
                </a:moveTo>
                <a:lnTo>
                  <a:pt x="922931" y="415320"/>
                </a:lnTo>
                <a:lnTo>
                  <a:pt x="915916" y="369404"/>
                </a:lnTo>
                <a:lnTo>
                  <a:pt x="904509" y="325082"/>
                </a:lnTo>
                <a:lnTo>
                  <a:pt x="888944" y="282587"/>
                </a:lnTo>
                <a:lnTo>
                  <a:pt x="869453" y="242152"/>
                </a:lnTo>
                <a:lnTo>
                  <a:pt x="846270" y="204010"/>
                </a:lnTo>
                <a:lnTo>
                  <a:pt x="819628" y="168395"/>
                </a:lnTo>
                <a:lnTo>
                  <a:pt x="789760" y="135539"/>
                </a:lnTo>
                <a:lnTo>
                  <a:pt x="756899" y="105675"/>
                </a:lnTo>
                <a:lnTo>
                  <a:pt x="721279" y="79037"/>
                </a:lnTo>
                <a:lnTo>
                  <a:pt x="683132" y="55858"/>
                </a:lnTo>
                <a:lnTo>
                  <a:pt x="642692" y="36371"/>
                </a:lnTo>
                <a:lnTo>
                  <a:pt x="600191" y="20808"/>
                </a:lnTo>
                <a:lnTo>
                  <a:pt x="555864" y="9403"/>
                </a:lnTo>
                <a:lnTo>
                  <a:pt x="509942" y="2389"/>
                </a:lnTo>
                <a:lnTo>
                  <a:pt x="462660" y="0"/>
                </a:lnTo>
                <a:lnTo>
                  <a:pt x="415379" y="2389"/>
                </a:lnTo>
                <a:lnTo>
                  <a:pt x="369457" y="9403"/>
                </a:lnTo>
                <a:lnTo>
                  <a:pt x="325130" y="20808"/>
                </a:lnTo>
                <a:lnTo>
                  <a:pt x="282629" y="36371"/>
                </a:lnTo>
                <a:lnTo>
                  <a:pt x="242189" y="55858"/>
                </a:lnTo>
                <a:lnTo>
                  <a:pt x="204042" y="79037"/>
                </a:lnTo>
                <a:lnTo>
                  <a:pt x="168422" y="105675"/>
                </a:lnTo>
                <a:lnTo>
                  <a:pt x="135561" y="135539"/>
                </a:lnTo>
                <a:lnTo>
                  <a:pt x="105693" y="168395"/>
                </a:lnTo>
                <a:lnTo>
                  <a:pt x="79051" y="204010"/>
                </a:lnTo>
                <a:lnTo>
                  <a:pt x="55868" y="242152"/>
                </a:lnTo>
                <a:lnTo>
                  <a:pt x="36377" y="282587"/>
                </a:lnTo>
                <a:lnTo>
                  <a:pt x="20812" y="325082"/>
                </a:lnTo>
                <a:lnTo>
                  <a:pt x="9405" y="369404"/>
                </a:lnTo>
                <a:lnTo>
                  <a:pt x="2390" y="415320"/>
                </a:lnTo>
                <a:lnTo>
                  <a:pt x="0" y="462597"/>
                </a:lnTo>
                <a:lnTo>
                  <a:pt x="2390" y="509874"/>
                </a:lnTo>
                <a:lnTo>
                  <a:pt x="9405" y="555790"/>
                </a:lnTo>
                <a:lnTo>
                  <a:pt x="20812" y="600112"/>
                </a:lnTo>
                <a:lnTo>
                  <a:pt x="36377" y="642607"/>
                </a:lnTo>
                <a:lnTo>
                  <a:pt x="55868" y="683042"/>
                </a:lnTo>
                <a:lnTo>
                  <a:pt x="79051" y="721184"/>
                </a:lnTo>
                <a:lnTo>
                  <a:pt x="105693" y="756799"/>
                </a:lnTo>
                <a:lnTo>
                  <a:pt x="135561" y="789655"/>
                </a:lnTo>
                <a:lnTo>
                  <a:pt x="168422" y="819519"/>
                </a:lnTo>
                <a:lnTo>
                  <a:pt x="204042" y="846157"/>
                </a:lnTo>
                <a:lnTo>
                  <a:pt x="242189" y="869336"/>
                </a:lnTo>
                <a:lnTo>
                  <a:pt x="282629" y="888823"/>
                </a:lnTo>
                <a:lnTo>
                  <a:pt x="325130" y="904386"/>
                </a:lnTo>
                <a:lnTo>
                  <a:pt x="369457" y="915791"/>
                </a:lnTo>
                <a:lnTo>
                  <a:pt x="415379" y="922805"/>
                </a:lnTo>
                <a:lnTo>
                  <a:pt x="462661" y="925195"/>
                </a:lnTo>
                <a:lnTo>
                  <a:pt x="509942" y="922805"/>
                </a:lnTo>
                <a:lnTo>
                  <a:pt x="555864" y="915791"/>
                </a:lnTo>
                <a:lnTo>
                  <a:pt x="600191" y="904386"/>
                </a:lnTo>
                <a:lnTo>
                  <a:pt x="642692" y="888823"/>
                </a:lnTo>
                <a:lnTo>
                  <a:pt x="683132" y="869336"/>
                </a:lnTo>
                <a:lnTo>
                  <a:pt x="721279" y="846157"/>
                </a:lnTo>
                <a:lnTo>
                  <a:pt x="756899" y="819519"/>
                </a:lnTo>
                <a:lnTo>
                  <a:pt x="789760" y="789655"/>
                </a:lnTo>
                <a:lnTo>
                  <a:pt x="819628" y="756799"/>
                </a:lnTo>
                <a:lnTo>
                  <a:pt x="846270" y="721184"/>
                </a:lnTo>
                <a:lnTo>
                  <a:pt x="869453" y="683042"/>
                </a:lnTo>
                <a:lnTo>
                  <a:pt x="888944" y="642607"/>
                </a:lnTo>
                <a:lnTo>
                  <a:pt x="904509" y="600112"/>
                </a:lnTo>
                <a:lnTo>
                  <a:pt x="915916" y="555790"/>
                </a:lnTo>
                <a:lnTo>
                  <a:pt x="922931" y="509874"/>
                </a:lnTo>
                <a:lnTo>
                  <a:pt x="925322" y="4625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5762244" y="5054028"/>
            <a:ext cx="938530" cy="937894"/>
          </a:xfrm>
          <a:custGeom>
            <a:avLst/>
            <a:gdLst/>
            <a:ahLst/>
            <a:cxnLst/>
            <a:rect l="l" t="t" r="r" b="b"/>
            <a:pathLst>
              <a:path w="938529" h="937895">
                <a:moveTo>
                  <a:pt x="938022" y="468947"/>
                </a:moveTo>
                <a:lnTo>
                  <a:pt x="935599" y="516873"/>
                </a:lnTo>
                <a:lnTo>
                  <a:pt x="928487" y="563419"/>
                </a:lnTo>
                <a:lnTo>
                  <a:pt x="916924" y="608350"/>
                </a:lnTo>
                <a:lnTo>
                  <a:pt x="901145" y="651428"/>
                </a:lnTo>
                <a:lnTo>
                  <a:pt x="881387" y="692418"/>
                </a:lnTo>
                <a:lnTo>
                  <a:pt x="857885" y="731084"/>
                </a:lnTo>
                <a:lnTo>
                  <a:pt x="830878" y="767188"/>
                </a:lnTo>
                <a:lnTo>
                  <a:pt x="800600" y="800495"/>
                </a:lnTo>
                <a:lnTo>
                  <a:pt x="767288" y="830768"/>
                </a:lnTo>
                <a:lnTo>
                  <a:pt x="731178" y="857772"/>
                </a:lnTo>
                <a:lnTo>
                  <a:pt x="692508" y="881269"/>
                </a:lnTo>
                <a:lnTo>
                  <a:pt x="651512" y="901024"/>
                </a:lnTo>
                <a:lnTo>
                  <a:pt x="608429" y="916801"/>
                </a:lnTo>
                <a:lnTo>
                  <a:pt x="563493" y="928362"/>
                </a:lnTo>
                <a:lnTo>
                  <a:pt x="516941" y="935472"/>
                </a:lnTo>
                <a:lnTo>
                  <a:pt x="469011" y="937894"/>
                </a:lnTo>
                <a:lnTo>
                  <a:pt x="421080" y="935472"/>
                </a:lnTo>
                <a:lnTo>
                  <a:pt x="374528" y="928362"/>
                </a:lnTo>
                <a:lnTo>
                  <a:pt x="329592" y="916801"/>
                </a:lnTo>
                <a:lnTo>
                  <a:pt x="286509" y="901024"/>
                </a:lnTo>
                <a:lnTo>
                  <a:pt x="245513" y="881269"/>
                </a:lnTo>
                <a:lnTo>
                  <a:pt x="206843" y="857772"/>
                </a:lnTo>
                <a:lnTo>
                  <a:pt x="170733" y="830768"/>
                </a:lnTo>
                <a:lnTo>
                  <a:pt x="137421" y="800495"/>
                </a:lnTo>
                <a:lnTo>
                  <a:pt x="107143" y="767188"/>
                </a:lnTo>
                <a:lnTo>
                  <a:pt x="80136" y="731084"/>
                </a:lnTo>
                <a:lnTo>
                  <a:pt x="56634" y="692418"/>
                </a:lnTo>
                <a:lnTo>
                  <a:pt x="36876" y="651428"/>
                </a:lnTo>
                <a:lnTo>
                  <a:pt x="21097" y="608350"/>
                </a:lnTo>
                <a:lnTo>
                  <a:pt x="9534" y="563419"/>
                </a:lnTo>
                <a:lnTo>
                  <a:pt x="2422" y="516873"/>
                </a:lnTo>
                <a:lnTo>
                  <a:pt x="0" y="468947"/>
                </a:lnTo>
                <a:lnTo>
                  <a:pt x="2422" y="421021"/>
                </a:lnTo>
                <a:lnTo>
                  <a:pt x="9534" y="374475"/>
                </a:lnTo>
                <a:lnTo>
                  <a:pt x="21097" y="329544"/>
                </a:lnTo>
                <a:lnTo>
                  <a:pt x="36876" y="286466"/>
                </a:lnTo>
                <a:lnTo>
                  <a:pt x="56634" y="245476"/>
                </a:lnTo>
                <a:lnTo>
                  <a:pt x="80136" y="206810"/>
                </a:lnTo>
                <a:lnTo>
                  <a:pt x="107143" y="170706"/>
                </a:lnTo>
                <a:lnTo>
                  <a:pt x="137421" y="137399"/>
                </a:lnTo>
                <a:lnTo>
                  <a:pt x="170733" y="107126"/>
                </a:lnTo>
                <a:lnTo>
                  <a:pt x="206843" y="80122"/>
                </a:lnTo>
                <a:lnTo>
                  <a:pt x="245513" y="56625"/>
                </a:lnTo>
                <a:lnTo>
                  <a:pt x="286509" y="36870"/>
                </a:lnTo>
                <a:lnTo>
                  <a:pt x="329592" y="21093"/>
                </a:lnTo>
                <a:lnTo>
                  <a:pt x="374528" y="9532"/>
                </a:lnTo>
                <a:lnTo>
                  <a:pt x="421080" y="2422"/>
                </a:lnTo>
                <a:lnTo>
                  <a:pt x="469011" y="0"/>
                </a:lnTo>
                <a:lnTo>
                  <a:pt x="516941" y="2422"/>
                </a:lnTo>
                <a:lnTo>
                  <a:pt x="563493" y="9532"/>
                </a:lnTo>
                <a:lnTo>
                  <a:pt x="608429" y="21093"/>
                </a:lnTo>
                <a:lnTo>
                  <a:pt x="651512" y="36870"/>
                </a:lnTo>
                <a:lnTo>
                  <a:pt x="692508" y="56625"/>
                </a:lnTo>
                <a:lnTo>
                  <a:pt x="731178" y="80122"/>
                </a:lnTo>
                <a:lnTo>
                  <a:pt x="767288" y="107126"/>
                </a:lnTo>
                <a:lnTo>
                  <a:pt x="800600" y="137399"/>
                </a:lnTo>
                <a:lnTo>
                  <a:pt x="830878" y="170706"/>
                </a:lnTo>
                <a:lnTo>
                  <a:pt x="857885" y="206810"/>
                </a:lnTo>
                <a:lnTo>
                  <a:pt x="881387" y="245476"/>
                </a:lnTo>
                <a:lnTo>
                  <a:pt x="901145" y="286466"/>
                </a:lnTo>
                <a:lnTo>
                  <a:pt x="916924" y="329544"/>
                </a:lnTo>
                <a:lnTo>
                  <a:pt x="928487" y="374475"/>
                </a:lnTo>
                <a:lnTo>
                  <a:pt x="935599" y="421021"/>
                </a:lnTo>
                <a:lnTo>
                  <a:pt x="938022" y="468947"/>
                </a:lnTo>
              </a:path>
            </a:pathLst>
          </a:custGeom>
          <a:ln w="25400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6959600" y="3801871"/>
            <a:ext cx="925830" cy="925830"/>
          </a:xfrm>
          <a:custGeom>
            <a:avLst/>
            <a:gdLst/>
            <a:ahLst/>
            <a:cxnLst/>
            <a:rect l="l" t="t" r="r" b="b"/>
            <a:pathLst>
              <a:path w="925829" h="925829">
                <a:moveTo>
                  <a:pt x="925322" y="462661"/>
                </a:moveTo>
                <a:lnTo>
                  <a:pt x="922931" y="415379"/>
                </a:lnTo>
                <a:lnTo>
                  <a:pt x="915916" y="369457"/>
                </a:lnTo>
                <a:lnTo>
                  <a:pt x="904509" y="325130"/>
                </a:lnTo>
                <a:lnTo>
                  <a:pt x="888944" y="282629"/>
                </a:lnTo>
                <a:lnTo>
                  <a:pt x="869453" y="242189"/>
                </a:lnTo>
                <a:lnTo>
                  <a:pt x="846270" y="204042"/>
                </a:lnTo>
                <a:lnTo>
                  <a:pt x="819628" y="168422"/>
                </a:lnTo>
                <a:lnTo>
                  <a:pt x="789760" y="135561"/>
                </a:lnTo>
                <a:lnTo>
                  <a:pt x="756899" y="105693"/>
                </a:lnTo>
                <a:lnTo>
                  <a:pt x="721279" y="79051"/>
                </a:lnTo>
                <a:lnTo>
                  <a:pt x="683132" y="55868"/>
                </a:lnTo>
                <a:lnTo>
                  <a:pt x="642692" y="36377"/>
                </a:lnTo>
                <a:lnTo>
                  <a:pt x="600191" y="20812"/>
                </a:lnTo>
                <a:lnTo>
                  <a:pt x="555864" y="9405"/>
                </a:lnTo>
                <a:lnTo>
                  <a:pt x="509942" y="2390"/>
                </a:lnTo>
                <a:lnTo>
                  <a:pt x="462660" y="0"/>
                </a:lnTo>
                <a:lnTo>
                  <a:pt x="415379" y="2390"/>
                </a:lnTo>
                <a:lnTo>
                  <a:pt x="369457" y="9405"/>
                </a:lnTo>
                <a:lnTo>
                  <a:pt x="325130" y="20812"/>
                </a:lnTo>
                <a:lnTo>
                  <a:pt x="282629" y="36377"/>
                </a:lnTo>
                <a:lnTo>
                  <a:pt x="242189" y="55868"/>
                </a:lnTo>
                <a:lnTo>
                  <a:pt x="204042" y="79051"/>
                </a:lnTo>
                <a:lnTo>
                  <a:pt x="168422" y="105693"/>
                </a:lnTo>
                <a:lnTo>
                  <a:pt x="135561" y="135561"/>
                </a:lnTo>
                <a:lnTo>
                  <a:pt x="105693" y="168422"/>
                </a:lnTo>
                <a:lnTo>
                  <a:pt x="79051" y="204042"/>
                </a:lnTo>
                <a:lnTo>
                  <a:pt x="55868" y="242189"/>
                </a:lnTo>
                <a:lnTo>
                  <a:pt x="36377" y="282629"/>
                </a:lnTo>
                <a:lnTo>
                  <a:pt x="20812" y="325130"/>
                </a:lnTo>
                <a:lnTo>
                  <a:pt x="9405" y="369457"/>
                </a:lnTo>
                <a:lnTo>
                  <a:pt x="2390" y="415379"/>
                </a:lnTo>
                <a:lnTo>
                  <a:pt x="0" y="462661"/>
                </a:lnTo>
                <a:lnTo>
                  <a:pt x="2390" y="509942"/>
                </a:lnTo>
                <a:lnTo>
                  <a:pt x="9405" y="555864"/>
                </a:lnTo>
                <a:lnTo>
                  <a:pt x="20812" y="600191"/>
                </a:lnTo>
                <a:lnTo>
                  <a:pt x="36377" y="642692"/>
                </a:lnTo>
                <a:lnTo>
                  <a:pt x="55868" y="683132"/>
                </a:lnTo>
                <a:lnTo>
                  <a:pt x="79051" y="721279"/>
                </a:lnTo>
                <a:lnTo>
                  <a:pt x="105693" y="756899"/>
                </a:lnTo>
                <a:lnTo>
                  <a:pt x="135561" y="789760"/>
                </a:lnTo>
                <a:lnTo>
                  <a:pt x="168422" y="819628"/>
                </a:lnTo>
                <a:lnTo>
                  <a:pt x="204042" y="846270"/>
                </a:lnTo>
                <a:lnTo>
                  <a:pt x="242189" y="869453"/>
                </a:lnTo>
                <a:lnTo>
                  <a:pt x="282629" y="888944"/>
                </a:lnTo>
                <a:lnTo>
                  <a:pt x="325130" y="904509"/>
                </a:lnTo>
                <a:lnTo>
                  <a:pt x="369457" y="915916"/>
                </a:lnTo>
                <a:lnTo>
                  <a:pt x="415379" y="922931"/>
                </a:lnTo>
                <a:lnTo>
                  <a:pt x="462660" y="925322"/>
                </a:lnTo>
                <a:lnTo>
                  <a:pt x="509942" y="922931"/>
                </a:lnTo>
                <a:lnTo>
                  <a:pt x="555864" y="915916"/>
                </a:lnTo>
                <a:lnTo>
                  <a:pt x="600191" y="904509"/>
                </a:lnTo>
                <a:lnTo>
                  <a:pt x="642692" y="888944"/>
                </a:lnTo>
                <a:lnTo>
                  <a:pt x="683132" y="869453"/>
                </a:lnTo>
                <a:lnTo>
                  <a:pt x="721279" y="846270"/>
                </a:lnTo>
                <a:lnTo>
                  <a:pt x="756899" y="819628"/>
                </a:lnTo>
                <a:lnTo>
                  <a:pt x="789760" y="789760"/>
                </a:lnTo>
                <a:lnTo>
                  <a:pt x="819628" y="756899"/>
                </a:lnTo>
                <a:lnTo>
                  <a:pt x="846270" y="721279"/>
                </a:lnTo>
                <a:lnTo>
                  <a:pt x="869453" y="683132"/>
                </a:lnTo>
                <a:lnTo>
                  <a:pt x="888944" y="642692"/>
                </a:lnTo>
                <a:lnTo>
                  <a:pt x="904509" y="600191"/>
                </a:lnTo>
                <a:lnTo>
                  <a:pt x="915916" y="555864"/>
                </a:lnTo>
                <a:lnTo>
                  <a:pt x="922931" y="509942"/>
                </a:lnTo>
                <a:lnTo>
                  <a:pt x="925322" y="4626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6953250" y="3795140"/>
            <a:ext cx="938530" cy="938530"/>
          </a:xfrm>
          <a:custGeom>
            <a:avLst/>
            <a:gdLst/>
            <a:ahLst/>
            <a:cxnLst/>
            <a:rect l="l" t="t" r="r" b="b"/>
            <a:pathLst>
              <a:path w="938529" h="938529">
                <a:moveTo>
                  <a:pt x="938022" y="469011"/>
                </a:moveTo>
                <a:lnTo>
                  <a:pt x="935599" y="516941"/>
                </a:lnTo>
                <a:lnTo>
                  <a:pt x="928487" y="563493"/>
                </a:lnTo>
                <a:lnTo>
                  <a:pt x="916924" y="608429"/>
                </a:lnTo>
                <a:lnTo>
                  <a:pt x="901145" y="651512"/>
                </a:lnTo>
                <a:lnTo>
                  <a:pt x="881387" y="692508"/>
                </a:lnTo>
                <a:lnTo>
                  <a:pt x="857885" y="731178"/>
                </a:lnTo>
                <a:lnTo>
                  <a:pt x="830878" y="767288"/>
                </a:lnTo>
                <a:lnTo>
                  <a:pt x="800600" y="800600"/>
                </a:lnTo>
                <a:lnTo>
                  <a:pt x="767288" y="830878"/>
                </a:lnTo>
                <a:lnTo>
                  <a:pt x="731178" y="857885"/>
                </a:lnTo>
                <a:lnTo>
                  <a:pt x="692508" y="881387"/>
                </a:lnTo>
                <a:lnTo>
                  <a:pt x="651512" y="901145"/>
                </a:lnTo>
                <a:lnTo>
                  <a:pt x="608429" y="916924"/>
                </a:lnTo>
                <a:lnTo>
                  <a:pt x="563493" y="928487"/>
                </a:lnTo>
                <a:lnTo>
                  <a:pt x="516941" y="935599"/>
                </a:lnTo>
                <a:lnTo>
                  <a:pt x="469011" y="938021"/>
                </a:lnTo>
                <a:lnTo>
                  <a:pt x="421080" y="935599"/>
                </a:lnTo>
                <a:lnTo>
                  <a:pt x="374528" y="928487"/>
                </a:lnTo>
                <a:lnTo>
                  <a:pt x="329592" y="916924"/>
                </a:lnTo>
                <a:lnTo>
                  <a:pt x="286509" y="901145"/>
                </a:lnTo>
                <a:lnTo>
                  <a:pt x="245513" y="881387"/>
                </a:lnTo>
                <a:lnTo>
                  <a:pt x="206843" y="857885"/>
                </a:lnTo>
                <a:lnTo>
                  <a:pt x="170733" y="830878"/>
                </a:lnTo>
                <a:lnTo>
                  <a:pt x="137421" y="800600"/>
                </a:lnTo>
                <a:lnTo>
                  <a:pt x="107143" y="767288"/>
                </a:lnTo>
                <a:lnTo>
                  <a:pt x="80136" y="731178"/>
                </a:lnTo>
                <a:lnTo>
                  <a:pt x="56634" y="692508"/>
                </a:lnTo>
                <a:lnTo>
                  <a:pt x="36876" y="651512"/>
                </a:lnTo>
                <a:lnTo>
                  <a:pt x="21097" y="608429"/>
                </a:lnTo>
                <a:lnTo>
                  <a:pt x="9534" y="563493"/>
                </a:lnTo>
                <a:lnTo>
                  <a:pt x="2422" y="516941"/>
                </a:lnTo>
                <a:lnTo>
                  <a:pt x="0" y="469011"/>
                </a:lnTo>
                <a:lnTo>
                  <a:pt x="2422" y="421080"/>
                </a:lnTo>
                <a:lnTo>
                  <a:pt x="9534" y="374528"/>
                </a:lnTo>
                <a:lnTo>
                  <a:pt x="21097" y="329592"/>
                </a:lnTo>
                <a:lnTo>
                  <a:pt x="36876" y="286509"/>
                </a:lnTo>
                <a:lnTo>
                  <a:pt x="56634" y="245513"/>
                </a:lnTo>
                <a:lnTo>
                  <a:pt x="80136" y="206843"/>
                </a:lnTo>
                <a:lnTo>
                  <a:pt x="107143" y="170733"/>
                </a:lnTo>
                <a:lnTo>
                  <a:pt x="137421" y="137421"/>
                </a:lnTo>
                <a:lnTo>
                  <a:pt x="170733" y="107143"/>
                </a:lnTo>
                <a:lnTo>
                  <a:pt x="206843" y="80136"/>
                </a:lnTo>
                <a:lnTo>
                  <a:pt x="245513" y="56634"/>
                </a:lnTo>
                <a:lnTo>
                  <a:pt x="286509" y="36876"/>
                </a:lnTo>
                <a:lnTo>
                  <a:pt x="329592" y="21097"/>
                </a:lnTo>
                <a:lnTo>
                  <a:pt x="374528" y="9534"/>
                </a:lnTo>
                <a:lnTo>
                  <a:pt x="421080" y="2422"/>
                </a:lnTo>
                <a:lnTo>
                  <a:pt x="469010" y="0"/>
                </a:lnTo>
                <a:lnTo>
                  <a:pt x="516941" y="2422"/>
                </a:lnTo>
                <a:lnTo>
                  <a:pt x="563493" y="9534"/>
                </a:lnTo>
                <a:lnTo>
                  <a:pt x="608429" y="21097"/>
                </a:lnTo>
                <a:lnTo>
                  <a:pt x="651512" y="36876"/>
                </a:lnTo>
                <a:lnTo>
                  <a:pt x="692508" y="56634"/>
                </a:lnTo>
                <a:lnTo>
                  <a:pt x="731178" y="80136"/>
                </a:lnTo>
                <a:lnTo>
                  <a:pt x="767288" y="107143"/>
                </a:lnTo>
                <a:lnTo>
                  <a:pt x="800600" y="137421"/>
                </a:lnTo>
                <a:lnTo>
                  <a:pt x="830878" y="170733"/>
                </a:lnTo>
                <a:lnTo>
                  <a:pt x="857885" y="206843"/>
                </a:lnTo>
                <a:lnTo>
                  <a:pt x="881387" y="245513"/>
                </a:lnTo>
                <a:lnTo>
                  <a:pt x="901145" y="286509"/>
                </a:lnTo>
                <a:lnTo>
                  <a:pt x="916924" y="329592"/>
                </a:lnTo>
                <a:lnTo>
                  <a:pt x="928487" y="374528"/>
                </a:lnTo>
                <a:lnTo>
                  <a:pt x="935599" y="421080"/>
                </a:lnTo>
                <a:lnTo>
                  <a:pt x="938022" y="469011"/>
                </a:lnTo>
              </a:path>
            </a:pathLst>
          </a:custGeom>
          <a:ln w="25399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6969125" y="5060315"/>
            <a:ext cx="925830" cy="925830"/>
          </a:xfrm>
          <a:custGeom>
            <a:avLst/>
            <a:gdLst/>
            <a:ahLst/>
            <a:cxnLst/>
            <a:rect l="l" t="t" r="r" b="b"/>
            <a:pathLst>
              <a:path w="925829" h="925829">
                <a:moveTo>
                  <a:pt x="925322" y="462661"/>
                </a:moveTo>
                <a:lnTo>
                  <a:pt x="922931" y="415379"/>
                </a:lnTo>
                <a:lnTo>
                  <a:pt x="915916" y="369457"/>
                </a:lnTo>
                <a:lnTo>
                  <a:pt x="904509" y="325130"/>
                </a:lnTo>
                <a:lnTo>
                  <a:pt x="888944" y="282629"/>
                </a:lnTo>
                <a:lnTo>
                  <a:pt x="869453" y="242189"/>
                </a:lnTo>
                <a:lnTo>
                  <a:pt x="846270" y="204042"/>
                </a:lnTo>
                <a:lnTo>
                  <a:pt x="819628" y="168422"/>
                </a:lnTo>
                <a:lnTo>
                  <a:pt x="789760" y="135561"/>
                </a:lnTo>
                <a:lnTo>
                  <a:pt x="756899" y="105693"/>
                </a:lnTo>
                <a:lnTo>
                  <a:pt x="721279" y="79051"/>
                </a:lnTo>
                <a:lnTo>
                  <a:pt x="683132" y="55868"/>
                </a:lnTo>
                <a:lnTo>
                  <a:pt x="642692" y="36377"/>
                </a:lnTo>
                <a:lnTo>
                  <a:pt x="600191" y="20812"/>
                </a:lnTo>
                <a:lnTo>
                  <a:pt x="555864" y="9405"/>
                </a:lnTo>
                <a:lnTo>
                  <a:pt x="509942" y="2390"/>
                </a:lnTo>
                <a:lnTo>
                  <a:pt x="462660" y="0"/>
                </a:lnTo>
                <a:lnTo>
                  <a:pt x="415379" y="2390"/>
                </a:lnTo>
                <a:lnTo>
                  <a:pt x="369457" y="9405"/>
                </a:lnTo>
                <a:lnTo>
                  <a:pt x="325130" y="20812"/>
                </a:lnTo>
                <a:lnTo>
                  <a:pt x="282629" y="36377"/>
                </a:lnTo>
                <a:lnTo>
                  <a:pt x="242189" y="55868"/>
                </a:lnTo>
                <a:lnTo>
                  <a:pt x="204042" y="79051"/>
                </a:lnTo>
                <a:lnTo>
                  <a:pt x="168422" y="105693"/>
                </a:lnTo>
                <a:lnTo>
                  <a:pt x="135561" y="135561"/>
                </a:lnTo>
                <a:lnTo>
                  <a:pt x="105693" y="168422"/>
                </a:lnTo>
                <a:lnTo>
                  <a:pt x="79051" y="204042"/>
                </a:lnTo>
                <a:lnTo>
                  <a:pt x="55868" y="242189"/>
                </a:lnTo>
                <a:lnTo>
                  <a:pt x="36377" y="282629"/>
                </a:lnTo>
                <a:lnTo>
                  <a:pt x="20812" y="325130"/>
                </a:lnTo>
                <a:lnTo>
                  <a:pt x="9405" y="369457"/>
                </a:lnTo>
                <a:lnTo>
                  <a:pt x="2390" y="415379"/>
                </a:lnTo>
                <a:lnTo>
                  <a:pt x="0" y="462661"/>
                </a:lnTo>
                <a:lnTo>
                  <a:pt x="2390" y="509942"/>
                </a:lnTo>
                <a:lnTo>
                  <a:pt x="9405" y="555864"/>
                </a:lnTo>
                <a:lnTo>
                  <a:pt x="20812" y="600191"/>
                </a:lnTo>
                <a:lnTo>
                  <a:pt x="36377" y="642692"/>
                </a:lnTo>
                <a:lnTo>
                  <a:pt x="55868" y="683132"/>
                </a:lnTo>
                <a:lnTo>
                  <a:pt x="79051" y="721279"/>
                </a:lnTo>
                <a:lnTo>
                  <a:pt x="105693" y="756899"/>
                </a:lnTo>
                <a:lnTo>
                  <a:pt x="135561" y="789760"/>
                </a:lnTo>
                <a:lnTo>
                  <a:pt x="168422" y="819628"/>
                </a:lnTo>
                <a:lnTo>
                  <a:pt x="204042" y="846270"/>
                </a:lnTo>
                <a:lnTo>
                  <a:pt x="242189" y="869453"/>
                </a:lnTo>
                <a:lnTo>
                  <a:pt x="282629" y="888944"/>
                </a:lnTo>
                <a:lnTo>
                  <a:pt x="325130" y="904509"/>
                </a:lnTo>
                <a:lnTo>
                  <a:pt x="369457" y="915916"/>
                </a:lnTo>
                <a:lnTo>
                  <a:pt x="415379" y="922931"/>
                </a:lnTo>
                <a:lnTo>
                  <a:pt x="462660" y="925322"/>
                </a:lnTo>
                <a:lnTo>
                  <a:pt x="509942" y="922931"/>
                </a:lnTo>
                <a:lnTo>
                  <a:pt x="555864" y="915916"/>
                </a:lnTo>
                <a:lnTo>
                  <a:pt x="600191" y="904509"/>
                </a:lnTo>
                <a:lnTo>
                  <a:pt x="642692" y="888944"/>
                </a:lnTo>
                <a:lnTo>
                  <a:pt x="683132" y="869453"/>
                </a:lnTo>
                <a:lnTo>
                  <a:pt x="721279" y="846270"/>
                </a:lnTo>
                <a:lnTo>
                  <a:pt x="756899" y="819628"/>
                </a:lnTo>
                <a:lnTo>
                  <a:pt x="789760" y="789760"/>
                </a:lnTo>
                <a:lnTo>
                  <a:pt x="819628" y="756899"/>
                </a:lnTo>
                <a:lnTo>
                  <a:pt x="846270" y="721279"/>
                </a:lnTo>
                <a:lnTo>
                  <a:pt x="869453" y="683132"/>
                </a:lnTo>
                <a:lnTo>
                  <a:pt x="888944" y="642692"/>
                </a:lnTo>
                <a:lnTo>
                  <a:pt x="904509" y="600191"/>
                </a:lnTo>
                <a:lnTo>
                  <a:pt x="915916" y="555864"/>
                </a:lnTo>
                <a:lnTo>
                  <a:pt x="922931" y="509942"/>
                </a:lnTo>
                <a:lnTo>
                  <a:pt x="925322" y="4626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6963156" y="5053965"/>
            <a:ext cx="938530" cy="938530"/>
          </a:xfrm>
          <a:custGeom>
            <a:avLst/>
            <a:gdLst/>
            <a:ahLst/>
            <a:cxnLst/>
            <a:rect l="l" t="t" r="r" b="b"/>
            <a:pathLst>
              <a:path w="938529" h="938529">
                <a:moveTo>
                  <a:pt x="938022" y="469011"/>
                </a:moveTo>
                <a:lnTo>
                  <a:pt x="935599" y="516941"/>
                </a:lnTo>
                <a:lnTo>
                  <a:pt x="928487" y="563493"/>
                </a:lnTo>
                <a:lnTo>
                  <a:pt x="916924" y="608429"/>
                </a:lnTo>
                <a:lnTo>
                  <a:pt x="901145" y="651512"/>
                </a:lnTo>
                <a:lnTo>
                  <a:pt x="881387" y="692508"/>
                </a:lnTo>
                <a:lnTo>
                  <a:pt x="857885" y="731178"/>
                </a:lnTo>
                <a:lnTo>
                  <a:pt x="830878" y="767288"/>
                </a:lnTo>
                <a:lnTo>
                  <a:pt x="800600" y="800600"/>
                </a:lnTo>
                <a:lnTo>
                  <a:pt x="767288" y="830878"/>
                </a:lnTo>
                <a:lnTo>
                  <a:pt x="731178" y="857885"/>
                </a:lnTo>
                <a:lnTo>
                  <a:pt x="692508" y="881387"/>
                </a:lnTo>
                <a:lnTo>
                  <a:pt x="651512" y="901145"/>
                </a:lnTo>
                <a:lnTo>
                  <a:pt x="608429" y="916924"/>
                </a:lnTo>
                <a:lnTo>
                  <a:pt x="563493" y="928487"/>
                </a:lnTo>
                <a:lnTo>
                  <a:pt x="516941" y="935599"/>
                </a:lnTo>
                <a:lnTo>
                  <a:pt x="469011" y="938021"/>
                </a:lnTo>
                <a:lnTo>
                  <a:pt x="421080" y="935599"/>
                </a:lnTo>
                <a:lnTo>
                  <a:pt x="374528" y="928487"/>
                </a:lnTo>
                <a:lnTo>
                  <a:pt x="329592" y="916924"/>
                </a:lnTo>
                <a:lnTo>
                  <a:pt x="286509" y="901145"/>
                </a:lnTo>
                <a:lnTo>
                  <a:pt x="245513" y="881387"/>
                </a:lnTo>
                <a:lnTo>
                  <a:pt x="206843" y="857885"/>
                </a:lnTo>
                <a:lnTo>
                  <a:pt x="170733" y="830878"/>
                </a:lnTo>
                <a:lnTo>
                  <a:pt x="137421" y="800600"/>
                </a:lnTo>
                <a:lnTo>
                  <a:pt x="107143" y="767288"/>
                </a:lnTo>
                <a:lnTo>
                  <a:pt x="80136" y="731178"/>
                </a:lnTo>
                <a:lnTo>
                  <a:pt x="56634" y="692508"/>
                </a:lnTo>
                <a:lnTo>
                  <a:pt x="36876" y="651512"/>
                </a:lnTo>
                <a:lnTo>
                  <a:pt x="21097" y="608429"/>
                </a:lnTo>
                <a:lnTo>
                  <a:pt x="9534" y="563493"/>
                </a:lnTo>
                <a:lnTo>
                  <a:pt x="2422" y="516941"/>
                </a:lnTo>
                <a:lnTo>
                  <a:pt x="0" y="469011"/>
                </a:lnTo>
                <a:lnTo>
                  <a:pt x="2422" y="421080"/>
                </a:lnTo>
                <a:lnTo>
                  <a:pt x="9534" y="374528"/>
                </a:lnTo>
                <a:lnTo>
                  <a:pt x="21097" y="329592"/>
                </a:lnTo>
                <a:lnTo>
                  <a:pt x="36876" y="286509"/>
                </a:lnTo>
                <a:lnTo>
                  <a:pt x="56634" y="245513"/>
                </a:lnTo>
                <a:lnTo>
                  <a:pt x="80136" y="206843"/>
                </a:lnTo>
                <a:lnTo>
                  <a:pt x="107143" y="170733"/>
                </a:lnTo>
                <a:lnTo>
                  <a:pt x="137421" y="137421"/>
                </a:lnTo>
                <a:lnTo>
                  <a:pt x="170733" y="107143"/>
                </a:lnTo>
                <a:lnTo>
                  <a:pt x="206843" y="80136"/>
                </a:lnTo>
                <a:lnTo>
                  <a:pt x="245513" y="56634"/>
                </a:lnTo>
                <a:lnTo>
                  <a:pt x="286509" y="36876"/>
                </a:lnTo>
                <a:lnTo>
                  <a:pt x="329592" y="21097"/>
                </a:lnTo>
                <a:lnTo>
                  <a:pt x="374528" y="9534"/>
                </a:lnTo>
                <a:lnTo>
                  <a:pt x="421080" y="2422"/>
                </a:lnTo>
                <a:lnTo>
                  <a:pt x="469011" y="0"/>
                </a:lnTo>
                <a:lnTo>
                  <a:pt x="516941" y="2422"/>
                </a:lnTo>
                <a:lnTo>
                  <a:pt x="563493" y="9534"/>
                </a:lnTo>
                <a:lnTo>
                  <a:pt x="608429" y="21097"/>
                </a:lnTo>
                <a:lnTo>
                  <a:pt x="651512" y="36876"/>
                </a:lnTo>
                <a:lnTo>
                  <a:pt x="692508" y="56634"/>
                </a:lnTo>
                <a:lnTo>
                  <a:pt x="731178" y="80136"/>
                </a:lnTo>
                <a:lnTo>
                  <a:pt x="767288" y="107143"/>
                </a:lnTo>
                <a:lnTo>
                  <a:pt x="800600" y="137421"/>
                </a:lnTo>
                <a:lnTo>
                  <a:pt x="830878" y="170733"/>
                </a:lnTo>
                <a:lnTo>
                  <a:pt x="857885" y="206843"/>
                </a:lnTo>
                <a:lnTo>
                  <a:pt x="881387" y="245513"/>
                </a:lnTo>
                <a:lnTo>
                  <a:pt x="901145" y="286509"/>
                </a:lnTo>
                <a:lnTo>
                  <a:pt x="916924" y="329592"/>
                </a:lnTo>
                <a:lnTo>
                  <a:pt x="928487" y="374528"/>
                </a:lnTo>
                <a:lnTo>
                  <a:pt x="935599" y="421080"/>
                </a:lnTo>
                <a:lnTo>
                  <a:pt x="938022" y="469011"/>
                </a:lnTo>
              </a:path>
            </a:pathLst>
          </a:custGeom>
          <a:ln w="25399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8158606" y="3801871"/>
            <a:ext cx="925830" cy="925830"/>
          </a:xfrm>
          <a:custGeom>
            <a:avLst/>
            <a:gdLst/>
            <a:ahLst/>
            <a:cxnLst/>
            <a:rect l="l" t="t" r="r" b="b"/>
            <a:pathLst>
              <a:path w="925829" h="925829">
                <a:moveTo>
                  <a:pt x="925322" y="462661"/>
                </a:moveTo>
                <a:lnTo>
                  <a:pt x="922931" y="415379"/>
                </a:lnTo>
                <a:lnTo>
                  <a:pt x="915916" y="369457"/>
                </a:lnTo>
                <a:lnTo>
                  <a:pt x="904509" y="325130"/>
                </a:lnTo>
                <a:lnTo>
                  <a:pt x="888944" y="282629"/>
                </a:lnTo>
                <a:lnTo>
                  <a:pt x="869453" y="242189"/>
                </a:lnTo>
                <a:lnTo>
                  <a:pt x="846270" y="204042"/>
                </a:lnTo>
                <a:lnTo>
                  <a:pt x="819628" y="168422"/>
                </a:lnTo>
                <a:lnTo>
                  <a:pt x="789760" y="135561"/>
                </a:lnTo>
                <a:lnTo>
                  <a:pt x="756899" y="105693"/>
                </a:lnTo>
                <a:lnTo>
                  <a:pt x="721279" y="79051"/>
                </a:lnTo>
                <a:lnTo>
                  <a:pt x="683132" y="55868"/>
                </a:lnTo>
                <a:lnTo>
                  <a:pt x="642692" y="36377"/>
                </a:lnTo>
                <a:lnTo>
                  <a:pt x="600191" y="20812"/>
                </a:lnTo>
                <a:lnTo>
                  <a:pt x="555864" y="9405"/>
                </a:lnTo>
                <a:lnTo>
                  <a:pt x="509942" y="2390"/>
                </a:lnTo>
                <a:lnTo>
                  <a:pt x="462661" y="0"/>
                </a:lnTo>
                <a:lnTo>
                  <a:pt x="415379" y="2390"/>
                </a:lnTo>
                <a:lnTo>
                  <a:pt x="369457" y="9405"/>
                </a:lnTo>
                <a:lnTo>
                  <a:pt x="325130" y="20812"/>
                </a:lnTo>
                <a:lnTo>
                  <a:pt x="282629" y="36377"/>
                </a:lnTo>
                <a:lnTo>
                  <a:pt x="242189" y="55868"/>
                </a:lnTo>
                <a:lnTo>
                  <a:pt x="204042" y="79051"/>
                </a:lnTo>
                <a:lnTo>
                  <a:pt x="168422" y="105693"/>
                </a:lnTo>
                <a:lnTo>
                  <a:pt x="135561" y="135561"/>
                </a:lnTo>
                <a:lnTo>
                  <a:pt x="105693" y="168422"/>
                </a:lnTo>
                <a:lnTo>
                  <a:pt x="79051" y="204042"/>
                </a:lnTo>
                <a:lnTo>
                  <a:pt x="55868" y="242189"/>
                </a:lnTo>
                <a:lnTo>
                  <a:pt x="36377" y="282629"/>
                </a:lnTo>
                <a:lnTo>
                  <a:pt x="20812" y="325130"/>
                </a:lnTo>
                <a:lnTo>
                  <a:pt x="9405" y="369457"/>
                </a:lnTo>
                <a:lnTo>
                  <a:pt x="2390" y="415379"/>
                </a:lnTo>
                <a:lnTo>
                  <a:pt x="0" y="462661"/>
                </a:lnTo>
                <a:lnTo>
                  <a:pt x="2390" y="509942"/>
                </a:lnTo>
                <a:lnTo>
                  <a:pt x="9405" y="555864"/>
                </a:lnTo>
                <a:lnTo>
                  <a:pt x="20812" y="600191"/>
                </a:lnTo>
                <a:lnTo>
                  <a:pt x="36377" y="642692"/>
                </a:lnTo>
                <a:lnTo>
                  <a:pt x="55868" y="683132"/>
                </a:lnTo>
                <a:lnTo>
                  <a:pt x="79051" y="721279"/>
                </a:lnTo>
                <a:lnTo>
                  <a:pt x="105693" y="756899"/>
                </a:lnTo>
                <a:lnTo>
                  <a:pt x="135561" y="789760"/>
                </a:lnTo>
                <a:lnTo>
                  <a:pt x="168422" y="819628"/>
                </a:lnTo>
                <a:lnTo>
                  <a:pt x="204042" y="846270"/>
                </a:lnTo>
                <a:lnTo>
                  <a:pt x="242189" y="869453"/>
                </a:lnTo>
                <a:lnTo>
                  <a:pt x="282629" y="888944"/>
                </a:lnTo>
                <a:lnTo>
                  <a:pt x="325130" y="904509"/>
                </a:lnTo>
                <a:lnTo>
                  <a:pt x="369457" y="915916"/>
                </a:lnTo>
                <a:lnTo>
                  <a:pt x="415379" y="922931"/>
                </a:lnTo>
                <a:lnTo>
                  <a:pt x="462661" y="925322"/>
                </a:lnTo>
                <a:lnTo>
                  <a:pt x="509942" y="922931"/>
                </a:lnTo>
                <a:lnTo>
                  <a:pt x="555864" y="915916"/>
                </a:lnTo>
                <a:lnTo>
                  <a:pt x="600191" y="904509"/>
                </a:lnTo>
                <a:lnTo>
                  <a:pt x="642692" y="888944"/>
                </a:lnTo>
                <a:lnTo>
                  <a:pt x="683132" y="869453"/>
                </a:lnTo>
                <a:lnTo>
                  <a:pt x="721279" y="846270"/>
                </a:lnTo>
                <a:lnTo>
                  <a:pt x="756899" y="819628"/>
                </a:lnTo>
                <a:lnTo>
                  <a:pt x="789760" y="789760"/>
                </a:lnTo>
                <a:lnTo>
                  <a:pt x="819628" y="756899"/>
                </a:lnTo>
                <a:lnTo>
                  <a:pt x="846270" y="721279"/>
                </a:lnTo>
                <a:lnTo>
                  <a:pt x="869453" y="683132"/>
                </a:lnTo>
                <a:lnTo>
                  <a:pt x="888944" y="642692"/>
                </a:lnTo>
                <a:lnTo>
                  <a:pt x="904509" y="600191"/>
                </a:lnTo>
                <a:lnTo>
                  <a:pt x="915916" y="555864"/>
                </a:lnTo>
                <a:lnTo>
                  <a:pt x="922931" y="509942"/>
                </a:lnTo>
                <a:lnTo>
                  <a:pt x="925322" y="4626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8151876" y="3795140"/>
            <a:ext cx="938530" cy="938530"/>
          </a:xfrm>
          <a:custGeom>
            <a:avLst/>
            <a:gdLst/>
            <a:ahLst/>
            <a:cxnLst/>
            <a:rect l="l" t="t" r="r" b="b"/>
            <a:pathLst>
              <a:path w="938529" h="938529">
                <a:moveTo>
                  <a:pt x="938022" y="469011"/>
                </a:moveTo>
                <a:lnTo>
                  <a:pt x="935599" y="516941"/>
                </a:lnTo>
                <a:lnTo>
                  <a:pt x="928487" y="563493"/>
                </a:lnTo>
                <a:lnTo>
                  <a:pt x="916924" y="608429"/>
                </a:lnTo>
                <a:lnTo>
                  <a:pt x="901145" y="651512"/>
                </a:lnTo>
                <a:lnTo>
                  <a:pt x="881387" y="692508"/>
                </a:lnTo>
                <a:lnTo>
                  <a:pt x="857885" y="731178"/>
                </a:lnTo>
                <a:lnTo>
                  <a:pt x="830878" y="767288"/>
                </a:lnTo>
                <a:lnTo>
                  <a:pt x="800600" y="800600"/>
                </a:lnTo>
                <a:lnTo>
                  <a:pt x="767288" y="830878"/>
                </a:lnTo>
                <a:lnTo>
                  <a:pt x="731178" y="857885"/>
                </a:lnTo>
                <a:lnTo>
                  <a:pt x="692508" y="881387"/>
                </a:lnTo>
                <a:lnTo>
                  <a:pt x="651512" y="901145"/>
                </a:lnTo>
                <a:lnTo>
                  <a:pt x="608429" y="916924"/>
                </a:lnTo>
                <a:lnTo>
                  <a:pt x="563493" y="928487"/>
                </a:lnTo>
                <a:lnTo>
                  <a:pt x="516941" y="935599"/>
                </a:lnTo>
                <a:lnTo>
                  <a:pt x="469011" y="938021"/>
                </a:lnTo>
                <a:lnTo>
                  <a:pt x="421080" y="935599"/>
                </a:lnTo>
                <a:lnTo>
                  <a:pt x="374528" y="928487"/>
                </a:lnTo>
                <a:lnTo>
                  <a:pt x="329592" y="916924"/>
                </a:lnTo>
                <a:lnTo>
                  <a:pt x="286509" y="901145"/>
                </a:lnTo>
                <a:lnTo>
                  <a:pt x="245513" y="881387"/>
                </a:lnTo>
                <a:lnTo>
                  <a:pt x="206843" y="857885"/>
                </a:lnTo>
                <a:lnTo>
                  <a:pt x="170733" y="830878"/>
                </a:lnTo>
                <a:lnTo>
                  <a:pt x="137421" y="800600"/>
                </a:lnTo>
                <a:lnTo>
                  <a:pt x="107143" y="767288"/>
                </a:lnTo>
                <a:lnTo>
                  <a:pt x="80136" y="731178"/>
                </a:lnTo>
                <a:lnTo>
                  <a:pt x="56634" y="692508"/>
                </a:lnTo>
                <a:lnTo>
                  <a:pt x="36876" y="651512"/>
                </a:lnTo>
                <a:lnTo>
                  <a:pt x="21097" y="608429"/>
                </a:lnTo>
                <a:lnTo>
                  <a:pt x="9534" y="563493"/>
                </a:lnTo>
                <a:lnTo>
                  <a:pt x="2422" y="516941"/>
                </a:lnTo>
                <a:lnTo>
                  <a:pt x="0" y="469011"/>
                </a:lnTo>
                <a:lnTo>
                  <a:pt x="2422" y="421080"/>
                </a:lnTo>
                <a:lnTo>
                  <a:pt x="9534" y="374528"/>
                </a:lnTo>
                <a:lnTo>
                  <a:pt x="21097" y="329592"/>
                </a:lnTo>
                <a:lnTo>
                  <a:pt x="36876" y="286509"/>
                </a:lnTo>
                <a:lnTo>
                  <a:pt x="56634" y="245513"/>
                </a:lnTo>
                <a:lnTo>
                  <a:pt x="80136" y="206843"/>
                </a:lnTo>
                <a:lnTo>
                  <a:pt x="107143" y="170733"/>
                </a:lnTo>
                <a:lnTo>
                  <a:pt x="137421" y="137421"/>
                </a:lnTo>
                <a:lnTo>
                  <a:pt x="170733" y="107143"/>
                </a:lnTo>
                <a:lnTo>
                  <a:pt x="206843" y="80136"/>
                </a:lnTo>
                <a:lnTo>
                  <a:pt x="245513" y="56634"/>
                </a:lnTo>
                <a:lnTo>
                  <a:pt x="286509" y="36876"/>
                </a:lnTo>
                <a:lnTo>
                  <a:pt x="329592" y="21097"/>
                </a:lnTo>
                <a:lnTo>
                  <a:pt x="374528" y="9534"/>
                </a:lnTo>
                <a:lnTo>
                  <a:pt x="421080" y="2422"/>
                </a:lnTo>
                <a:lnTo>
                  <a:pt x="469010" y="0"/>
                </a:lnTo>
                <a:lnTo>
                  <a:pt x="516941" y="2422"/>
                </a:lnTo>
                <a:lnTo>
                  <a:pt x="563493" y="9534"/>
                </a:lnTo>
                <a:lnTo>
                  <a:pt x="608429" y="21097"/>
                </a:lnTo>
                <a:lnTo>
                  <a:pt x="651512" y="36876"/>
                </a:lnTo>
                <a:lnTo>
                  <a:pt x="692508" y="56634"/>
                </a:lnTo>
                <a:lnTo>
                  <a:pt x="731178" y="80136"/>
                </a:lnTo>
                <a:lnTo>
                  <a:pt x="767288" y="107143"/>
                </a:lnTo>
                <a:lnTo>
                  <a:pt x="800600" y="137421"/>
                </a:lnTo>
                <a:lnTo>
                  <a:pt x="830878" y="170733"/>
                </a:lnTo>
                <a:lnTo>
                  <a:pt x="857885" y="206843"/>
                </a:lnTo>
                <a:lnTo>
                  <a:pt x="881387" y="245513"/>
                </a:lnTo>
                <a:lnTo>
                  <a:pt x="901145" y="286509"/>
                </a:lnTo>
                <a:lnTo>
                  <a:pt x="916924" y="329592"/>
                </a:lnTo>
                <a:lnTo>
                  <a:pt x="928487" y="374528"/>
                </a:lnTo>
                <a:lnTo>
                  <a:pt x="935599" y="421080"/>
                </a:lnTo>
                <a:lnTo>
                  <a:pt x="938022" y="469011"/>
                </a:lnTo>
              </a:path>
            </a:pathLst>
          </a:custGeom>
          <a:ln w="25399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 txBox="1"/>
          <p:nvPr/>
        </p:nvSpPr>
        <p:spPr>
          <a:xfrm>
            <a:off x="6814417" y="6290581"/>
            <a:ext cx="1612439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indent="12700">
              <a:lnSpc>
                <a:spcPts val="1400"/>
              </a:lnSpc>
            </a:pPr>
            <a:r>
              <a:rPr lang="en-US" sz="1400" spc="-145" dirty="0">
                <a:latin typeface="Arial" panose="020B0604020202020204" pitchFamily="34" charset="0"/>
                <a:cs typeface="Arial" panose="020B0604020202020204" pitchFamily="34" charset="0"/>
              </a:rPr>
              <a:t>Si tu hijo se siente mal, pregúntale ¿Qué es lo que te hace sentir major?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6414414" y="2546819"/>
            <a:ext cx="338455" cy="338455"/>
          </a:xfrm>
          <a:custGeom>
            <a:avLst/>
            <a:gdLst/>
            <a:ahLst/>
            <a:cxnLst/>
            <a:rect l="l" t="t" r="r" b="b"/>
            <a:pathLst>
              <a:path w="338454" h="338455">
                <a:moveTo>
                  <a:pt x="337934" y="168960"/>
                </a:moveTo>
                <a:lnTo>
                  <a:pt x="325540" y="104108"/>
                </a:lnTo>
                <a:lnTo>
                  <a:pt x="288353" y="49580"/>
                </a:lnTo>
                <a:lnTo>
                  <a:pt x="233826" y="12393"/>
                </a:lnTo>
                <a:lnTo>
                  <a:pt x="168973" y="0"/>
                </a:lnTo>
                <a:lnTo>
                  <a:pt x="135232" y="3098"/>
                </a:lnTo>
                <a:lnTo>
                  <a:pt x="75433" y="27887"/>
                </a:lnTo>
                <a:lnTo>
                  <a:pt x="27764" y="75552"/>
                </a:lnTo>
                <a:lnTo>
                  <a:pt x="3084" y="135245"/>
                </a:lnTo>
                <a:lnTo>
                  <a:pt x="0" y="168960"/>
                </a:lnTo>
                <a:lnTo>
                  <a:pt x="3084" y="202696"/>
                </a:lnTo>
                <a:lnTo>
                  <a:pt x="12338" y="233875"/>
                </a:lnTo>
                <a:lnTo>
                  <a:pt x="21526" y="250924"/>
                </a:lnTo>
                <a:lnTo>
                  <a:pt x="21526" y="168960"/>
                </a:lnTo>
                <a:lnTo>
                  <a:pt x="24217" y="139526"/>
                </a:lnTo>
                <a:lnTo>
                  <a:pt x="45749" y="87334"/>
                </a:lnTo>
                <a:lnTo>
                  <a:pt x="87340" y="45651"/>
                </a:lnTo>
                <a:lnTo>
                  <a:pt x="139531" y="24015"/>
                </a:lnTo>
                <a:lnTo>
                  <a:pt x="168973" y="21310"/>
                </a:lnTo>
                <a:lnTo>
                  <a:pt x="198393" y="24015"/>
                </a:lnTo>
                <a:lnTo>
                  <a:pt x="250471" y="45651"/>
                </a:lnTo>
                <a:lnTo>
                  <a:pt x="292061" y="87334"/>
                </a:lnTo>
                <a:lnTo>
                  <a:pt x="313702" y="139526"/>
                </a:lnTo>
                <a:lnTo>
                  <a:pt x="316407" y="168960"/>
                </a:lnTo>
                <a:lnTo>
                  <a:pt x="316407" y="250747"/>
                </a:lnTo>
                <a:lnTo>
                  <a:pt x="325540" y="233875"/>
                </a:lnTo>
                <a:lnTo>
                  <a:pt x="334836" y="202696"/>
                </a:lnTo>
                <a:lnTo>
                  <a:pt x="337934" y="168960"/>
                </a:lnTo>
                <a:close/>
              </a:path>
              <a:path w="338454" h="338455">
                <a:moveTo>
                  <a:pt x="316407" y="250747"/>
                </a:moveTo>
                <a:lnTo>
                  <a:pt x="316407" y="168960"/>
                </a:lnTo>
                <a:lnTo>
                  <a:pt x="313697" y="198402"/>
                </a:lnTo>
                <a:lnTo>
                  <a:pt x="305582" y="225613"/>
                </a:lnTo>
                <a:lnTo>
                  <a:pt x="273126" y="273342"/>
                </a:lnTo>
                <a:lnTo>
                  <a:pt x="225559" y="305631"/>
                </a:lnTo>
                <a:lnTo>
                  <a:pt x="168973" y="316395"/>
                </a:lnTo>
                <a:lnTo>
                  <a:pt x="139531" y="313704"/>
                </a:lnTo>
                <a:lnTo>
                  <a:pt x="87340" y="292177"/>
                </a:lnTo>
                <a:lnTo>
                  <a:pt x="45749" y="250594"/>
                </a:lnTo>
                <a:lnTo>
                  <a:pt x="24217" y="198402"/>
                </a:lnTo>
                <a:lnTo>
                  <a:pt x="21526" y="168960"/>
                </a:lnTo>
                <a:lnTo>
                  <a:pt x="21526" y="250924"/>
                </a:lnTo>
                <a:lnTo>
                  <a:pt x="49364" y="288569"/>
                </a:lnTo>
                <a:lnTo>
                  <a:pt x="104054" y="325591"/>
                </a:lnTo>
                <a:lnTo>
                  <a:pt x="168973" y="337934"/>
                </a:lnTo>
                <a:lnTo>
                  <a:pt x="202689" y="334843"/>
                </a:lnTo>
                <a:lnTo>
                  <a:pt x="233826" y="325586"/>
                </a:lnTo>
                <a:lnTo>
                  <a:pt x="262381" y="310162"/>
                </a:lnTo>
                <a:lnTo>
                  <a:pt x="288353" y="288569"/>
                </a:lnTo>
                <a:lnTo>
                  <a:pt x="310046" y="262499"/>
                </a:lnTo>
                <a:lnTo>
                  <a:pt x="316407" y="250747"/>
                </a:lnTo>
                <a:close/>
              </a:path>
              <a:path w="338454" h="338455">
                <a:moveTo>
                  <a:pt x="148551" y="147993"/>
                </a:moveTo>
                <a:lnTo>
                  <a:pt x="148551" y="133210"/>
                </a:lnTo>
                <a:lnTo>
                  <a:pt x="145948" y="126898"/>
                </a:lnTo>
                <a:lnTo>
                  <a:pt x="135496" y="116458"/>
                </a:lnTo>
                <a:lnTo>
                  <a:pt x="129133" y="113855"/>
                </a:lnTo>
                <a:lnTo>
                  <a:pt x="114198" y="113855"/>
                </a:lnTo>
                <a:lnTo>
                  <a:pt x="107886" y="116458"/>
                </a:lnTo>
                <a:lnTo>
                  <a:pt x="97447" y="126898"/>
                </a:lnTo>
                <a:lnTo>
                  <a:pt x="94843" y="133210"/>
                </a:lnTo>
                <a:lnTo>
                  <a:pt x="94843" y="147993"/>
                </a:lnTo>
                <a:lnTo>
                  <a:pt x="97447" y="154292"/>
                </a:lnTo>
                <a:lnTo>
                  <a:pt x="107886" y="164731"/>
                </a:lnTo>
                <a:lnTo>
                  <a:pt x="114198" y="167347"/>
                </a:lnTo>
                <a:lnTo>
                  <a:pt x="129133" y="167284"/>
                </a:lnTo>
                <a:lnTo>
                  <a:pt x="135293" y="164731"/>
                </a:lnTo>
                <a:lnTo>
                  <a:pt x="140512" y="159512"/>
                </a:lnTo>
                <a:lnTo>
                  <a:pt x="145872" y="154292"/>
                </a:lnTo>
                <a:lnTo>
                  <a:pt x="148551" y="147993"/>
                </a:lnTo>
                <a:close/>
              </a:path>
              <a:path w="338454" h="338455">
                <a:moveTo>
                  <a:pt x="246265" y="147993"/>
                </a:moveTo>
                <a:lnTo>
                  <a:pt x="246265" y="133210"/>
                </a:lnTo>
                <a:lnTo>
                  <a:pt x="243649" y="126898"/>
                </a:lnTo>
                <a:lnTo>
                  <a:pt x="233210" y="116458"/>
                </a:lnTo>
                <a:lnTo>
                  <a:pt x="226910" y="113855"/>
                </a:lnTo>
                <a:lnTo>
                  <a:pt x="212115" y="113855"/>
                </a:lnTo>
                <a:lnTo>
                  <a:pt x="205740" y="116458"/>
                </a:lnTo>
                <a:lnTo>
                  <a:pt x="200380" y="121678"/>
                </a:lnTo>
                <a:lnTo>
                  <a:pt x="195160" y="126898"/>
                </a:lnTo>
                <a:lnTo>
                  <a:pt x="192544" y="133210"/>
                </a:lnTo>
                <a:lnTo>
                  <a:pt x="192544" y="147993"/>
                </a:lnTo>
                <a:lnTo>
                  <a:pt x="195160" y="154292"/>
                </a:lnTo>
                <a:lnTo>
                  <a:pt x="200380" y="159512"/>
                </a:lnTo>
                <a:lnTo>
                  <a:pt x="205740" y="164731"/>
                </a:lnTo>
                <a:lnTo>
                  <a:pt x="212115" y="167347"/>
                </a:lnTo>
                <a:lnTo>
                  <a:pt x="226910" y="167347"/>
                </a:lnTo>
                <a:lnTo>
                  <a:pt x="233210" y="164731"/>
                </a:lnTo>
                <a:lnTo>
                  <a:pt x="243649" y="154292"/>
                </a:lnTo>
                <a:lnTo>
                  <a:pt x="246265" y="147993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6455498" y="2705709"/>
            <a:ext cx="252729" cy="100965"/>
          </a:xfrm>
          <a:custGeom>
            <a:avLst/>
            <a:gdLst/>
            <a:ahLst/>
            <a:cxnLst/>
            <a:rect l="l" t="t" r="r" b="b"/>
            <a:pathLst>
              <a:path w="252729" h="100964">
                <a:moveTo>
                  <a:pt x="252437" y="0"/>
                </a:moveTo>
                <a:lnTo>
                  <a:pt x="235902" y="0"/>
                </a:lnTo>
                <a:lnTo>
                  <a:pt x="231749" y="14597"/>
                </a:lnTo>
                <a:lnTo>
                  <a:pt x="225215" y="28292"/>
                </a:lnTo>
                <a:lnTo>
                  <a:pt x="187863" y="66491"/>
                </a:lnTo>
                <a:lnTo>
                  <a:pt x="148467" y="83386"/>
                </a:lnTo>
                <a:lnTo>
                  <a:pt x="126212" y="85699"/>
                </a:lnTo>
                <a:lnTo>
                  <a:pt x="103947" y="83386"/>
                </a:lnTo>
                <a:lnTo>
                  <a:pt x="64476" y="66491"/>
                </a:lnTo>
                <a:lnTo>
                  <a:pt x="36025" y="41087"/>
                </a:lnTo>
                <a:lnTo>
                  <a:pt x="16522" y="0"/>
                </a:lnTo>
                <a:lnTo>
                  <a:pt x="0" y="0"/>
                </a:lnTo>
                <a:lnTo>
                  <a:pt x="22393" y="49329"/>
                </a:lnTo>
                <a:lnTo>
                  <a:pt x="55469" y="78955"/>
                </a:lnTo>
                <a:lnTo>
                  <a:pt x="100699" y="98035"/>
                </a:lnTo>
                <a:lnTo>
                  <a:pt x="126212" y="100622"/>
                </a:lnTo>
                <a:lnTo>
                  <a:pt x="151717" y="98035"/>
                </a:lnTo>
                <a:lnTo>
                  <a:pt x="196875" y="78955"/>
                </a:lnTo>
                <a:lnTo>
                  <a:pt x="229933" y="49329"/>
                </a:lnTo>
                <a:lnTo>
                  <a:pt x="247892" y="17559"/>
                </a:lnTo>
                <a:lnTo>
                  <a:pt x="252437" y="0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447485" y="2695841"/>
            <a:ext cx="25400" cy="15240"/>
          </a:xfrm>
          <a:custGeom>
            <a:avLst/>
            <a:gdLst/>
            <a:ahLst/>
            <a:cxnLst/>
            <a:rect l="l" t="t" r="r" b="b"/>
            <a:pathLst>
              <a:path w="25400" h="15239">
                <a:moveTo>
                  <a:pt x="25349" y="12915"/>
                </a:moveTo>
                <a:lnTo>
                  <a:pt x="24498" y="11049"/>
                </a:lnTo>
                <a:lnTo>
                  <a:pt x="24155" y="0"/>
                </a:lnTo>
                <a:lnTo>
                  <a:pt x="16510" y="8674"/>
                </a:lnTo>
                <a:lnTo>
                  <a:pt x="6607" y="9398"/>
                </a:lnTo>
                <a:lnTo>
                  <a:pt x="0" y="10033"/>
                </a:lnTo>
                <a:lnTo>
                  <a:pt x="2974" y="13421"/>
                </a:lnTo>
                <a:lnTo>
                  <a:pt x="6607" y="14851"/>
                </a:lnTo>
                <a:lnTo>
                  <a:pt x="13273" y="14592"/>
                </a:lnTo>
                <a:lnTo>
                  <a:pt x="25349" y="12915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6693217" y="2696565"/>
            <a:ext cx="25400" cy="15240"/>
          </a:xfrm>
          <a:custGeom>
            <a:avLst/>
            <a:gdLst/>
            <a:ahLst/>
            <a:cxnLst/>
            <a:rect l="l" t="t" r="r" b="b"/>
            <a:pathLst>
              <a:path w="25400" h="15239">
                <a:moveTo>
                  <a:pt x="25349" y="10032"/>
                </a:moveTo>
                <a:lnTo>
                  <a:pt x="18199" y="9359"/>
                </a:lnTo>
                <a:lnTo>
                  <a:pt x="8839" y="8674"/>
                </a:lnTo>
                <a:lnTo>
                  <a:pt x="1181" y="0"/>
                </a:lnTo>
                <a:lnTo>
                  <a:pt x="838" y="11049"/>
                </a:lnTo>
                <a:lnTo>
                  <a:pt x="0" y="12928"/>
                </a:lnTo>
                <a:lnTo>
                  <a:pt x="12068" y="14605"/>
                </a:lnTo>
                <a:lnTo>
                  <a:pt x="18732" y="14862"/>
                </a:lnTo>
                <a:lnTo>
                  <a:pt x="22367" y="13428"/>
                </a:lnTo>
                <a:lnTo>
                  <a:pt x="25349" y="10032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414414" y="1279639"/>
            <a:ext cx="338455" cy="338455"/>
          </a:xfrm>
          <a:custGeom>
            <a:avLst/>
            <a:gdLst/>
            <a:ahLst/>
            <a:cxnLst/>
            <a:rect l="l" t="t" r="r" b="b"/>
            <a:pathLst>
              <a:path w="338454" h="338455">
                <a:moveTo>
                  <a:pt x="337934" y="168973"/>
                </a:moveTo>
                <a:lnTo>
                  <a:pt x="325540" y="104114"/>
                </a:lnTo>
                <a:lnTo>
                  <a:pt x="288353" y="49580"/>
                </a:lnTo>
                <a:lnTo>
                  <a:pt x="233826" y="12398"/>
                </a:lnTo>
                <a:lnTo>
                  <a:pt x="168973" y="0"/>
                </a:lnTo>
                <a:lnTo>
                  <a:pt x="135232" y="3099"/>
                </a:lnTo>
                <a:lnTo>
                  <a:pt x="75433" y="27892"/>
                </a:lnTo>
                <a:lnTo>
                  <a:pt x="27764" y="75558"/>
                </a:lnTo>
                <a:lnTo>
                  <a:pt x="3084" y="135252"/>
                </a:lnTo>
                <a:lnTo>
                  <a:pt x="0" y="168973"/>
                </a:lnTo>
                <a:lnTo>
                  <a:pt x="3084" y="202708"/>
                </a:lnTo>
                <a:lnTo>
                  <a:pt x="12338" y="233886"/>
                </a:lnTo>
                <a:lnTo>
                  <a:pt x="21526" y="250933"/>
                </a:lnTo>
                <a:lnTo>
                  <a:pt x="21526" y="168973"/>
                </a:lnTo>
                <a:lnTo>
                  <a:pt x="24217" y="139533"/>
                </a:lnTo>
                <a:lnTo>
                  <a:pt x="45749" y="87345"/>
                </a:lnTo>
                <a:lnTo>
                  <a:pt x="87340" y="45656"/>
                </a:lnTo>
                <a:lnTo>
                  <a:pt x="139531" y="24015"/>
                </a:lnTo>
                <a:lnTo>
                  <a:pt x="168973" y="21310"/>
                </a:lnTo>
                <a:lnTo>
                  <a:pt x="198393" y="24021"/>
                </a:lnTo>
                <a:lnTo>
                  <a:pt x="250471" y="45658"/>
                </a:lnTo>
                <a:lnTo>
                  <a:pt x="292061" y="87345"/>
                </a:lnTo>
                <a:lnTo>
                  <a:pt x="313702" y="139533"/>
                </a:lnTo>
                <a:lnTo>
                  <a:pt x="316407" y="168973"/>
                </a:lnTo>
                <a:lnTo>
                  <a:pt x="316407" y="250756"/>
                </a:lnTo>
                <a:lnTo>
                  <a:pt x="325540" y="233886"/>
                </a:lnTo>
                <a:lnTo>
                  <a:pt x="334836" y="202708"/>
                </a:lnTo>
                <a:lnTo>
                  <a:pt x="337934" y="168973"/>
                </a:lnTo>
                <a:close/>
              </a:path>
              <a:path w="338454" h="338455">
                <a:moveTo>
                  <a:pt x="316407" y="250756"/>
                </a:moveTo>
                <a:lnTo>
                  <a:pt x="316407" y="168973"/>
                </a:lnTo>
                <a:lnTo>
                  <a:pt x="313697" y="198413"/>
                </a:lnTo>
                <a:lnTo>
                  <a:pt x="305582" y="225621"/>
                </a:lnTo>
                <a:lnTo>
                  <a:pt x="273126" y="273354"/>
                </a:lnTo>
                <a:lnTo>
                  <a:pt x="225559" y="305644"/>
                </a:lnTo>
                <a:lnTo>
                  <a:pt x="168973" y="316407"/>
                </a:lnTo>
                <a:lnTo>
                  <a:pt x="139531" y="313716"/>
                </a:lnTo>
                <a:lnTo>
                  <a:pt x="87340" y="292190"/>
                </a:lnTo>
                <a:lnTo>
                  <a:pt x="45749" y="250601"/>
                </a:lnTo>
                <a:lnTo>
                  <a:pt x="24217" y="198413"/>
                </a:lnTo>
                <a:lnTo>
                  <a:pt x="21526" y="168973"/>
                </a:lnTo>
                <a:lnTo>
                  <a:pt x="21526" y="250933"/>
                </a:lnTo>
                <a:lnTo>
                  <a:pt x="49364" y="288569"/>
                </a:lnTo>
                <a:lnTo>
                  <a:pt x="104054" y="325596"/>
                </a:lnTo>
                <a:lnTo>
                  <a:pt x="168973" y="337934"/>
                </a:lnTo>
                <a:lnTo>
                  <a:pt x="202689" y="334850"/>
                </a:lnTo>
                <a:lnTo>
                  <a:pt x="233826" y="325596"/>
                </a:lnTo>
                <a:lnTo>
                  <a:pt x="262381" y="310170"/>
                </a:lnTo>
                <a:lnTo>
                  <a:pt x="288353" y="288569"/>
                </a:lnTo>
                <a:lnTo>
                  <a:pt x="310046" y="262506"/>
                </a:lnTo>
                <a:lnTo>
                  <a:pt x="316407" y="250756"/>
                </a:lnTo>
                <a:close/>
              </a:path>
              <a:path w="338454" h="338455">
                <a:moveTo>
                  <a:pt x="151726" y="113144"/>
                </a:moveTo>
                <a:lnTo>
                  <a:pt x="151726" y="98361"/>
                </a:lnTo>
                <a:lnTo>
                  <a:pt x="149110" y="92049"/>
                </a:lnTo>
                <a:lnTo>
                  <a:pt x="138671" y="81610"/>
                </a:lnTo>
                <a:lnTo>
                  <a:pt x="132295" y="79006"/>
                </a:lnTo>
                <a:lnTo>
                  <a:pt x="117360" y="79006"/>
                </a:lnTo>
                <a:lnTo>
                  <a:pt x="111061" y="81610"/>
                </a:lnTo>
                <a:lnTo>
                  <a:pt x="100622" y="92049"/>
                </a:lnTo>
                <a:lnTo>
                  <a:pt x="98018" y="98361"/>
                </a:lnTo>
                <a:lnTo>
                  <a:pt x="98018" y="113144"/>
                </a:lnTo>
                <a:lnTo>
                  <a:pt x="100622" y="119456"/>
                </a:lnTo>
                <a:lnTo>
                  <a:pt x="111061" y="129895"/>
                </a:lnTo>
                <a:lnTo>
                  <a:pt x="117360" y="132499"/>
                </a:lnTo>
                <a:lnTo>
                  <a:pt x="132295" y="132441"/>
                </a:lnTo>
                <a:lnTo>
                  <a:pt x="138455" y="129895"/>
                </a:lnTo>
                <a:lnTo>
                  <a:pt x="143675" y="124675"/>
                </a:lnTo>
                <a:lnTo>
                  <a:pt x="149047" y="119456"/>
                </a:lnTo>
                <a:lnTo>
                  <a:pt x="151726" y="113144"/>
                </a:lnTo>
                <a:close/>
              </a:path>
              <a:path w="338454" h="338455">
                <a:moveTo>
                  <a:pt x="239928" y="113144"/>
                </a:moveTo>
                <a:lnTo>
                  <a:pt x="239928" y="98361"/>
                </a:lnTo>
                <a:lnTo>
                  <a:pt x="237312" y="92049"/>
                </a:lnTo>
                <a:lnTo>
                  <a:pt x="226872" y="81610"/>
                </a:lnTo>
                <a:lnTo>
                  <a:pt x="220573" y="79006"/>
                </a:lnTo>
                <a:lnTo>
                  <a:pt x="205778" y="79006"/>
                </a:lnTo>
                <a:lnTo>
                  <a:pt x="199402" y="81610"/>
                </a:lnTo>
                <a:lnTo>
                  <a:pt x="194043" y="86829"/>
                </a:lnTo>
                <a:lnTo>
                  <a:pt x="188823" y="92049"/>
                </a:lnTo>
                <a:lnTo>
                  <a:pt x="186207" y="98361"/>
                </a:lnTo>
                <a:lnTo>
                  <a:pt x="186207" y="113144"/>
                </a:lnTo>
                <a:lnTo>
                  <a:pt x="188823" y="119456"/>
                </a:lnTo>
                <a:lnTo>
                  <a:pt x="194043" y="124675"/>
                </a:lnTo>
                <a:lnTo>
                  <a:pt x="199402" y="129895"/>
                </a:lnTo>
                <a:lnTo>
                  <a:pt x="205778" y="132499"/>
                </a:lnTo>
                <a:lnTo>
                  <a:pt x="220573" y="132499"/>
                </a:lnTo>
                <a:lnTo>
                  <a:pt x="226872" y="129895"/>
                </a:lnTo>
                <a:lnTo>
                  <a:pt x="237312" y="119456"/>
                </a:lnTo>
                <a:lnTo>
                  <a:pt x="239928" y="113144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487236" y="1430045"/>
            <a:ext cx="33020" cy="13335"/>
          </a:xfrm>
          <a:custGeom>
            <a:avLst/>
            <a:gdLst/>
            <a:ahLst/>
            <a:cxnLst/>
            <a:rect l="l" t="t" r="r" b="b"/>
            <a:pathLst>
              <a:path w="33020" h="13334">
                <a:moveTo>
                  <a:pt x="0" y="8039"/>
                </a:moveTo>
                <a:lnTo>
                  <a:pt x="10780" y="12521"/>
                </a:lnTo>
                <a:lnTo>
                  <a:pt x="17805" y="13177"/>
                </a:lnTo>
                <a:lnTo>
                  <a:pt x="24163" y="9255"/>
                </a:lnTo>
                <a:lnTo>
                  <a:pt x="32943" y="0"/>
                </a:lnTo>
              </a:path>
            </a:pathLst>
          </a:custGeom>
          <a:ln w="9499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647370" y="1430667"/>
            <a:ext cx="33020" cy="13335"/>
          </a:xfrm>
          <a:custGeom>
            <a:avLst/>
            <a:gdLst/>
            <a:ahLst/>
            <a:cxnLst/>
            <a:rect l="l" t="t" r="r" b="b"/>
            <a:pathLst>
              <a:path w="33020" h="13334">
                <a:moveTo>
                  <a:pt x="32956" y="8039"/>
                </a:moveTo>
                <a:lnTo>
                  <a:pt x="22175" y="12521"/>
                </a:lnTo>
                <a:lnTo>
                  <a:pt x="15149" y="13177"/>
                </a:lnTo>
                <a:lnTo>
                  <a:pt x="8787" y="9255"/>
                </a:lnTo>
                <a:lnTo>
                  <a:pt x="0" y="0"/>
                </a:lnTo>
              </a:path>
            </a:pathLst>
          </a:custGeom>
          <a:ln w="9499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495859" y="1436839"/>
            <a:ext cx="170815" cy="125730"/>
          </a:xfrm>
          <a:custGeom>
            <a:avLst/>
            <a:gdLst/>
            <a:ahLst/>
            <a:cxnLst/>
            <a:rect l="l" t="t" r="r" b="b"/>
            <a:pathLst>
              <a:path w="170815" h="125730">
                <a:moveTo>
                  <a:pt x="170738" y="0"/>
                </a:moveTo>
                <a:lnTo>
                  <a:pt x="159143" y="0"/>
                </a:lnTo>
                <a:lnTo>
                  <a:pt x="149404" y="41316"/>
                </a:lnTo>
                <a:lnTo>
                  <a:pt x="133846" y="73236"/>
                </a:lnTo>
                <a:lnTo>
                  <a:pt x="112471" y="93813"/>
                </a:lnTo>
                <a:lnTo>
                  <a:pt x="85280" y="101104"/>
                </a:lnTo>
                <a:lnTo>
                  <a:pt x="58081" y="93813"/>
                </a:lnTo>
                <a:lnTo>
                  <a:pt x="36702" y="73236"/>
                </a:lnTo>
                <a:lnTo>
                  <a:pt x="21143" y="41316"/>
                </a:lnTo>
                <a:lnTo>
                  <a:pt x="11404" y="0"/>
                </a:lnTo>
                <a:lnTo>
                  <a:pt x="0" y="0"/>
                </a:lnTo>
                <a:lnTo>
                  <a:pt x="8886" y="52436"/>
                </a:lnTo>
                <a:lnTo>
                  <a:pt x="26936" y="92138"/>
                </a:lnTo>
                <a:lnTo>
                  <a:pt x="68238" y="123404"/>
                </a:lnTo>
                <a:lnTo>
                  <a:pt x="85280" y="125488"/>
                </a:lnTo>
                <a:lnTo>
                  <a:pt x="102315" y="123404"/>
                </a:lnTo>
                <a:lnTo>
                  <a:pt x="143624" y="92138"/>
                </a:lnTo>
                <a:lnTo>
                  <a:pt x="161805" y="52436"/>
                </a:lnTo>
                <a:lnTo>
                  <a:pt x="167429" y="27810"/>
                </a:lnTo>
                <a:lnTo>
                  <a:pt x="170738" y="0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6414414" y="859789"/>
            <a:ext cx="338455" cy="338455"/>
          </a:xfrm>
          <a:custGeom>
            <a:avLst/>
            <a:gdLst/>
            <a:ahLst/>
            <a:cxnLst/>
            <a:rect l="l" t="t" r="r" b="b"/>
            <a:pathLst>
              <a:path w="338454" h="338455">
                <a:moveTo>
                  <a:pt x="337934" y="168973"/>
                </a:moveTo>
                <a:lnTo>
                  <a:pt x="325540" y="104114"/>
                </a:lnTo>
                <a:lnTo>
                  <a:pt x="288353" y="49580"/>
                </a:lnTo>
                <a:lnTo>
                  <a:pt x="233826" y="12398"/>
                </a:lnTo>
                <a:lnTo>
                  <a:pt x="168973" y="0"/>
                </a:lnTo>
                <a:lnTo>
                  <a:pt x="135232" y="3099"/>
                </a:lnTo>
                <a:lnTo>
                  <a:pt x="75433" y="27892"/>
                </a:lnTo>
                <a:lnTo>
                  <a:pt x="27764" y="75558"/>
                </a:lnTo>
                <a:lnTo>
                  <a:pt x="3084" y="135252"/>
                </a:lnTo>
                <a:lnTo>
                  <a:pt x="0" y="168973"/>
                </a:lnTo>
                <a:lnTo>
                  <a:pt x="3084" y="202708"/>
                </a:lnTo>
                <a:lnTo>
                  <a:pt x="12338" y="233886"/>
                </a:lnTo>
                <a:lnTo>
                  <a:pt x="21526" y="250933"/>
                </a:lnTo>
                <a:lnTo>
                  <a:pt x="21526" y="168973"/>
                </a:lnTo>
                <a:lnTo>
                  <a:pt x="24217" y="139533"/>
                </a:lnTo>
                <a:lnTo>
                  <a:pt x="45749" y="87345"/>
                </a:lnTo>
                <a:lnTo>
                  <a:pt x="87340" y="45656"/>
                </a:lnTo>
                <a:lnTo>
                  <a:pt x="139531" y="24015"/>
                </a:lnTo>
                <a:lnTo>
                  <a:pt x="168973" y="21310"/>
                </a:lnTo>
                <a:lnTo>
                  <a:pt x="198393" y="24021"/>
                </a:lnTo>
                <a:lnTo>
                  <a:pt x="250471" y="45658"/>
                </a:lnTo>
                <a:lnTo>
                  <a:pt x="292061" y="87345"/>
                </a:lnTo>
                <a:lnTo>
                  <a:pt x="313702" y="139533"/>
                </a:lnTo>
                <a:lnTo>
                  <a:pt x="316407" y="168973"/>
                </a:lnTo>
                <a:lnTo>
                  <a:pt x="316407" y="250756"/>
                </a:lnTo>
                <a:lnTo>
                  <a:pt x="325540" y="233886"/>
                </a:lnTo>
                <a:lnTo>
                  <a:pt x="334836" y="202708"/>
                </a:lnTo>
                <a:lnTo>
                  <a:pt x="337934" y="168973"/>
                </a:lnTo>
                <a:close/>
              </a:path>
              <a:path w="338454" h="338455">
                <a:moveTo>
                  <a:pt x="316407" y="250756"/>
                </a:moveTo>
                <a:lnTo>
                  <a:pt x="316407" y="168973"/>
                </a:lnTo>
                <a:lnTo>
                  <a:pt x="313697" y="198413"/>
                </a:lnTo>
                <a:lnTo>
                  <a:pt x="305582" y="225621"/>
                </a:lnTo>
                <a:lnTo>
                  <a:pt x="273126" y="273354"/>
                </a:lnTo>
                <a:lnTo>
                  <a:pt x="225559" y="305644"/>
                </a:lnTo>
                <a:lnTo>
                  <a:pt x="168973" y="316407"/>
                </a:lnTo>
                <a:lnTo>
                  <a:pt x="139531" y="313716"/>
                </a:lnTo>
                <a:lnTo>
                  <a:pt x="87340" y="292190"/>
                </a:lnTo>
                <a:lnTo>
                  <a:pt x="45749" y="250601"/>
                </a:lnTo>
                <a:lnTo>
                  <a:pt x="24217" y="198413"/>
                </a:lnTo>
                <a:lnTo>
                  <a:pt x="21526" y="168973"/>
                </a:lnTo>
                <a:lnTo>
                  <a:pt x="21526" y="250933"/>
                </a:lnTo>
                <a:lnTo>
                  <a:pt x="49364" y="288569"/>
                </a:lnTo>
                <a:lnTo>
                  <a:pt x="104054" y="325596"/>
                </a:lnTo>
                <a:lnTo>
                  <a:pt x="168973" y="337934"/>
                </a:lnTo>
                <a:lnTo>
                  <a:pt x="202689" y="334850"/>
                </a:lnTo>
                <a:lnTo>
                  <a:pt x="233826" y="325596"/>
                </a:lnTo>
                <a:lnTo>
                  <a:pt x="262381" y="310170"/>
                </a:lnTo>
                <a:lnTo>
                  <a:pt x="288353" y="288569"/>
                </a:lnTo>
                <a:lnTo>
                  <a:pt x="310046" y="262506"/>
                </a:lnTo>
                <a:lnTo>
                  <a:pt x="316407" y="250756"/>
                </a:lnTo>
                <a:close/>
              </a:path>
              <a:path w="338454" h="338455">
                <a:moveTo>
                  <a:pt x="148551" y="132156"/>
                </a:moveTo>
                <a:lnTo>
                  <a:pt x="148551" y="117373"/>
                </a:lnTo>
                <a:lnTo>
                  <a:pt x="145948" y="111061"/>
                </a:lnTo>
                <a:lnTo>
                  <a:pt x="135496" y="100622"/>
                </a:lnTo>
                <a:lnTo>
                  <a:pt x="129133" y="98018"/>
                </a:lnTo>
                <a:lnTo>
                  <a:pt x="114198" y="98018"/>
                </a:lnTo>
                <a:lnTo>
                  <a:pt x="107886" y="100622"/>
                </a:lnTo>
                <a:lnTo>
                  <a:pt x="97447" y="111061"/>
                </a:lnTo>
                <a:lnTo>
                  <a:pt x="94843" y="117373"/>
                </a:lnTo>
                <a:lnTo>
                  <a:pt x="94843" y="132156"/>
                </a:lnTo>
                <a:lnTo>
                  <a:pt x="97447" y="138468"/>
                </a:lnTo>
                <a:lnTo>
                  <a:pt x="107886" y="148907"/>
                </a:lnTo>
                <a:lnTo>
                  <a:pt x="114198" y="151511"/>
                </a:lnTo>
                <a:lnTo>
                  <a:pt x="129133" y="151448"/>
                </a:lnTo>
                <a:lnTo>
                  <a:pt x="135293" y="148907"/>
                </a:lnTo>
                <a:lnTo>
                  <a:pt x="140512" y="143687"/>
                </a:lnTo>
                <a:lnTo>
                  <a:pt x="145872" y="138468"/>
                </a:lnTo>
                <a:lnTo>
                  <a:pt x="148551" y="132156"/>
                </a:lnTo>
                <a:close/>
              </a:path>
              <a:path w="338454" h="338455">
                <a:moveTo>
                  <a:pt x="243090" y="132156"/>
                </a:moveTo>
                <a:lnTo>
                  <a:pt x="243090" y="117373"/>
                </a:lnTo>
                <a:lnTo>
                  <a:pt x="240487" y="111061"/>
                </a:lnTo>
                <a:lnTo>
                  <a:pt x="230047" y="100622"/>
                </a:lnTo>
                <a:lnTo>
                  <a:pt x="223735" y="98018"/>
                </a:lnTo>
                <a:lnTo>
                  <a:pt x="208940" y="98018"/>
                </a:lnTo>
                <a:lnTo>
                  <a:pt x="202565" y="100622"/>
                </a:lnTo>
                <a:lnTo>
                  <a:pt x="197205" y="105841"/>
                </a:lnTo>
                <a:lnTo>
                  <a:pt x="191985" y="111061"/>
                </a:lnTo>
                <a:lnTo>
                  <a:pt x="189382" y="117373"/>
                </a:lnTo>
                <a:lnTo>
                  <a:pt x="189382" y="132156"/>
                </a:lnTo>
                <a:lnTo>
                  <a:pt x="223735" y="151511"/>
                </a:lnTo>
                <a:lnTo>
                  <a:pt x="230047" y="148907"/>
                </a:lnTo>
                <a:lnTo>
                  <a:pt x="240487" y="138468"/>
                </a:lnTo>
                <a:lnTo>
                  <a:pt x="243090" y="132156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6477508" y="1042530"/>
            <a:ext cx="193040" cy="53340"/>
          </a:xfrm>
          <a:custGeom>
            <a:avLst/>
            <a:gdLst/>
            <a:ahLst/>
            <a:cxnLst/>
            <a:rect l="l" t="t" r="r" b="b"/>
            <a:pathLst>
              <a:path w="193040" h="53340">
                <a:moveTo>
                  <a:pt x="0" y="13868"/>
                </a:moveTo>
                <a:lnTo>
                  <a:pt x="6310" y="21232"/>
                </a:lnTo>
                <a:lnTo>
                  <a:pt x="11966" y="26252"/>
                </a:lnTo>
                <a:lnTo>
                  <a:pt x="19027" y="29122"/>
                </a:lnTo>
                <a:lnTo>
                  <a:pt x="29552" y="30035"/>
                </a:lnTo>
                <a:lnTo>
                  <a:pt x="42218" y="25469"/>
                </a:lnTo>
                <a:lnTo>
                  <a:pt x="49898" y="15424"/>
                </a:lnTo>
                <a:lnTo>
                  <a:pt x="57577" y="5378"/>
                </a:lnTo>
                <a:lnTo>
                  <a:pt x="70243" y="812"/>
                </a:lnTo>
                <a:lnTo>
                  <a:pt x="83782" y="8990"/>
                </a:lnTo>
                <a:lnTo>
                  <a:pt x="93383" y="26981"/>
                </a:lnTo>
                <a:lnTo>
                  <a:pt x="102983" y="44971"/>
                </a:lnTo>
                <a:lnTo>
                  <a:pt x="116522" y="53149"/>
                </a:lnTo>
                <a:lnTo>
                  <a:pt x="129224" y="44960"/>
                </a:lnTo>
                <a:lnTo>
                  <a:pt x="138826" y="26884"/>
                </a:lnTo>
                <a:lnTo>
                  <a:pt x="149148" y="8652"/>
                </a:lnTo>
                <a:lnTo>
                  <a:pt x="164007" y="0"/>
                </a:lnTo>
                <a:lnTo>
                  <a:pt x="174405" y="5123"/>
                </a:lnTo>
                <a:lnTo>
                  <a:pt x="183770" y="18435"/>
                </a:lnTo>
                <a:lnTo>
                  <a:pt x="190395" y="35816"/>
                </a:lnTo>
                <a:lnTo>
                  <a:pt x="192570" y="53149"/>
                </a:lnTo>
              </a:path>
            </a:pathLst>
          </a:custGeom>
          <a:ln w="1267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417589" y="1703082"/>
            <a:ext cx="338455" cy="338455"/>
          </a:xfrm>
          <a:custGeom>
            <a:avLst/>
            <a:gdLst/>
            <a:ahLst/>
            <a:cxnLst/>
            <a:rect l="l" t="t" r="r" b="b"/>
            <a:pathLst>
              <a:path w="338454" h="338455">
                <a:moveTo>
                  <a:pt x="337921" y="168960"/>
                </a:moveTo>
                <a:lnTo>
                  <a:pt x="325527" y="104108"/>
                </a:lnTo>
                <a:lnTo>
                  <a:pt x="288340" y="49580"/>
                </a:lnTo>
                <a:lnTo>
                  <a:pt x="233818" y="12393"/>
                </a:lnTo>
                <a:lnTo>
                  <a:pt x="168960" y="0"/>
                </a:lnTo>
                <a:lnTo>
                  <a:pt x="135225" y="3098"/>
                </a:lnTo>
                <a:lnTo>
                  <a:pt x="75422" y="27887"/>
                </a:lnTo>
                <a:lnTo>
                  <a:pt x="27758" y="75552"/>
                </a:lnTo>
                <a:lnTo>
                  <a:pt x="3083" y="135245"/>
                </a:lnTo>
                <a:lnTo>
                  <a:pt x="0" y="168960"/>
                </a:lnTo>
                <a:lnTo>
                  <a:pt x="3083" y="202696"/>
                </a:lnTo>
                <a:lnTo>
                  <a:pt x="12336" y="233875"/>
                </a:lnTo>
                <a:lnTo>
                  <a:pt x="21526" y="250932"/>
                </a:lnTo>
                <a:lnTo>
                  <a:pt x="21526" y="168960"/>
                </a:lnTo>
                <a:lnTo>
                  <a:pt x="24217" y="139526"/>
                </a:lnTo>
                <a:lnTo>
                  <a:pt x="45743" y="87334"/>
                </a:lnTo>
                <a:lnTo>
                  <a:pt x="87327" y="45651"/>
                </a:lnTo>
                <a:lnTo>
                  <a:pt x="139519" y="24015"/>
                </a:lnTo>
                <a:lnTo>
                  <a:pt x="168960" y="21310"/>
                </a:lnTo>
                <a:lnTo>
                  <a:pt x="198382" y="24015"/>
                </a:lnTo>
                <a:lnTo>
                  <a:pt x="250469" y="45651"/>
                </a:lnTo>
                <a:lnTo>
                  <a:pt x="292054" y="87334"/>
                </a:lnTo>
                <a:lnTo>
                  <a:pt x="313690" y="139526"/>
                </a:lnTo>
                <a:lnTo>
                  <a:pt x="316395" y="168960"/>
                </a:lnTo>
                <a:lnTo>
                  <a:pt x="316395" y="250747"/>
                </a:lnTo>
                <a:lnTo>
                  <a:pt x="325527" y="233875"/>
                </a:lnTo>
                <a:lnTo>
                  <a:pt x="334823" y="202696"/>
                </a:lnTo>
                <a:lnTo>
                  <a:pt x="337921" y="168960"/>
                </a:lnTo>
                <a:close/>
              </a:path>
              <a:path w="338454" h="338455">
                <a:moveTo>
                  <a:pt x="316395" y="250747"/>
                </a:moveTo>
                <a:lnTo>
                  <a:pt x="316395" y="168960"/>
                </a:lnTo>
                <a:lnTo>
                  <a:pt x="313690" y="198402"/>
                </a:lnTo>
                <a:lnTo>
                  <a:pt x="305576" y="225613"/>
                </a:lnTo>
                <a:lnTo>
                  <a:pt x="273126" y="273342"/>
                </a:lnTo>
                <a:lnTo>
                  <a:pt x="225548" y="305642"/>
                </a:lnTo>
                <a:lnTo>
                  <a:pt x="168960" y="316407"/>
                </a:lnTo>
                <a:lnTo>
                  <a:pt x="139519" y="313716"/>
                </a:lnTo>
                <a:lnTo>
                  <a:pt x="87327" y="292185"/>
                </a:lnTo>
                <a:lnTo>
                  <a:pt x="45743" y="250594"/>
                </a:lnTo>
                <a:lnTo>
                  <a:pt x="24217" y="198402"/>
                </a:lnTo>
                <a:lnTo>
                  <a:pt x="21526" y="168960"/>
                </a:lnTo>
                <a:lnTo>
                  <a:pt x="21526" y="250932"/>
                </a:lnTo>
                <a:lnTo>
                  <a:pt x="49352" y="288569"/>
                </a:lnTo>
                <a:lnTo>
                  <a:pt x="104046" y="325591"/>
                </a:lnTo>
                <a:lnTo>
                  <a:pt x="168960" y="337934"/>
                </a:lnTo>
                <a:lnTo>
                  <a:pt x="202681" y="334843"/>
                </a:lnTo>
                <a:lnTo>
                  <a:pt x="233818" y="325586"/>
                </a:lnTo>
                <a:lnTo>
                  <a:pt x="262370" y="310162"/>
                </a:lnTo>
                <a:lnTo>
                  <a:pt x="288340" y="288569"/>
                </a:lnTo>
                <a:lnTo>
                  <a:pt x="310034" y="262499"/>
                </a:lnTo>
                <a:lnTo>
                  <a:pt x="316395" y="250747"/>
                </a:lnTo>
                <a:close/>
              </a:path>
              <a:path w="338454" h="338455">
                <a:moveTo>
                  <a:pt x="142214" y="135318"/>
                </a:moveTo>
                <a:lnTo>
                  <a:pt x="142214" y="120535"/>
                </a:lnTo>
                <a:lnTo>
                  <a:pt x="139598" y="114223"/>
                </a:lnTo>
                <a:lnTo>
                  <a:pt x="129158" y="103784"/>
                </a:lnTo>
                <a:lnTo>
                  <a:pt x="122783" y="101180"/>
                </a:lnTo>
                <a:lnTo>
                  <a:pt x="107848" y="101180"/>
                </a:lnTo>
                <a:lnTo>
                  <a:pt x="101549" y="103784"/>
                </a:lnTo>
                <a:lnTo>
                  <a:pt x="91109" y="114223"/>
                </a:lnTo>
                <a:lnTo>
                  <a:pt x="88506" y="120535"/>
                </a:lnTo>
                <a:lnTo>
                  <a:pt x="88506" y="135318"/>
                </a:lnTo>
                <a:lnTo>
                  <a:pt x="91109" y="141630"/>
                </a:lnTo>
                <a:lnTo>
                  <a:pt x="101549" y="152069"/>
                </a:lnTo>
                <a:lnTo>
                  <a:pt x="107848" y="154673"/>
                </a:lnTo>
                <a:lnTo>
                  <a:pt x="122783" y="154615"/>
                </a:lnTo>
                <a:lnTo>
                  <a:pt x="128943" y="152069"/>
                </a:lnTo>
                <a:lnTo>
                  <a:pt x="134162" y="146850"/>
                </a:lnTo>
                <a:lnTo>
                  <a:pt x="139534" y="141630"/>
                </a:lnTo>
                <a:lnTo>
                  <a:pt x="142214" y="135318"/>
                </a:lnTo>
                <a:close/>
              </a:path>
              <a:path w="338454" h="338455">
                <a:moveTo>
                  <a:pt x="249415" y="135318"/>
                </a:moveTo>
                <a:lnTo>
                  <a:pt x="249415" y="120535"/>
                </a:lnTo>
                <a:lnTo>
                  <a:pt x="246811" y="114223"/>
                </a:lnTo>
                <a:lnTo>
                  <a:pt x="236372" y="103784"/>
                </a:lnTo>
                <a:lnTo>
                  <a:pt x="230073" y="101180"/>
                </a:lnTo>
                <a:lnTo>
                  <a:pt x="215277" y="101180"/>
                </a:lnTo>
                <a:lnTo>
                  <a:pt x="208902" y="103784"/>
                </a:lnTo>
                <a:lnTo>
                  <a:pt x="203542" y="109004"/>
                </a:lnTo>
                <a:lnTo>
                  <a:pt x="198323" y="114223"/>
                </a:lnTo>
                <a:lnTo>
                  <a:pt x="195706" y="120535"/>
                </a:lnTo>
                <a:lnTo>
                  <a:pt x="195706" y="135318"/>
                </a:lnTo>
                <a:lnTo>
                  <a:pt x="198323" y="141630"/>
                </a:lnTo>
                <a:lnTo>
                  <a:pt x="203542" y="146850"/>
                </a:lnTo>
                <a:lnTo>
                  <a:pt x="208902" y="152069"/>
                </a:lnTo>
                <a:lnTo>
                  <a:pt x="215277" y="154673"/>
                </a:lnTo>
                <a:lnTo>
                  <a:pt x="230073" y="154673"/>
                </a:lnTo>
                <a:lnTo>
                  <a:pt x="236372" y="152069"/>
                </a:lnTo>
                <a:lnTo>
                  <a:pt x="246811" y="141630"/>
                </a:lnTo>
                <a:lnTo>
                  <a:pt x="249415" y="135318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6606006" y="1789150"/>
            <a:ext cx="46990" cy="29209"/>
          </a:xfrm>
          <a:custGeom>
            <a:avLst/>
            <a:gdLst/>
            <a:ahLst/>
            <a:cxnLst/>
            <a:rect l="l" t="t" r="r" b="b"/>
            <a:pathLst>
              <a:path w="46990" h="29210">
                <a:moveTo>
                  <a:pt x="0" y="28676"/>
                </a:moveTo>
                <a:lnTo>
                  <a:pt x="46418" y="0"/>
                </a:lnTo>
              </a:path>
            </a:pathLst>
          </a:custGeom>
          <a:ln w="1267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6520281" y="1789379"/>
            <a:ext cx="46990" cy="29209"/>
          </a:xfrm>
          <a:custGeom>
            <a:avLst/>
            <a:gdLst/>
            <a:ahLst/>
            <a:cxnLst/>
            <a:rect l="l" t="t" r="r" b="b"/>
            <a:pathLst>
              <a:path w="46990" h="29210">
                <a:moveTo>
                  <a:pt x="46418" y="28676"/>
                </a:moveTo>
                <a:lnTo>
                  <a:pt x="0" y="0"/>
                </a:lnTo>
              </a:path>
            </a:pathLst>
          </a:custGeom>
          <a:ln w="1267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504571" y="1894509"/>
            <a:ext cx="176530" cy="27305"/>
          </a:xfrm>
          <a:custGeom>
            <a:avLst/>
            <a:gdLst/>
            <a:ahLst/>
            <a:cxnLst/>
            <a:rect l="l" t="t" r="r" b="b"/>
            <a:pathLst>
              <a:path w="176529" h="27305">
                <a:moveTo>
                  <a:pt x="0" y="26962"/>
                </a:moveTo>
                <a:lnTo>
                  <a:pt x="31876" y="5524"/>
                </a:lnTo>
                <a:lnTo>
                  <a:pt x="83007" y="20866"/>
                </a:lnTo>
                <a:lnTo>
                  <a:pt x="127292" y="0"/>
                </a:lnTo>
                <a:lnTo>
                  <a:pt x="147281" y="18732"/>
                </a:lnTo>
                <a:lnTo>
                  <a:pt x="176377" y="19799"/>
                </a:lnTo>
              </a:path>
            </a:pathLst>
          </a:custGeom>
          <a:ln w="14262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414414" y="2128964"/>
            <a:ext cx="338455" cy="338455"/>
          </a:xfrm>
          <a:custGeom>
            <a:avLst/>
            <a:gdLst/>
            <a:ahLst/>
            <a:cxnLst/>
            <a:rect l="l" t="t" r="r" b="b"/>
            <a:pathLst>
              <a:path w="338454" h="338455">
                <a:moveTo>
                  <a:pt x="337934" y="168960"/>
                </a:moveTo>
                <a:lnTo>
                  <a:pt x="325540" y="104108"/>
                </a:lnTo>
                <a:lnTo>
                  <a:pt x="288353" y="49580"/>
                </a:lnTo>
                <a:lnTo>
                  <a:pt x="233826" y="12393"/>
                </a:lnTo>
                <a:lnTo>
                  <a:pt x="168973" y="0"/>
                </a:lnTo>
                <a:lnTo>
                  <a:pt x="135232" y="3098"/>
                </a:lnTo>
                <a:lnTo>
                  <a:pt x="75433" y="27887"/>
                </a:lnTo>
                <a:lnTo>
                  <a:pt x="27764" y="75552"/>
                </a:lnTo>
                <a:lnTo>
                  <a:pt x="3084" y="135245"/>
                </a:lnTo>
                <a:lnTo>
                  <a:pt x="0" y="168960"/>
                </a:lnTo>
                <a:lnTo>
                  <a:pt x="3084" y="202701"/>
                </a:lnTo>
                <a:lnTo>
                  <a:pt x="12338" y="233880"/>
                </a:lnTo>
                <a:lnTo>
                  <a:pt x="21526" y="250927"/>
                </a:lnTo>
                <a:lnTo>
                  <a:pt x="21526" y="168960"/>
                </a:lnTo>
                <a:lnTo>
                  <a:pt x="24217" y="139526"/>
                </a:lnTo>
                <a:lnTo>
                  <a:pt x="45749" y="87334"/>
                </a:lnTo>
                <a:lnTo>
                  <a:pt x="87340" y="45651"/>
                </a:lnTo>
                <a:lnTo>
                  <a:pt x="139531" y="24015"/>
                </a:lnTo>
                <a:lnTo>
                  <a:pt x="168973" y="21310"/>
                </a:lnTo>
                <a:lnTo>
                  <a:pt x="198393" y="24015"/>
                </a:lnTo>
                <a:lnTo>
                  <a:pt x="250471" y="45651"/>
                </a:lnTo>
                <a:lnTo>
                  <a:pt x="292061" y="87334"/>
                </a:lnTo>
                <a:lnTo>
                  <a:pt x="313702" y="139526"/>
                </a:lnTo>
                <a:lnTo>
                  <a:pt x="316407" y="168960"/>
                </a:lnTo>
                <a:lnTo>
                  <a:pt x="316407" y="250750"/>
                </a:lnTo>
                <a:lnTo>
                  <a:pt x="325540" y="233880"/>
                </a:lnTo>
                <a:lnTo>
                  <a:pt x="334836" y="202701"/>
                </a:lnTo>
                <a:lnTo>
                  <a:pt x="337934" y="168960"/>
                </a:lnTo>
                <a:close/>
              </a:path>
              <a:path w="338454" h="338455">
                <a:moveTo>
                  <a:pt x="316407" y="250750"/>
                </a:moveTo>
                <a:lnTo>
                  <a:pt x="316407" y="168960"/>
                </a:lnTo>
                <a:lnTo>
                  <a:pt x="313697" y="198402"/>
                </a:lnTo>
                <a:lnTo>
                  <a:pt x="305582" y="225613"/>
                </a:lnTo>
                <a:lnTo>
                  <a:pt x="273126" y="273342"/>
                </a:lnTo>
                <a:lnTo>
                  <a:pt x="225559" y="305642"/>
                </a:lnTo>
                <a:lnTo>
                  <a:pt x="168973" y="316407"/>
                </a:lnTo>
                <a:lnTo>
                  <a:pt x="139531" y="313716"/>
                </a:lnTo>
                <a:lnTo>
                  <a:pt x="87340" y="292185"/>
                </a:lnTo>
                <a:lnTo>
                  <a:pt x="45749" y="250594"/>
                </a:lnTo>
                <a:lnTo>
                  <a:pt x="24217" y="198402"/>
                </a:lnTo>
                <a:lnTo>
                  <a:pt x="21526" y="168960"/>
                </a:lnTo>
                <a:lnTo>
                  <a:pt x="21526" y="250927"/>
                </a:lnTo>
                <a:lnTo>
                  <a:pt x="49364" y="288569"/>
                </a:lnTo>
                <a:lnTo>
                  <a:pt x="104054" y="325591"/>
                </a:lnTo>
                <a:lnTo>
                  <a:pt x="168973" y="337934"/>
                </a:lnTo>
                <a:lnTo>
                  <a:pt x="202689" y="334843"/>
                </a:lnTo>
                <a:lnTo>
                  <a:pt x="233826" y="325586"/>
                </a:lnTo>
                <a:lnTo>
                  <a:pt x="262381" y="310162"/>
                </a:lnTo>
                <a:lnTo>
                  <a:pt x="288353" y="288569"/>
                </a:lnTo>
                <a:lnTo>
                  <a:pt x="310046" y="262501"/>
                </a:lnTo>
                <a:lnTo>
                  <a:pt x="316407" y="250750"/>
                </a:lnTo>
                <a:close/>
              </a:path>
              <a:path w="338454" h="338455">
                <a:moveTo>
                  <a:pt x="142214" y="135318"/>
                </a:moveTo>
                <a:lnTo>
                  <a:pt x="142214" y="120535"/>
                </a:lnTo>
                <a:lnTo>
                  <a:pt x="139611" y="114223"/>
                </a:lnTo>
                <a:lnTo>
                  <a:pt x="129158" y="103784"/>
                </a:lnTo>
                <a:lnTo>
                  <a:pt x="122796" y="101180"/>
                </a:lnTo>
                <a:lnTo>
                  <a:pt x="107861" y="101180"/>
                </a:lnTo>
                <a:lnTo>
                  <a:pt x="101549" y="103784"/>
                </a:lnTo>
                <a:lnTo>
                  <a:pt x="91122" y="114223"/>
                </a:lnTo>
                <a:lnTo>
                  <a:pt x="88506" y="120535"/>
                </a:lnTo>
                <a:lnTo>
                  <a:pt x="88506" y="135318"/>
                </a:lnTo>
                <a:lnTo>
                  <a:pt x="91122" y="141630"/>
                </a:lnTo>
                <a:lnTo>
                  <a:pt x="101549" y="152069"/>
                </a:lnTo>
                <a:lnTo>
                  <a:pt x="107861" y="154673"/>
                </a:lnTo>
                <a:lnTo>
                  <a:pt x="122796" y="154610"/>
                </a:lnTo>
                <a:lnTo>
                  <a:pt x="128955" y="152069"/>
                </a:lnTo>
                <a:lnTo>
                  <a:pt x="134175" y="146850"/>
                </a:lnTo>
                <a:lnTo>
                  <a:pt x="139534" y="141630"/>
                </a:lnTo>
                <a:lnTo>
                  <a:pt x="142214" y="135318"/>
                </a:lnTo>
                <a:close/>
              </a:path>
              <a:path w="338454" h="338455">
                <a:moveTo>
                  <a:pt x="249427" y="135318"/>
                </a:moveTo>
                <a:lnTo>
                  <a:pt x="249427" y="120535"/>
                </a:lnTo>
                <a:lnTo>
                  <a:pt x="246824" y="114223"/>
                </a:lnTo>
                <a:lnTo>
                  <a:pt x="236385" y="103784"/>
                </a:lnTo>
                <a:lnTo>
                  <a:pt x="230073" y="101180"/>
                </a:lnTo>
                <a:lnTo>
                  <a:pt x="215277" y="101180"/>
                </a:lnTo>
                <a:lnTo>
                  <a:pt x="208902" y="103784"/>
                </a:lnTo>
                <a:lnTo>
                  <a:pt x="203542" y="109004"/>
                </a:lnTo>
                <a:lnTo>
                  <a:pt x="198323" y="114223"/>
                </a:lnTo>
                <a:lnTo>
                  <a:pt x="195719" y="120535"/>
                </a:lnTo>
                <a:lnTo>
                  <a:pt x="195719" y="135318"/>
                </a:lnTo>
                <a:lnTo>
                  <a:pt x="230073" y="154673"/>
                </a:lnTo>
                <a:lnTo>
                  <a:pt x="236385" y="152069"/>
                </a:lnTo>
                <a:lnTo>
                  <a:pt x="246824" y="141630"/>
                </a:lnTo>
                <a:lnTo>
                  <a:pt x="249427" y="135318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6545135" y="2294745"/>
            <a:ext cx="97155" cy="60960"/>
          </a:xfrm>
          <a:custGeom>
            <a:avLst/>
            <a:gdLst/>
            <a:ahLst/>
            <a:cxnLst/>
            <a:rect l="l" t="t" r="r" b="b"/>
            <a:pathLst>
              <a:path w="97154" h="60960">
                <a:moveTo>
                  <a:pt x="97091" y="60837"/>
                </a:moveTo>
                <a:lnTo>
                  <a:pt x="69078" y="16573"/>
                </a:lnTo>
                <a:lnTo>
                  <a:pt x="49626" y="0"/>
                </a:lnTo>
                <a:lnTo>
                  <a:pt x="29634" y="9479"/>
                </a:lnTo>
                <a:lnTo>
                  <a:pt x="0" y="43375"/>
                </a:lnTo>
              </a:path>
            </a:pathLst>
          </a:custGeom>
          <a:ln w="1267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 txBox="1"/>
          <p:nvPr/>
        </p:nvSpPr>
        <p:spPr>
          <a:xfrm>
            <a:off x="6849752" y="661406"/>
            <a:ext cx="1182844" cy="2216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10515">
              <a:lnSpc>
                <a:spcPct val="159600"/>
              </a:lnSpc>
            </a:pPr>
            <a:r>
              <a:rPr lang="es-ES" b="1" kern="0" spc="-360" dirty="0">
                <a:latin typeface="Arial"/>
                <a:cs typeface="Arial"/>
              </a:rPr>
              <a:t>Confundido</a:t>
            </a:r>
            <a:r>
              <a:rPr b="1" kern="0" spc="-240" dirty="0">
                <a:latin typeface="Arial"/>
                <a:cs typeface="Arial"/>
              </a:rPr>
              <a:t>  </a:t>
            </a:r>
            <a:r>
              <a:rPr lang="es-ES" b="1" kern="0" spc="-315" dirty="0">
                <a:latin typeface="Arial"/>
                <a:cs typeface="Arial"/>
              </a:rPr>
              <a:t>Feliz</a:t>
            </a:r>
            <a:endParaRPr kern="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85"/>
              </a:spcBef>
            </a:pPr>
            <a:r>
              <a:rPr lang="es-ES" b="1" kern="0" spc="-245" dirty="0">
                <a:latin typeface="Arial"/>
                <a:cs typeface="Arial"/>
              </a:rPr>
              <a:t>Triste</a:t>
            </a:r>
            <a:endParaRPr kern="0" dirty="0">
              <a:latin typeface="Arial"/>
              <a:cs typeface="Arial"/>
            </a:endParaRPr>
          </a:p>
          <a:p>
            <a:pPr marL="12700" marR="5080">
              <a:lnSpc>
                <a:spcPct val="159600"/>
              </a:lnSpc>
            </a:pPr>
            <a:r>
              <a:rPr lang="es-ES" b="1" kern="0" spc="-260" dirty="0">
                <a:latin typeface="Arial"/>
                <a:cs typeface="Arial"/>
              </a:rPr>
              <a:t>Disgustado</a:t>
            </a:r>
            <a:r>
              <a:rPr b="1" kern="0" spc="-200" dirty="0">
                <a:latin typeface="Arial"/>
                <a:cs typeface="Arial"/>
              </a:rPr>
              <a:t>  </a:t>
            </a:r>
            <a:endParaRPr lang="es-ES" b="1" kern="0" spc="-200" dirty="0">
              <a:latin typeface="Arial"/>
              <a:cs typeface="Arial"/>
            </a:endParaRPr>
          </a:p>
          <a:p>
            <a:pPr marL="12700" marR="5080">
              <a:lnSpc>
                <a:spcPct val="159600"/>
              </a:lnSpc>
            </a:pPr>
            <a:r>
              <a:rPr lang="es-ES" b="1" kern="0" spc="-285" dirty="0">
                <a:latin typeface="Arial"/>
                <a:cs typeface="Arial"/>
              </a:rPr>
              <a:t>Orgulloso</a:t>
            </a:r>
            <a:endParaRPr kern="0" dirty="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8520036" y="824901"/>
            <a:ext cx="903133" cy="20497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ES" sz="1800" b="1" spc="-200" dirty="0">
                <a:latin typeface="Arial"/>
                <a:cs typeface="Arial"/>
              </a:rPr>
              <a:t>Asustado</a:t>
            </a:r>
            <a:endParaRPr sz="1800" dirty="0">
              <a:latin typeface="Arial"/>
              <a:cs typeface="Arial"/>
            </a:endParaRPr>
          </a:p>
          <a:p>
            <a:pPr marL="12700" marR="5080">
              <a:lnSpc>
                <a:spcPct val="159600"/>
              </a:lnSpc>
            </a:pPr>
            <a:r>
              <a:rPr lang="es-ES" sz="1800" b="1" spc="-315" dirty="0">
                <a:latin typeface="Arial"/>
                <a:cs typeface="Arial"/>
              </a:rPr>
              <a:t>gruñón</a:t>
            </a:r>
            <a:r>
              <a:rPr sz="1800" b="1" spc="-180" dirty="0">
                <a:latin typeface="Arial"/>
                <a:cs typeface="Arial"/>
              </a:rPr>
              <a:t>  </a:t>
            </a:r>
            <a:r>
              <a:rPr lang="es-ES" sz="1800" b="1" spc="-325" dirty="0">
                <a:latin typeface="Arial"/>
                <a:cs typeface="Arial"/>
              </a:rPr>
              <a:t>triste</a:t>
            </a:r>
            <a:endParaRPr sz="1800" dirty="0">
              <a:latin typeface="Arial"/>
              <a:cs typeface="Arial"/>
            </a:endParaRPr>
          </a:p>
          <a:p>
            <a:pPr marL="12700" marR="19050">
              <a:lnSpc>
                <a:spcPct val="159600"/>
              </a:lnSpc>
            </a:pPr>
            <a:r>
              <a:rPr lang="es-ES" sz="1800" b="1" spc="-170" dirty="0">
                <a:latin typeface="Arial"/>
                <a:cs typeface="Arial"/>
              </a:rPr>
              <a:t>contento</a:t>
            </a:r>
            <a:r>
              <a:rPr sz="1800" b="1" spc="-170" dirty="0">
                <a:latin typeface="Arial"/>
                <a:cs typeface="Arial"/>
              </a:rPr>
              <a:t>  </a:t>
            </a:r>
            <a:r>
              <a:rPr lang="es-ES" sz="1800" b="1" spc="-280" dirty="0">
                <a:latin typeface="Arial"/>
                <a:cs typeface="Arial"/>
              </a:rPr>
              <a:t>Feliz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43" name="object 143"/>
          <p:cNvSpPr txBox="1">
            <a:spLocks noGrp="1"/>
          </p:cNvSpPr>
          <p:nvPr>
            <p:ph type="title"/>
          </p:nvPr>
        </p:nvSpPr>
        <p:spPr>
          <a:xfrm>
            <a:off x="820230" y="672288"/>
            <a:ext cx="4361370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67230" algn="l"/>
              </a:tabLst>
            </a:pPr>
            <a:r>
              <a:rPr lang="es-ES" spc="-50" dirty="0"/>
              <a:t>Tabla de Emociones</a:t>
            </a:r>
            <a:endParaRPr spc="135" dirty="0"/>
          </a:p>
        </p:txBody>
      </p:sp>
      <p:sp>
        <p:nvSpPr>
          <p:cNvPr id="144" name="object 144"/>
          <p:cNvSpPr/>
          <p:nvPr/>
        </p:nvSpPr>
        <p:spPr>
          <a:xfrm>
            <a:off x="628624" y="1558976"/>
            <a:ext cx="13335" cy="21590"/>
          </a:xfrm>
          <a:custGeom>
            <a:avLst/>
            <a:gdLst/>
            <a:ahLst/>
            <a:cxnLst/>
            <a:rect l="l" t="t" r="r" b="b"/>
            <a:pathLst>
              <a:path w="13334" h="21590">
                <a:moveTo>
                  <a:pt x="13253" y="14548"/>
                </a:moveTo>
                <a:lnTo>
                  <a:pt x="10028" y="8511"/>
                </a:lnTo>
                <a:lnTo>
                  <a:pt x="0" y="0"/>
                </a:lnTo>
                <a:lnTo>
                  <a:pt x="0" y="20344"/>
                </a:lnTo>
                <a:lnTo>
                  <a:pt x="9817" y="21513"/>
                </a:lnTo>
                <a:lnTo>
                  <a:pt x="13253" y="14548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678478" y="1248768"/>
            <a:ext cx="1449985" cy="19236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6" name="object 146"/>
          <p:cNvSpPr/>
          <p:nvPr/>
        </p:nvSpPr>
        <p:spPr>
          <a:xfrm>
            <a:off x="8088401" y="2549512"/>
            <a:ext cx="338455" cy="338455"/>
          </a:xfrm>
          <a:custGeom>
            <a:avLst/>
            <a:gdLst/>
            <a:ahLst/>
            <a:cxnLst/>
            <a:rect l="l" t="t" r="r" b="b"/>
            <a:pathLst>
              <a:path w="338454" h="338455">
                <a:moveTo>
                  <a:pt x="337934" y="168960"/>
                </a:moveTo>
                <a:lnTo>
                  <a:pt x="325535" y="104108"/>
                </a:lnTo>
                <a:lnTo>
                  <a:pt x="288353" y="49580"/>
                </a:lnTo>
                <a:lnTo>
                  <a:pt x="233819" y="12393"/>
                </a:lnTo>
                <a:lnTo>
                  <a:pt x="168960" y="0"/>
                </a:lnTo>
                <a:lnTo>
                  <a:pt x="135225" y="3098"/>
                </a:lnTo>
                <a:lnTo>
                  <a:pt x="75422" y="27887"/>
                </a:lnTo>
                <a:lnTo>
                  <a:pt x="27758" y="75552"/>
                </a:lnTo>
                <a:lnTo>
                  <a:pt x="3083" y="135245"/>
                </a:lnTo>
                <a:lnTo>
                  <a:pt x="0" y="168960"/>
                </a:lnTo>
                <a:lnTo>
                  <a:pt x="3083" y="202696"/>
                </a:lnTo>
                <a:lnTo>
                  <a:pt x="12336" y="233875"/>
                </a:lnTo>
                <a:lnTo>
                  <a:pt x="21526" y="250932"/>
                </a:lnTo>
                <a:lnTo>
                  <a:pt x="21526" y="168960"/>
                </a:lnTo>
                <a:lnTo>
                  <a:pt x="24217" y="139526"/>
                </a:lnTo>
                <a:lnTo>
                  <a:pt x="45743" y="87334"/>
                </a:lnTo>
                <a:lnTo>
                  <a:pt x="87332" y="45651"/>
                </a:lnTo>
                <a:lnTo>
                  <a:pt x="139521" y="24015"/>
                </a:lnTo>
                <a:lnTo>
                  <a:pt x="168960" y="21310"/>
                </a:lnTo>
                <a:lnTo>
                  <a:pt x="198382" y="24015"/>
                </a:lnTo>
                <a:lnTo>
                  <a:pt x="250469" y="45651"/>
                </a:lnTo>
                <a:lnTo>
                  <a:pt x="292054" y="87334"/>
                </a:lnTo>
                <a:lnTo>
                  <a:pt x="313690" y="139526"/>
                </a:lnTo>
                <a:lnTo>
                  <a:pt x="316395" y="168960"/>
                </a:lnTo>
                <a:lnTo>
                  <a:pt x="316395" y="250761"/>
                </a:lnTo>
                <a:lnTo>
                  <a:pt x="325535" y="233875"/>
                </a:lnTo>
                <a:lnTo>
                  <a:pt x="334834" y="202696"/>
                </a:lnTo>
                <a:lnTo>
                  <a:pt x="337934" y="168960"/>
                </a:lnTo>
                <a:close/>
              </a:path>
              <a:path w="338454" h="338455">
                <a:moveTo>
                  <a:pt x="316395" y="250761"/>
                </a:moveTo>
                <a:lnTo>
                  <a:pt x="316395" y="168960"/>
                </a:lnTo>
                <a:lnTo>
                  <a:pt x="313690" y="198402"/>
                </a:lnTo>
                <a:lnTo>
                  <a:pt x="305576" y="225613"/>
                </a:lnTo>
                <a:lnTo>
                  <a:pt x="273126" y="273342"/>
                </a:lnTo>
                <a:lnTo>
                  <a:pt x="225548" y="305642"/>
                </a:lnTo>
                <a:lnTo>
                  <a:pt x="168960" y="316407"/>
                </a:lnTo>
                <a:lnTo>
                  <a:pt x="139521" y="313716"/>
                </a:lnTo>
                <a:lnTo>
                  <a:pt x="87332" y="292185"/>
                </a:lnTo>
                <a:lnTo>
                  <a:pt x="45743" y="250594"/>
                </a:lnTo>
                <a:lnTo>
                  <a:pt x="24217" y="198402"/>
                </a:lnTo>
                <a:lnTo>
                  <a:pt x="21526" y="168960"/>
                </a:lnTo>
                <a:lnTo>
                  <a:pt x="21526" y="250932"/>
                </a:lnTo>
                <a:lnTo>
                  <a:pt x="49352" y="288569"/>
                </a:lnTo>
                <a:lnTo>
                  <a:pt x="104046" y="325591"/>
                </a:lnTo>
                <a:lnTo>
                  <a:pt x="168960" y="337934"/>
                </a:lnTo>
                <a:lnTo>
                  <a:pt x="202682" y="334843"/>
                </a:lnTo>
                <a:lnTo>
                  <a:pt x="233819" y="325586"/>
                </a:lnTo>
                <a:lnTo>
                  <a:pt x="262376" y="310162"/>
                </a:lnTo>
                <a:lnTo>
                  <a:pt x="288353" y="288569"/>
                </a:lnTo>
                <a:lnTo>
                  <a:pt x="310041" y="262499"/>
                </a:lnTo>
                <a:lnTo>
                  <a:pt x="316395" y="250761"/>
                </a:lnTo>
                <a:close/>
              </a:path>
              <a:path w="338454" h="338455">
                <a:moveTo>
                  <a:pt x="148551" y="128981"/>
                </a:moveTo>
                <a:lnTo>
                  <a:pt x="148551" y="114198"/>
                </a:lnTo>
                <a:lnTo>
                  <a:pt x="145935" y="107886"/>
                </a:lnTo>
                <a:lnTo>
                  <a:pt x="135496" y="97447"/>
                </a:lnTo>
                <a:lnTo>
                  <a:pt x="129120" y="94843"/>
                </a:lnTo>
                <a:lnTo>
                  <a:pt x="114198" y="94843"/>
                </a:lnTo>
                <a:lnTo>
                  <a:pt x="107886" y="97447"/>
                </a:lnTo>
                <a:lnTo>
                  <a:pt x="97447" y="107886"/>
                </a:lnTo>
                <a:lnTo>
                  <a:pt x="94843" y="114198"/>
                </a:lnTo>
                <a:lnTo>
                  <a:pt x="94843" y="128981"/>
                </a:lnTo>
                <a:lnTo>
                  <a:pt x="97447" y="135293"/>
                </a:lnTo>
                <a:lnTo>
                  <a:pt x="107886" y="145732"/>
                </a:lnTo>
                <a:lnTo>
                  <a:pt x="114198" y="148336"/>
                </a:lnTo>
                <a:lnTo>
                  <a:pt x="129120" y="148278"/>
                </a:lnTo>
                <a:lnTo>
                  <a:pt x="135280" y="145732"/>
                </a:lnTo>
                <a:lnTo>
                  <a:pt x="140500" y="140512"/>
                </a:lnTo>
                <a:lnTo>
                  <a:pt x="145872" y="135293"/>
                </a:lnTo>
                <a:lnTo>
                  <a:pt x="148551" y="128981"/>
                </a:lnTo>
                <a:close/>
              </a:path>
              <a:path w="338454" h="338455">
                <a:moveTo>
                  <a:pt x="243090" y="128981"/>
                </a:moveTo>
                <a:lnTo>
                  <a:pt x="243090" y="114198"/>
                </a:lnTo>
                <a:lnTo>
                  <a:pt x="240474" y="107886"/>
                </a:lnTo>
                <a:lnTo>
                  <a:pt x="230035" y="97447"/>
                </a:lnTo>
                <a:lnTo>
                  <a:pt x="223735" y="94843"/>
                </a:lnTo>
                <a:lnTo>
                  <a:pt x="208940" y="94843"/>
                </a:lnTo>
                <a:lnTo>
                  <a:pt x="202565" y="97447"/>
                </a:lnTo>
                <a:lnTo>
                  <a:pt x="197205" y="102666"/>
                </a:lnTo>
                <a:lnTo>
                  <a:pt x="191985" y="107886"/>
                </a:lnTo>
                <a:lnTo>
                  <a:pt x="189369" y="114198"/>
                </a:lnTo>
                <a:lnTo>
                  <a:pt x="189369" y="128981"/>
                </a:lnTo>
                <a:lnTo>
                  <a:pt x="191985" y="135293"/>
                </a:lnTo>
                <a:lnTo>
                  <a:pt x="197205" y="140512"/>
                </a:lnTo>
                <a:lnTo>
                  <a:pt x="202565" y="145732"/>
                </a:lnTo>
                <a:lnTo>
                  <a:pt x="208940" y="148336"/>
                </a:lnTo>
                <a:lnTo>
                  <a:pt x="223735" y="148336"/>
                </a:lnTo>
                <a:lnTo>
                  <a:pt x="230035" y="145732"/>
                </a:lnTo>
                <a:lnTo>
                  <a:pt x="240474" y="135293"/>
                </a:lnTo>
                <a:lnTo>
                  <a:pt x="243090" y="128981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8101876" y="1940001"/>
            <a:ext cx="311150" cy="101600"/>
          </a:xfrm>
          <a:custGeom>
            <a:avLst/>
            <a:gdLst/>
            <a:ahLst/>
            <a:cxnLst/>
            <a:rect l="l" t="t" r="r" b="b"/>
            <a:pathLst>
              <a:path w="311150" h="101600">
                <a:moveTo>
                  <a:pt x="310921" y="12"/>
                </a:moveTo>
                <a:lnTo>
                  <a:pt x="287007" y="12"/>
                </a:lnTo>
                <a:lnTo>
                  <a:pt x="281425" y="9730"/>
                </a:lnTo>
                <a:lnTo>
                  <a:pt x="275005" y="19107"/>
                </a:lnTo>
                <a:lnTo>
                  <a:pt x="236989" y="55665"/>
                </a:lnTo>
                <a:lnTo>
                  <a:pt x="184906" y="77192"/>
                </a:lnTo>
                <a:lnTo>
                  <a:pt x="155486" y="79882"/>
                </a:lnTo>
                <a:lnTo>
                  <a:pt x="126046" y="77192"/>
                </a:lnTo>
                <a:lnTo>
                  <a:pt x="73858" y="55665"/>
                </a:lnTo>
                <a:lnTo>
                  <a:pt x="43051" y="28141"/>
                </a:lnTo>
                <a:lnTo>
                  <a:pt x="23888" y="12"/>
                </a:lnTo>
                <a:lnTo>
                  <a:pt x="0" y="38"/>
                </a:lnTo>
                <a:lnTo>
                  <a:pt x="24797" y="39919"/>
                </a:lnTo>
                <a:lnTo>
                  <a:pt x="61947" y="73645"/>
                </a:lnTo>
                <a:lnTo>
                  <a:pt x="121750" y="98325"/>
                </a:lnTo>
                <a:lnTo>
                  <a:pt x="155486" y="101409"/>
                </a:lnTo>
                <a:lnTo>
                  <a:pt x="189207" y="98325"/>
                </a:lnTo>
                <a:lnTo>
                  <a:pt x="248901" y="73645"/>
                </a:lnTo>
                <a:lnTo>
                  <a:pt x="286005" y="39914"/>
                </a:lnTo>
                <a:lnTo>
                  <a:pt x="304030" y="13900"/>
                </a:lnTo>
                <a:lnTo>
                  <a:pt x="310921" y="12"/>
                </a:lnTo>
                <a:close/>
              </a:path>
              <a:path w="311150" h="101600">
                <a:moveTo>
                  <a:pt x="75526" y="12"/>
                </a:moveTo>
                <a:lnTo>
                  <a:pt x="59626" y="25"/>
                </a:lnTo>
                <a:lnTo>
                  <a:pt x="58153" y="6223"/>
                </a:lnTo>
                <a:lnTo>
                  <a:pt x="57048" y="12763"/>
                </a:lnTo>
                <a:lnTo>
                  <a:pt x="56324" y="19646"/>
                </a:lnTo>
                <a:lnTo>
                  <a:pt x="69596" y="19646"/>
                </a:lnTo>
                <a:lnTo>
                  <a:pt x="71170" y="12712"/>
                </a:lnTo>
                <a:lnTo>
                  <a:pt x="73151" y="6146"/>
                </a:lnTo>
                <a:lnTo>
                  <a:pt x="75526" y="12"/>
                </a:lnTo>
                <a:close/>
              </a:path>
              <a:path w="311150" h="101600">
                <a:moveTo>
                  <a:pt x="254863" y="19646"/>
                </a:moveTo>
                <a:lnTo>
                  <a:pt x="254101" y="12763"/>
                </a:lnTo>
                <a:lnTo>
                  <a:pt x="252971" y="6223"/>
                </a:lnTo>
                <a:lnTo>
                  <a:pt x="251460" y="12"/>
                </a:lnTo>
                <a:lnTo>
                  <a:pt x="235496" y="0"/>
                </a:lnTo>
                <a:lnTo>
                  <a:pt x="237871" y="6146"/>
                </a:lnTo>
                <a:lnTo>
                  <a:pt x="239826" y="12712"/>
                </a:lnTo>
                <a:lnTo>
                  <a:pt x="241388" y="19646"/>
                </a:lnTo>
                <a:lnTo>
                  <a:pt x="254863" y="19646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8088401" y="1703476"/>
            <a:ext cx="338455" cy="236854"/>
          </a:xfrm>
          <a:custGeom>
            <a:avLst/>
            <a:gdLst/>
            <a:ahLst/>
            <a:cxnLst/>
            <a:rect l="l" t="t" r="r" b="b"/>
            <a:pathLst>
              <a:path w="338454" h="236855">
                <a:moveTo>
                  <a:pt x="337934" y="168973"/>
                </a:moveTo>
                <a:lnTo>
                  <a:pt x="325535" y="104114"/>
                </a:lnTo>
                <a:lnTo>
                  <a:pt x="288353" y="49580"/>
                </a:lnTo>
                <a:lnTo>
                  <a:pt x="233819" y="12398"/>
                </a:lnTo>
                <a:lnTo>
                  <a:pt x="168960" y="0"/>
                </a:lnTo>
                <a:lnTo>
                  <a:pt x="135225" y="3099"/>
                </a:lnTo>
                <a:lnTo>
                  <a:pt x="75422" y="27892"/>
                </a:lnTo>
                <a:lnTo>
                  <a:pt x="27758" y="75558"/>
                </a:lnTo>
                <a:lnTo>
                  <a:pt x="3083" y="135252"/>
                </a:lnTo>
                <a:lnTo>
                  <a:pt x="0" y="168973"/>
                </a:lnTo>
                <a:lnTo>
                  <a:pt x="840" y="186913"/>
                </a:lnTo>
                <a:lnTo>
                  <a:pt x="3365" y="204155"/>
                </a:lnTo>
                <a:lnTo>
                  <a:pt x="7575" y="220697"/>
                </a:lnTo>
                <a:lnTo>
                  <a:pt x="13474" y="236537"/>
                </a:lnTo>
                <a:lnTo>
                  <a:pt x="21526" y="236537"/>
                </a:lnTo>
                <a:lnTo>
                  <a:pt x="21526" y="168973"/>
                </a:lnTo>
                <a:lnTo>
                  <a:pt x="24217" y="139539"/>
                </a:lnTo>
                <a:lnTo>
                  <a:pt x="45743" y="87347"/>
                </a:lnTo>
                <a:lnTo>
                  <a:pt x="87332" y="45656"/>
                </a:lnTo>
                <a:lnTo>
                  <a:pt x="139521" y="24015"/>
                </a:lnTo>
                <a:lnTo>
                  <a:pt x="168960" y="21310"/>
                </a:lnTo>
                <a:lnTo>
                  <a:pt x="198382" y="24021"/>
                </a:lnTo>
                <a:lnTo>
                  <a:pt x="250469" y="45658"/>
                </a:lnTo>
                <a:lnTo>
                  <a:pt x="292054" y="87347"/>
                </a:lnTo>
                <a:lnTo>
                  <a:pt x="313690" y="139539"/>
                </a:lnTo>
                <a:lnTo>
                  <a:pt x="316395" y="168973"/>
                </a:lnTo>
                <a:lnTo>
                  <a:pt x="316395" y="236554"/>
                </a:lnTo>
                <a:lnTo>
                  <a:pt x="324396" y="236562"/>
                </a:lnTo>
                <a:lnTo>
                  <a:pt x="330315" y="220708"/>
                </a:lnTo>
                <a:lnTo>
                  <a:pt x="334546" y="204158"/>
                </a:lnTo>
                <a:lnTo>
                  <a:pt x="337086" y="186913"/>
                </a:lnTo>
                <a:lnTo>
                  <a:pt x="337934" y="168973"/>
                </a:lnTo>
                <a:close/>
              </a:path>
              <a:path w="338454" h="236855">
                <a:moveTo>
                  <a:pt x="37363" y="236537"/>
                </a:moveTo>
                <a:lnTo>
                  <a:pt x="30431" y="220876"/>
                </a:lnTo>
                <a:lnTo>
                  <a:pt x="25482" y="204393"/>
                </a:lnTo>
                <a:lnTo>
                  <a:pt x="22515" y="187092"/>
                </a:lnTo>
                <a:lnTo>
                  <a:pt x="21526" y="168973"/>
                </a:lnTo>
                <a:lnTo>
                  <a:pt x="21526" y="236537"/>
                </a:lnTo>
                <a:lnTo>
                  <a:pt x="37363" y="236537"/>
                </a:lnTo>
                <a:close/>
              </a:path>
              <a:path w="338454" h="236855">
                <a:moveTo>
                  <a:pt x="264934" y="236550"/>
                </a:moveTo>
                <a:lnTo>
                  <a:pt x="246241" y="195914"/>
                </a:lnTo>
                <a:lnTo>
                  <a:pt x="206687" y="166038"/>
                </a:lnTo>
                <a:lnTo>
                  <a:pt x="168960" y="159626"/>
                </a:lnTo>
                <a:lnTo>
                  <a:pt x="149132" y="161229"/>
                </a:lnTo>
                <a:lnTo>
                  <a:pt x="100901" y="185280"/>
                </a:lnTo>
                <a:lnTo>
                  <a:pt x="77645" y="221545"/>
                </a:lnTo>
                <a:lnTo>
                  <a:pt x="73101" y="236537"/>
                </a:lnTo>
                <a:lnTo>
                  <a:pt x="89001" y="236524"/>
                </a:lnTo>
                <a:lnTo>
                  <a:pt x="101641" y="212905"/>
                </a:lnTo>
                <a:lnTo>
                  <a:pt x="119179" y="195130"/>
                </a:lnTo>
                <a:lnTo>
                  <a:pt x="141618" y="183930"/>
                </a:lnTo>
                <a:lnTo>
                  <a:pt x="168960" y="180035"/>
                </a:lnTo>
                <a:lnTo>
                  <a:pt x="196371" y="183932"/>
                </a:lnTo>
                <a:lnTo>
                  <a:pt x="218843" y="195137"/>
                </a:lnTo>
                <a:lnTo>
                  <a:pt x="236376" y="212916"/>
                </a:lnTo>
                <a:lnTo>
                  <a:pt x="248970" y="236537"/>
                </a:lnTo>
                <a:lnTo>
                  <a:pt x="264934" y="236550"/>
                </a:lnTo>
                <a:close/>
              </a:path>
              <a:path w="338454" h="236855">
                <a:moveTo>
                  <a:pt x="142214" y="122656"/>
                </a:moveTo>
                <a:lnTo>
                  <a:pt x="142214" y="107861"/>
                </a:lnTo>
                <a:lnTo>
                  <a:pt x="139611" y="101561"/>
                </a:lnTo>
                <a:lnTo>
                  <a:pt x="129159" y="91122"/>
                </a:lnTo>
                <a:lnTo>
                  <a:pt x="122783" y="88506"/>
                </a:lnTo>
                <a:lnTo>
                  <a:pt x="107861" y="88506"/>
                </a:lnTo>
                <a:lnTo>
                  <a:pt x="101549" y="91122"/>
                </a:lnTo>
                <a:lnTo>
                  <a:pt x="91109" y="101561"/>
                </a:lnTo>
                <a:lnTo>
                  <a:pt x="88506" y="107861"/>
                </a:lnTo>
                <a:lnTo>
                  <a:pt x="88506" y="122656"/>
                </a:lnTo>
                <a:lnTo>
                  <a:pt x="91109" y="128955"/>
                </a:lnTo>
                <a:lnTo>
                  <a:pt x="101549" y="139395"/>
                </a:lnTo>
                <a:lnTo>
                  <a:pt x="107861" y="142011"/>
                </a:lnTo>
                <a:lnTo>
                  <a:pt x="122783" y="141953"/>
                </a:lnTo>
                <a:lnTo>
                  <a:pt x="128943" y="139395"/>
                </a:lnTo>
                <a:lnTo>
                  <a:pt x="134162" y="134175"/>
                </a:lnTo>
                <a:lnTo>
                  <a:pt x="139534" y="128955"/>
                </a:lnTo>
                <a:lnTo>
                  <a:pt x="142214" y="122656"/>
                </a:lnTo>
                <a:close/>
              </a:path>
              <a:path w="338454" h="236855">
                <a:moveTo>
                  <a:pt x="249428" y="122656"/>
                </a:moveTo>
                <a:lnTo>
                  <a:pt x="249428" y="107861"/>
                </a:lnTo>
                <a:lnTo>
                  <a:pt x="246811" y="101561"/>
                </a:lnTo>
                <a:lnTo>
                  <a:pt x="236372" y="91122"/>
                </a:lnTo>
                <a:lnTo>
                  <a:pt x="230073" y="88506"/>
                </a:lnTo>
                <a:lnTo>
                  <a:pt x="215277" y="88506"/>
                </a:lnTo>
                <a:lnTo>
                  <a:pt x="208902" y="91122"/>
                </a:lnTo>
                <a:lnTo>
                  <a:pt x="203542" y="96342"/>
                </a:lnTo>
                <a:lnTo>
                  <a:pt x="198323" y="101561"/>
                </a:lnTo>
                <a:lnTo>
                  <a:pt x="195707" y="107861"/>
                </a:lnTo>
                <a:lnTo>
                  <a:pt x="195707" y="122656"/>
                </a:lnTo>
                <a:lnTo>
                  <a:pt x="198323" y="128955"/>
                </a:lnTo>
                <a:lnTo>
                  <a:pt x="203542" y="134175"/>
                </a:lnTo>
                <a:lnTo>
                  <a:pt x="208902" y="139395"/>
                </a:lnTo>
                <a:lnTo>
                  <a:pt x="215277" y="142011"/>
                </a:lnTo>
                <a:lnTo>
                  <a:pt x="230073" y="142011"/>
                </a:lnTo>
                <a:lnTo>
                  <a:pt x="236376" y="139391"/>
                </a:lnTo>
                <a:lnTo>
                  <a:pt x="246811" y="128955"/>
                </a:lnTo>
                <a:lnTo>
                  <a:pt x="249428" y="122656"/>
                </a:lnTo>
                <a:close/>
              </a:path>
              <a:path w="338454" h="236855">
                <a:moveTo>
                  <a:pt x="316395" y="236554"/>
                </a:moveTo>
                <a:lnTo>
                  <a:pt x="316395" y="168973"/>
                </a:lnTo>
                <a:lnTo>
                  <a:pt x="315399" y="187092"/>
                </a:lnTo>
                <a:lnTo>
                  <a:pt x="312415" y="204393"/>
                </a:lnTo>
                <a:lnTo>
                  <a:pt x="307442" y="220876"/>
                </a:lnTo>
                <a:lnTo>
                  <a:pt x="300482" y="236537"/>
                </a:lnTo>
                <a:lnTo>
                  <a:pt x="316395" y="236554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8088401" y="1282052"/>
            <a:ext cx="338455" cy="338455"/>
          </a:xfrm>
          <a:custGeom>
            <a:avLst/>
            <a:gdLst/>
            <a:ahLst/>
            <a:cxnLst/>
            <a:rect l="l" t="t" r="r" b="b"/>
            <a:pathLst>
              <a:path w="338454" h="338455">
                <a:moveTo>
                  <a:pt x="337934" y="168960"/>
                </a:moveTo>
                <a:lnTo>
                  <a:pt x="325535" y="104108"/>
                </a:lnTo>
                <a:lnTo>
                  <a:pt x="288353" y="49580"/>
                </a:lnTo>
                <a:lnTo>
                  <a:pt x="233819" y="12393"/>
                </a:lnTo>
                <a:lnTo>
                  <a:pt x="168960" y="0"/>
                </a:lnTo>
                <a:lnTo>
                  <a:pt x="135225" y="3098"/>
                </a:lnTo>
                <a:lnTo>
                  <a:pt x="75422" y="27887"/>
                </a:lnTo>
                <a:lnTo>
                  <a:pt x="27758" y="75552"/>
                </a:lnTo>
                <a:lnTo>
                  <a:pt x="3083" y="135245"/>
                </a:lnTo>
                <a:lnTo>
                  <a:pt x="0" y="168960"/>
                </a:lnTo>
                <a:lnTo>
                  <a:pt x="3083" y="202696"/>
                </a:lnTo>
                <a:lnTo>
                  <a:pt x="12336" y="233875"/>
                </a:lnTo>
                <a:lnTo>
                  <a:pt x="21526" y="250932"/>
                </a:lnTo>
                <a:lnTo>
                  <a:pt x="21526" y="168960"/>
                </a:lnTo>
                <a:lnTo>
                  <a:pt x="24217" y="139526"/>
                </a:lnTo>
                <a:lnTo>
                  <a:pt x="45743" y="87334"/>
                </a:lnTo>
                <a:lnTo>
                  <a:pt x="87332" y="45651"/>
                </a:lnTo>
                <a:lnTo>
                  <a:pt x="139521" y="24015"/>
                </a:lnTo>
                <a:lnTo>
                  <a:pt x="168960" y="21310"/>
                </a:lnTo>
                <a:lnTo>
                  <a:pt x="198382" y="24015"/>
                </a:lnTo>
                <a:lnTo>
                  <a:pt x="250469" y="45651"/>
                </a:lnTo>
                <a:lnTo>
                  <a:pt x="292054" y="87334"/>
                </a:lnTo>
                <a:lnTo>
                  <a:pt x="313690" y="139526"/>
                </a:lnTo>
                <a:lnTo>
                  <a:pt x="316395" y="168960"/>
                </a:lnTo>
                <a:lnTo>
                  <a:pt x="316395" y="250761"/>
                </a:lnTo>
                <a:lnTo>
                  <a:pt x="325535" y="233875"/>
                </a:lnTo>
                <a:lnTo>
                  <a:pt x="334834" y="202696"/>
                </a:lnTo>
                <a:lnTo>
                  <a:pt x="337934" y="168960"/>
                </a:lnTo>
                <a:close/>
              </a:path>
              <a:path w="338454" h="338455">
                <a:moveTo>
                  <a:pt x="316395" y="250761"/>
                </a:moveTo>
                <a:lnTo>
                  <a:pt x="316395" y="168960"/>
                </a:lnTo>
                <a:lnTo>
                  <a:pt x="313690" y="198402"/>
                </a:lnTo>
                <a:lnTo>
                  <a:pt x="305576" y="225613"/>
                </a:lnTo>
                <a:lnTo>
                  <a:pt x="273126" y="273342"/>
                </a:lnTo>
                <a:lnTo>
                  <a:pt x="225548" y="305642"/>
                </a:lnTo>
                <a:lnTo>
                  <a:pt x="168960" y="316407"/>
                </a:lnTo>
                <a:lnTo>
                  <a:pt x="139521" y="313716"/>
                </a:lnTo>
                <a:lnTo>
                  <a:pt x="87332" y="292185"/>
                </a:lnTo>
                <a:lnTo>
                  <a:pt x="45743" y="250594"/>
                </a:lnTo>
                <a:lnTo>
                  <a:pt x="24217" y="198402"/>
                </a:lnTo>
                <a:lnTo>
                  <a:pt x="21526" y="168960"/>
                </a:lnTo>
                <a:lnTo>
                  <a:pt x="21526" y="250932"/>
                </a:lnTo>
                <a:lnTo>
                  <a:pt x="49352" y="288569"/>
                </a:lnTo>
                <a:lnTo>
                  <a:pt x="104046" y="325591"/>
                </a:lnTo>
                <a:lnTo>
                  <a:pt x="168960" y="337934"/>
                </a:lnTo>
                <a:lnTo>
                  <a:pt x="202682" y="334843"/>
                </a:lnTo>
                <a:lnTo>
                  <a:pt x="233819" y="325586"/>
                </a:lnTo>
                <a:lnTo>
                  <a:pt x="262376" y="310162"/>
                </a:lnTo>
                <a:lnTo>
                  <a:pt x="288353" y="288569"/>
                </a:lnTo>
                <a:lnTo>
                  <a:pt x="310041" y="262499"/>
                </a:lnTo>
                <a:lnTo>
                  <a:pt x="316395" y="250761"/>
                </a:lnTo>
                <a:close/>
              </a:path>
              <a:path w="338454" h="338455">
                <a:moveTo>
                  <a:pt x="142214" y="135318"/>
                </a:moveTo>
                <a:lnTo>
                  <a:pt x="142214" y="120535"/>
                </a:lnTo>
                <a:lnTo>
                  <a:pt x="139611" y="114223"/>
                </a:lnTo>
                <a:lnTo>
                  <a:pt x="129159" y="103784"/>
                </a:lnTo>
                <a:lnTo>
                  <a:pt x="122783" y="101180"/>
                </a:lnTo>
                <a:lnTo>
                  <a:pt x="107861" y="101180"/>
                </a:lnTo>
                <a:lnTo>
                  <a:pt x="101549" y="103784"/>
                </a:lnTo>
                <a:lnTo>
                  <a:pt x="91109" y="114223"/>
                </a:lnTo>
                <a:lnTo>
                  <a:pt x="88506" y="120535"/>
                </a:lnTo>
                <a:lnTo>
                  <a:pt x="88506" y="135318"/>
                </a:lnTo>
                <a:lnTo>
                  <a:pt x="91109" y="141630"/>
                </a:lnTo>
                <a:lnTo>
                  <a:pt x="101549" y="152069"/>
                </a:lnTo>
                <a:lnTo>
                  <a:pt x="107861" y="154673"/>
                </a:lnTo>
                <a:lnTo>
                  <a:pt x="122783" y="154615"/>
                </a:lnTo>
                <a:lnTo>
                  <a:pt x="128943" y="152069"/>
                </a:lnTo>
                <a:lnTo>
                  <a:pt x="134162" y="146850"/>
                </a:lnTo>
                <a:lnTo>
                  <a:pt x="139534" y="141630"/>
                </a:lnTo>
                <a:lnTo>
                  <a:pt x="142214" y="135318"/>
                </a:lnTo>
                <a:close/>
              </a:path>
              <a:path w="338454" h="338455">
                <a:moveTo>
                  <a:pt x="249428" y="135318"/>
                </a:moveTo>
                <a:lnTo>
                  <a:pt x="249428" y="120535"/>
                </a:lnTo>
                <a:lnTo>
                  <a:pt x="246811" y="114223"/>
                </a:lnTo>
                <a:lnTo>
                  <a:pt x="236372" y="103784"/>
                </a:lnTo>
                <a:lnTo>
                  <a:pt x="230073" y="101180"/>
                </a:lnTo>
                <a:lnTo>
                  <a:pt x="215277" y="101180"/>
                </a:lnTo>
                <a:lnTo>
                  <a:pt x="208902" y="103784"/>
                </a:lnTo>
                <a:lnTo>
                  <a:pt x="203542" y="109004"/>
                </a:lnTo>
                <a:lnTo>
                  <a:pt x="198323" y="114223"/>
                </a:lnTo>
                <a:lnTo>
                  <a:pt x="195707" y="120535"/>
                </a:lnTo>
                <a:lnTo>
                  <a:pt x="195707" y="135318"/>
                </a:lnTo>
                <a:lnTo>
                  <a:pt x="198323" y="141630"/>
                </a:lnTo>
                <a:lnTo>
                  <a:pt x="203542" y="146850"/>
                </a:lnTo>
                <a:lnTo>
                  <a:pt x="208902" y="152069"/>
                </a:lnTo>
                <a:lnTo>
                  <a:pt x="215277" y="154673"/>
                </a:lnTo>
                <a:lnTo>
                  <a:pt x="230073" y="154673"/>
                </a:lnTo>
                <a:lnTo>
                  <a:pt x="236372" y="152069"/>
                </a:lnTo>
                <a:lnTo>
                  <a:pt x="246811" y="141630"/>
                </a:lnTo>
                <a:lnTo>
                  <a:pt x="249428" y="135318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8101876" y="2359380"/>
            <a:ext cx="311150" cy="101600"/>
          </a:xfrm>
          <a:custGeom>
            <a:avLst/>
            <a:gdLst/>
            <a:ahLst/>
            <a:cxnLst/>
            <a:rect l="l" t="t" r="r" b="b"/>
            <a:pathLst>
              <a:path w="311150" h="101600">
                <a:moveTo>
                  <a:pt x="310921" y="12"/>
                </a:moveTo>
                <a:lnTo>
                  <a:pt x="287007" y="0"/>
                </a:lnTo>
                <a:lnTo>
                  <a:pt x="281425" y="9724"/>
                </a:lnTo>
                <a:lnTo>
                  <a:pt x="275005" y="19103"/>
                </a:lnTo>
                <a:lnTo>
                  <a:pt x="236989" y="55660"/>
                </a:lnTo>
                <a:lnTo>
                  <a:pt x="184906" y="77191"/>
                </a:lnTo>
                <a:lnTo>
                  <a:pt x="155486" y="79883"/>
                </a:lnTo>
                <a:lnTo>
                  <a:pt x="126046" y="77191"/>
                </a:lnTo>
                <a:lnTo>
                  <a:pt x="73858" y="55660"/>
                </a:lnTo>
                <a:lnTo>
                  <a:pt x="43051" y="28135"/>
                </a:lnTo>
                <a:lnTo>
                  <a:pt x="23888" y="12"/>
                </a:lnTo>
                <a:lnTo>
                  <a:pt x="0" y="25"/>
                </a:lnTo>
                <a:lnTo>
                  <a:pt x="24797" y="39914"/>
                </a:lnTo>
                <a:lnTo>
                  <a:pt x="61947" y="73639"/>
                </a:lnTo>
                <a:lnTo>
                  <a:pt x="121750" y="98323"/>
                </a:lnTo>
                <a:lnTo>
                  <a:pt x="155486" y="101409"/>
                </a:lnTo>
                <a:lnTo>
                  <a:pt x="189207" y="98318"/>
                </a:lnTo>
                <a:lnTo>
                  <a:pt x="248901" y="73638"/>
                </a:lnTo>
                <a:lnTo>
                  <a:pt x="286005" y="39914"/>
                </a:lnTo>
                <a:lnTo>
                  <a:pt x="304030" y="13900"/>
                </a:lnTo>
                <a:lnTo>
                  <a:pt x="310921" y="12"/>
                </a:lnTo>
                <a:close/>
              </a:path>
              <a:path w="311150" h="101600">
                <a:moveTo>
                  <a:pt x="234264" y="12"/>
                </a:moveTo>
                <a:lnTo>
                  <a:pt x="203530" y="25"/>
                </a:lnTo>
                <a:lnTo>
                  <a:pt x="193197" y="5085"/>
                </a:lnTo>
                <a:lnTo>
                  <a:pt x="181746" y="8701"/>
                </a:lnTo>
                <a:lnTo>
                  <a:pt x="169175" y="10871"/>
                </a:lnTo>
                <a:lnTo>
                  <a:pt x="155486" y="11595"/>
                </a:lnTo>
                <a:lnTo>
                  <a:pt x="141789" y="10871"/>
                </a:lnTo>
                <a:lnTo>
                  <a:pt x="129216" y="8699"/>
                </a:lnTo>
                <a:lnTo>
                  <a:pt x="117759" y="5076"/>
                </a:lnTo>
                <a:lnTo>
                  <a:pt x="107442" y="12"/>
                </a:lnTo>
                <a:lnTo>
                  <a:pt x="78930" y="12"/>
                </a:lnTo>
                <a:lnTo>
                  <a:pt x="117767" y="28767"/>
                </a:lnTo>
                <a:lnTo>
                  <a:pt x="155486" y="35179"/>
                </a:lnTo>
                <a:lnTo>
                  <a:pt x="175300" y="34070"/>
                </a:lnTo>
                <a:lnTo>
                  <a:pt x="223329" y="12687"/>
                </a:lnTo>
                <a:lnTo>
                  <a:pt x="230987" y="4584"/>
                </a:lnTo>
                <a:lnTo>
                  <a:pt x="234264" y="12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8088401" y="2122855"/>
            <a:ext cx="338455" cy="236854"/>
          </a:xfrm>
          <a:custGeom>
            <a:avLst/>
            <a:gdLst/>
            <a:ahLst/>
            <a:cxnLst/>
            <a:rect l="l" t="t" r="r" b="b"/>
            <a:pathLst>
              <a:path w="338454" h="236855">
                <a:moveTo>
                  <a:pt x="337934" y="168960"/>
                </a:moveTo>
                <a:lnTo>
                  <a:pt x="325535" y="104108"/>
                </a:lnTo>
                <a:lnTo>
                  <a:pt x="288353" y="49580"/>
                </a:lnTo>
                <a:lnTo>
                  <a:pt x="233819" y="12393"/>
                </a:lnTo>
                <a:lnTo>
                  <a:pt x="168960" y="0"/>
                </a:lnTo>
                <a:lnTo>
                  <a:pt x="135225" y="3098"/>
                </a:lnTo>
                <a:lnTo>
                  <a:pt x="75422" y="27887"/>
                </a:lnTo>
                <a:lnTo>
                  <a:pt x="27758" y="75552"/>
                </a:lnTo>
                <a:lnTo>
                  <a:pt x="3083" y="135245"/>
                </a:lnTo>
                <a:lnTo>
                  <a:pt x="0" y="168960"/>
                </a:lnTo>
                <a:lnTo>
                  <a:pt x="840" y="186908"/>
                </a:lnTo>
                <a:lnTo>
                  <a:pt x="3365" y="204154"/>
                </a:lnTo>
                <a:lnTo>
                  <a:pt x="7575" y="220697"/>
                </a:lnTo>
                <a:lnTo>
                  <a:pt x="13474" y="236537"/>
                </a:lnTo>
                <a:lnTo>
                  <a:pt x="21526" y="236533"/>
                </a:lnTo>
                <a:lnTo>
                  <a:pt x="21526" y="168960"/>
                </a:lnTo>
                <a:lnTo>
                  <a:pt x="24217" y="139526"/>
                </a:lnTo>
                <a:lnTo>
                  <a:pt x="45743" y="87334"/>
                </a:lnTo>
                <a:lnTo>
                  <a:pt x="87332" y="45651"/>
                </a:lnTo>
                <a:lnTo>
                  <a:pt x="139521" y="24015"/>
                </a:lnTo>
                <a:lnTo>
                  <a:pt x="168960" y="21310"/>
                </a:lnTo>
                <a:lnTo>
                  <a:pt x="198382" y="24020"/>
                </a:lnTo>
                <a:lnTo>
                  <a:pt x="250469" y="45652"/>
                </a:lnTo>
                <a:lnTo>
                  <a:pt x="292054" y="87334"/>
                </a:lnTo>
                <a:lnTo>
                  <a:pt x="313690" y="139526"/>
                </a:lnTo>
                <a:lnTo>
                  <a:pt x="316395" y="168960"/>
                </a:lnTo>
                <a:lnTo>
                  <a:pt x="316395" y="236545"/>
                </a:lnTo>
                <a:lnTo>
                  <a:pt x="324396" y="236550"/>
                </a:lnTo>
                <a:lnTo>
                  <a:pt x="330315" y="220702"/>
                </a:lnTo>
                <a:lnTo>
                  <a:pt x="334546" y="204155"/>
                </a:lnTo>
                <a:lnTo>
                  <a:pt x="337086" y="186908"/>
                </a:lnTo>
                <a:lnTo>
                  <a:pt x="337934" y="168960"/>
                </a:lnTo>
                <a:close/>
              </a:path>
              <a:path w="338454" h="236855">
                <a:moveTo>
                  <a:pt x="37363" y="236524"/>
                </a:moveTo>
                <a:lnTo>
                  <a:pt x="30431" y="220865"/>
                </a:lnTo>
                <a:lnTo>
                  <a:pt x="25482" y="204385"/>
                </a:lnTo>
                <a:lnTo>
                  <a:pt x="22515" y="187084"/>
                </a:lnTo>
                <a:lnTo>
                  <a:pt x="21526" y="168960"/>
                </a:lnTo>
                <a:lnTo>
                  <a:pt x="21526" y="236533"/>
                </a:lnTo>
                <a:lnTo>
                  <a:pt x="37363" y="236524"/>
                </a:lnTo>
                <a:close/>
              </a:path>
              <a:path w="338454" h="236855">
                <a:moveTo>
                  <a:pt x="120916" y="236550"/>
                </a:moveTo>
                <a:lnTo>
                  <a:pt x="107861" y="226563"/>
                </a:lnTo>
                <a:lnTo>
                  <a:pt x="97235" y="213569"/>
                </a:lnTo>
                <a:lnTo>
                  <a:pt x="88964" y="197477"/>
                </a:lnTo>
                <a:lnTo>
                  <a:pt x="83070" y="178320"/>
                </a:lnTo>
                <a:lnTo>
                  <a:pt x="69799" y="178320"/>
                </a:lnTo>
                <a:lnTo>
                  <a:pt x="72754" y="195732"/>
                </a:lnTo>
                <a:lnTo>
                  <a:pt x="77506" y="211020"/>
                </a:lnTo>
                <a:lnTo>
                  <a:pt x="84056" y="224512"/>
                </a:lnTo>
                <a:lnTo>
                  <a:pt x="92405" y="236537"/>
                </a:lnTo>
                <a:lnTo>
                  <a:pt x="120916" y="236550"/>
                </a:lnTo>
                <a:close/>
              </a:path>
              <a:path w="338454" h="236855">
                <a:moveTo>
                  <a:pt x="142214" y="122643"/>
                </a:moveTo>
                <a:lnTo>
                  <a:pt x="142214" y="107861"/>
                </a:lnTo>
                <a:lnTo>
                  <a:pt x="139611" y="101549"/>
                </a:lnTo>
                <a:lnTo>
                  <a:pt x="129159" y="91109"/>
                </a:lnTo>
                <a:lnTo>
                  <a:pt x="122783" y="88506"/>
                </a:lnTo>
                <a:lnTo>
                  <a:pt x="107861" y="88506"/>
                </a:lnTo>
                <a:lnTo>
                  <a:pt x="101549" y="91109"/>
                </a:lnTo>
                <a:lnTo>
                  <a:pt x="91109" y="101549"/>
                </a:lnTo>
                <a:lnTo>
                  <a:pt x="88506" y="107861"/>
                </a:lnTo>
                <a:lnTo>
                  <a:pt x="88506" y="122643"/>
                </a:lnTo>
                <a:lnTo>
                  <a:pt x="91109" y="128955"/>
                </a:lnTo>
                <a:lnTo>
                  <a:pt x="101549" y="139395"/>
                </a:lnTo>
                <a:lnTo>
                  <a:pt x="107861" y="141998"/>
                </a:lnTo>
                <a:lnTo>
                  <a:pt x="122783" y="141940"/>
                </a:lnTo>
                <a:lnTo>
                  <a:pt x="128943" y="139395"/>
                </a:lnTo>
                <a:lnTo>
                  <a:pt x="134162" y="134175"/>
                </a:lnTo>
                <a:lnTo>
                  <a:pt x="139534" y="128955"/>
                </a:lnTo>
                <a:lnTo>
                  <a:pt x="142214" y="122643"/>
                </a:lnTo>
                <a:close/>
              </a:path>
              <a:path w="338454" h="236855">
                <a:moveTo>
                  <a:pt x="249428" y="122643"/>
                </a:moveTo>
                <a:lnTo>
                  <a:pt x="249428" y="107861"/>
                </a:lnTo>
                <a:lnTo>
                  <a:pt x="246811" y="101549"/>
                </a:lnTo>
                <a:lnTo>
                  <a:pt x="236372" y="91109"/>
                </a:lnTo>
                <a:lnTo>
                  <a:pt x="230073" y="88506"/>
                </a:lnTo>
                <a:lnTo>
                  <a:pt x="215277" y="88506"/>
                </a:lnTo>
                <a:lnTo>
                  <a:pt x="208902" y="91109"/>
                </a:lnTo>
                <a:lnTo>
                  <a:pt x="203542" y="96329"/>
                </a:lnTo>
                <a:lnTo>
                  <a:pt x="198323" y="101549"/>
                </a:lnTo>
                <a:lnTo>
                  <a:pt x="195707" y="107861"/>
                </a:lnTo>
                <a:lnTo>
                  <a:pt x="195707" y="122643"/>
                </a:lnTo>
                <a:lnTo>
                  <a:pt x="198323" y="128955"/>
                </a:lnTo>
                <a:lnTo>
                  <a:pt x="203542" y="134175"/>
                </a:lnTo>
                <a:lnTo>
                  <a:pt x="208902" y="139395"/>
                </a:lnTo>
                <a:lnTo>
                  <a:pt x="215277" y="141998"/>
                </a:lnTo>
                <a:lnTo>
                  <a:pt x="230073" y="141998"/>
                </a:lnTo>
                <a:lnTo>
                  <a:pt x="236372" y="139395"/>
                </a:lnTo>
                <a:lnTo>
                  <a:pt x="246811" y="128955"/>
                </a:lnTo>
                <a:lnTo>
                  <a:pt x="249428" y="122643"/>
                </a:lnTo>
                <a:close/>
              </a:path>
              <a:path w="338454" h="236855">
                <a:moveTo>
                  <a:pt x="268338" y="178320"/>
                </a:moveTo>
                <a:lnTo>
                  <a:pt x="254863" y="178320"/>
                </a:lnTo>
                <a:lnTo>
                  <a:pt x="248962" y="197477"/>
                </a:lnTo>
                <a:lnTo>
                  <a:pt x="240687" y="213567"/>
                </a:lnTo>
                <a:lnTo>
                  <a:pt x="230035" y="226589"/>
                </a:lnTo>
                <a:lnTo>
                  <a:pt x="217004" y="236537"/>
                </a:lnTo>
                <a:lnTo>
                  <a:pt x="247738" y="236550"/>
                </a:lnTo>
                <a:lnTo>
                  <a:pt x="255299" y="224188"/>
                </a:lnTo>
                <a:lnTo>
                  <a:pt x="261253" y="210364"/>
                </a:lnTo>
                <a:lnTo>
                  <a:pt x="265600" y="195075"/>
                </a:lnTo>
                <a:lnTo>
                  <a:pt x="268338" y="178320"/>
                </a:lnTo>
                <a:close/>
              </a:path>
              <a:path w="338454" h="236855">
                <a:moveTo>
                  <a:pt x="316395" y="236545"/>
                </a:moveTo>
                <a:lnTo>
                  <a:pt x="316395" y="168960"/>
                </a:lnTo>
                <a:lnTo>
                  <a:pt x="315399" y="187084"/>
                </a:lnTo>
                <a:lnTo>
                  <a:pt x="312415" y="204387"/>
                </a:lnTo>
                <a:lnTo>
                  <a:pt x="307442" y="220870"/>
                </a:lnTo>
                <a:lnTo>
                  <a:pt x="300482" y="236537"/>
                </a:lnTo>
                <a:lnTo>
                  <a:pt x="316395" y="236545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8088401" y="858558"/>
            <a:ext cx="338455" cy="338455"/>
          </a:xfrm>
          <a:custGeom>
            <a:avLst/>
            <a:gdLst/>
            <a:ahLst/>
            <a:cxnLst/>
            <a:rect l="l" t="t" r="r" b="b"/>
            <a:pathLst>
              <a:path w="338454" h="338455">
                <a:moveTo>
                  <a:pt x="337934" y="168973"/>
                </a:moveTo>
                <a:lnTo>
                  <a:pt x="325535" y="104114"/>
                </a:lnTo>
                <a:lnTo>
                  <a:pt x="288353" y="49580"/>
                </a:lnTo>
                <a:lnTo>
                  <a:pt x="233819" y="12398"/>
                </a:lnTo>
                <a:lnTo>
                  <a:pt x="168960" y="0"/>
                </a:lnTo>
                <a:lnTo>
                  <a:pt x="135225" y="3099"/>
                </a:lnTo>
                <a:lnTo>
                  <a:pt x="75422" y="27892"/>
                </a:lnTo>
                <a:lnTo>
                  <a:pt x="27758" y="75558"/>
                </a:lnTo>
                <a:lnTo>
                  <a:pt x="3083" y="135252"/>
                </a:lnTo>
                <a:lnTo>
                  <a:pt x="0" y="168973"/>
                </a:lnTo>
                <a:lnTo>
                  <a:pt x="3083" y="202708"/>
                </a:lnTo>
                <a:lnTo>
                  <a:pt x="12336" y="233887"/>
                </a:lnTo>
                <a:lnTo>
                  <a:pt x="21526" y="250944"/>
                </a:lnTo>
                <a:lnTo>
                  <a:pt x="21526" y="168973"/>
                </a:lnTo>
                <a:lnTo>
                  <a:pt x="24217" y="139539"/>
                </a:lnTo>
                <a:lnTo>
                  <a:pt x="45743" y="87347"/>
                </a:lnTo>
                <a:lnTo>
                  <a:pt x="87332" y="45656"/>
                </a:lnTo>
                <a:lnTo>
                  <a:pt x="139521" y="24015"/>
                </a:lnTo>
                <a:lnTo>
                  <a:pt x="168960" y="21310"/>
                </a:lnTo>
                <a:lnTo>
                  <a:pt x="198382" y="24021"/>
                </a:lnTo>
                <a:lnTo>
                  <a:pt x="250469" y="45658"/>
                </a:lnTo>
                <a:lnTo>
                  <a:pt x="292054" y="87347"/>
                </a:lnTo>
                <a:lnTo>
                  <a:pt x="313690" y="139539"/>
                </a:lnTo>
                <a:lnTo>
                  <a:pt x="316395" y="168973"/>
                </a:lnTo>
                <a:lnTo>
                  <a:pt x="316395" y="250774"/>
                </a:lnTo>
                <a:lnTo>
                  <a:pt x="325535" y="233887"/>
                </a:lnTo>
                <a:lnTo>
                  <a:pt x="334834" y="202708"/>
                </a:lnTo>
                <a:lnTo>
                  <a:pt x="337934" y="168973"/>
                </a:lnTo>
                <a:close/>
              </a:path>
              <a:path w="338454" h="338455">
                <a:moveTo>
                  <a:pt x="316395" y="250774"/>
                </a:moveTo>
                <a:lnTo>
                  <a:pt x="316395" y="168973"/>
                </a:lnTo>
                <a:lnTo>
                  <a:pt x="313690" y="198413"/>
                </a:lnTo>
                <a:lnTo>
                  <a:pt x="305576" y="225621"/>
                </a:lnTo>
                <a:lnTo>
                  <a:pt x="273126" y="273354"/>
                </a:lnTo>
                <a:lnTo>
                  <a:pt x="225548" y="305644"/>
                </a:lnTo>
                <a:lnTo>
                  <a:pt x="168960" y="316407"/>
                </a:lnTo>
                <a:lnTo>
                  <a:pt x="139521" y="313716"/>
                </a:lnTo>
                <a:lnTo>
                  <a:pt x="87332" y="292190"/>
                </a:lnTo>
                <a:lnTo>
                  <a:pt x="45743" y="250601"/>
                </a:lnTo>
                <a:lnTo>
                  <a:pt x="24217" y="198413"/>
                </a:lnTo>
                <a:lnTo>
                  <a:pt x="21526" y="168973"/>
                </a:lnTo>
                <a:lnTo>
                  <a:pt x="21526" y="250944"/>
                </a:lnTo>
                <a:lnTo>
                  <a:pt x="49352" y="288582"/>
                </a:lnTo>
                <a:lnTo>
                  <a:pt x="104046" y="325597"/>
                </a:lnTo>
                <a:lnTo>
                  <a:pt x="168960" y="337934"/>
                </a:lnTo>
                <a:lnTo>
                  <a:pt x="202682" y="334850"/>
                </a:lnTo>
                <a:lnTo>
                  <a:pt x="233819" y="325597"/>
                </a:lnTo>
                <a:lnTo>
                  <a:pt x="262376" y="310175"/>
                </a:lnTo>
                <a:lnTo>
                  <a:pt x="288353" y="288582"/>
                </a:lnTo>
                <a:lnTo>
                  <a:pt x="310041" y="262511"/>
                </a:lnTo>
                <a:lnTo>
                  <a:pt x="316395" y="250774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8221484" y="1039964"/>
            <a:ext cx="64769" cy="111125"/>
          </a:xfrm>
          <a:custGeom>
            <a:avLst/>
            <a:gdLst/>
            <a:ahLst/>
            <a:cxnLst/>
            <a:rect l="l" t="t" r="r" b="b"/>
            <a:pathLst>
              <a:path w="64770" h="111125">
                <a:moveTo>
                  <a:pt x="64503" y="55359"/>
                </a:moveTo>
                <a:lnTo>
                  <a:pt x="61968" y="33807"/>
                </a:lnTo>
                <a:lnTo>
                  <a:pt x="55057" y="16211"/>
                </a:lnTo>
                <a:lnTo>
                  <a:pt x="44807" y="4349"/>
                </a:lnTo>
                <a:lnTo>
                  <a:pt x="32257" y="0"/>
                </a:lnTo>
                <a:lnTo>
                  <a:pt x="19700" y="4349"/>
                </a:lnTo>
                <a:lnTo>
                  <a:pt x="9447" y="16211"/>
                </a:lnTo>
                <a:lnTo>
                  <a:pt x="2534" y="33807"/>
                </a:lnTo>
                <a:lnTo>
                  <a:pt x="0" y="55359"/>
                </a:lnTo>
                <a:lnTo>
                  <a:pt x="2534" y="76903"/>
                </a:lnTo>
                <a:lnTo>
                  <a:pt x="9447" y="94495"/>
                </a:lnTo>
                <a:lnTo>
                  <a:pt x="19700" y="106356"/>
                </a:lnTo>
                <a:lnTo>
                  <a:pt x="32257" y="110705"/>
                </a:lnTo>
                <a:lnTo>
                  <a:pt x="44807" y="106356"/>
                </a:lnTo>
                <a:lnTo>
                  <a:pt x="55057" y="94495"/>
                </a:lnTo>
                <a:lnTo>
                  <a:pt x="61968" y="76903"/>
                </a:lnTo>
                <a:lnTo>
                  <a:pt x="64503" y="55359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8173199" y="934618"/>
            <a:ext cx="47625" cy="34290"/>
          </a:xfrm>
          <a:custGeom>
            <a:avLst/>
            <a:gdLst/>
            <a:ahLst/>
            <a:cxnLst/>
            <a:rect l="l" t="t" r="r" b="b"/>
            <a:pathLst>
              <a:path w="47625" h="34290">
                <a:moveTo>
                  <a:pt x="0" y="34112"/>
                </a:moveTo>
                <a:lnTo>
                  <a:pt x="28270" y="0"/>
                </a:lnTo>
                <a:lnTo>
                  <a:pt x="47307" y="18059"/>
                </a:lnTo>
              </a:path>
            </a:pathLst>
          </a:custGeom>
          <a:ln w="11087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8277199" y="932738"/>
            <a:ext cx="51435" cy="34290"/>
          </a:xfrm>
          <a:custGeom>
            <a:avLst/>
            <a:gdLst/>
            <a:ahLst/>
            <a:cxnLst/>
            <a:rect l="l" t="t" r="r" b="b"/>
            <a:pathLst>
              <a:path w="51434" h="34290">
                <a:moveTo>
                  <a:pt x="0" y="20980"/>
                </a:moveTo>
                <a:lnTo>
                  <a:pt x="21755" y="0"/>
                </a:lnTo>
                <a:lnTo>
                  <a:pt x="51295" y="34112"/>
                </a:lnTo>
              </a:path>
            </a:pathLst>
          </a:custGeom>
          <a:ln w="11087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8192604" y="971638"/>
            <a:ext cx="42545" cy="54610"/>
          </a:xfrm>
          <a:custGeom>
            <a:avLst/>
            <a:gdLst/>
            <a:ahLst/>
            <a:cxnLst/>
            <a:rect l="l" t="t" r="r" b="b"/>
            <a:pathLst>
              <a:path w="42545" h="54609">
                <a:moveTo>
                  <a:pt x="42316" y="34759"/>
                </a:moveTo>
                <a:lnTo>
                  <a:pt x="42316" y="19710"/>
                </a:lnTo>
                <a:lnTo>
                  <a:pt x="40258" y="13284"/>
                </a:lnTo>
                <a:lnTo>
                  <a:pt x="32029" y="2667"/>
                </a:lnTo>
                <a:lnTo>
                  <a:pt x="27012" y="0"/>
                </a:lnTo>
                <a:lnTo>
                  <a:pt x="15252" y="0"/>
                </a:lnTo>
                <a:lnTo>
                  <a:pt x="10274" y="2667"/>
                </a:lnTo>
                <a:lnTo>
                  <a:pt x="2057" y="13284"/>
                </a:lnTo>
                <a:lnTo>
                  <a:pt x="0" y="19710"/>
                </a:lnTo>
                <a:lnTo>
                  <a:pt x="0" y="34759"/>
                </a:lnTo>
                <a:lnTo>
                  <a:pt x="2057" y="41186"/>
                </a:lnTo>
                <a:lnTo>
                  <a:pt x="10274" y="51816"/>
                </a:lnTo>
                <a:lnTo>
                  <a:pt x="15252" y="54470"/>
                </a:lnTo>
                <a:lnTo>
                  <a:pt x="27012" y="54409"/>
                </a:lnTo>
                <a:lnTo>
                  <a:pt x="31864" y="51816"/>
                </a:lnTo>
                <a:lnTo>
                  <a:pt x="35979" y="46494"/>
                </a:lnTo>
                <a:lnTo>
                  <a:pt x="40195" y="41186"/>
                </a:lnTo>
                <a:lnTo>
                  <a:pt x="42316" y="34759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8277047" y="971638"/>
            <a:ext cx="42545" cy="54610"/>
          </a:xfrm>
          <a:custGeom>
            <a:avLst/>
            <a:gdLst/>
            <a:ahLst/>
            <a:cxnLst/>
            <a:rect l="l" t="t" r="r" b="b"/>
            <a:pathLst>
              <a:path w="42545" h="54609">
                <a:moveTo>
                  <a:pt x="42316" y="34759"/>
                </a:moveTo>
                <a:lnTo>
                  <a:pt x="42316" y="19710"/>
                </a:lnTo>
                <a:lnTo>
                  <a:pt x="40258" y="13284"/>
                </a:lnTo>
                <a:lnTo>
                  <a:pt x="32042" y="2667"/>
                </a:lnTo>
                <a:lnTo>
                  <a:pt x="27063" y="0"/>
                </a:lnTo>
                <a:lnTo>
                  <a:pt x="15417" y="0"/>
                </a:lnTo>
                <a:lnTo>
                  <a:pt x="10401" y="2667"/>
                </a:lnTo>
                <a:lnTo>
                  <a:pt x="6172" y="7975"/>
                </a:lnTo>
                <a:lnTo>
                  <a:pt x="2057" y="13284"/>
                </a:lnTo>
                <a:lnTo>
                  <a:pt x="0" y="19710"/>
                </a:lnTo>
                <a:lnTo>
                  <a:pt x="0" y="34759"/>
                </a:lnTo>
                <a:lnTo>
                  <a:pt x="2057" y="41186"/>
                </a:lnTo>
                <a:lnTo>
                  <a:pt x="6172" y="46494"/>
                </a:lnTo>
                <a:lnTo>
                  <a:pt x="10401" y="51816"/>
                </a:lnTo>
                <a:lnTo>
                  <a:pt x="15417" y="54470"/>
                </a:lnTo>
                <a:lnTo>
                  <a:pt x="27063" y="54470"/>
                </a:lnTo>
                <a:lnTo>
                  <a:pt x="32042" y="51816"/>
                </a:lnTo>
                <a:lnTo>
                  <a:pt x="40258" y="41186"/>
                </a:lnTo>
                <a:lnTo>
                  <a:pt x="42316" y="34759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8281758" y="2355383"/>
            <a:ext cx="59690" cy="52705"/>
          </a:xfrm>
          <a:custGeom>
            <a:avLst/>
            <a:gdLst/>
            <a:ahLst/>
            <a:cxnLst/>
            <a:rect l="l" t="t" r="r" b="b"/>
            <a:pathLst>
              <a:path w="59690" h="52705">
                <a:moveTo>
                  <a:pt x="59562" y="29857"/>
                </a:moveTo>
                <a:lnTo>
                  <a:pt x="56741" y="20356"/>
                </a:lnTo>
                <a:lnTo>
                  <a:pt x="50038" y="4174"/>
                </a:lnTo>
                <a:lnTo>
                  <a:pt x="38635" y="0"/>
                </a:lnTo>
                <a:lnTo>
                  <a:pt x="21832" y="10268"/>
                </a:lnTo>
                <a:lnTo>
                  <a:pt x="6623" y="24278"/>
                </a:lnTo>
                <a:lnTo>
                  <a:pt x="0" y="31327"/>
                </a:lnTo>
                <a:lnTo>
                  <a:pt x="18986" y="46334"/>
                </a:lnTo>
                <a:lnTo>
                  <a:pt x="31115" y="52615"/>
                </a:lnTo>
                <a:lnTo>
                  <a:pt x="41605" y="51318"/>
                </a:lnTo>
                <a:lnTo>
                  <a:pt x="55676" y="43595"/>
                </a:lnTo>
                <a:lnTo>
                  <a:pt x="59031" y="36371"/>
                </a:lnTo>
                <a:lnTo>
                  <a:pt x="59562" y="29857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8288248" y="2359151"/>
            <a:ext cx="45085" cy="33020"/>
          </a:xfrm>
          <a:custGeom>
            <a:avLst/>
            <a:gdLst/>
            <a:ahLst/>
            <a:cxnLst/>
            <a:rect l="l" t="t" r="r" b="b"/>
            <a:pathLst>
              <a:path w="45084" h="33019">
                <a:moveTo>
                  <a:pt x="44633" y="20329"/>
                </a:moveTo>
                <a:lnTo>
                  <a:pt x="44192" y="13476"/>
                </a:lnTo>
                <a:lnTo>
                  <a:pt x="39422" y="7673"/>
                </a:lnTo>
                <a:lnTo>
                  <a:pt x="29121" y="0"/>
                </a:lnTo>
                <a:lnTo>
                  <a:pt x="14928" y="8450"/>
                </a:lnTo>
                <a:lnTo>
                  <a:pt x="7164" y="12980"/>
                </a:lnTo>
                <a:lnTo>
                  <a:pt x="3098" y="15132"/>
                </a:lnTo>
                <a:lnTo>
                  <a:pt x="0" y="16446"/>
                </a:lnTo>
                <a:lnTo>
                  <a:pt x="1259" y="20700"/>
                </a:lnTo>
                <a:lnTo>
                  <a:pt x="10377" y="27605"/>
                </a:lnTo>
                <a:lnTo>
                  <a:pt x="24794" y="32607"/>
                </a:lnTo>
                <a:lnTo>
                  <a:pt x="41948" y="31153"/>
                </a:lnTo>
                <a:lnTo>
                  <a:pt x="44633" y="203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8298636" y="2365603"/>
            <a:ext cx="29845" cy="27305"/>
          </a:xfrm>
          <a:custGeom>
            <a:avLst/>
            <a:gdLst/>
            <a:ahLst/>
            <a:cxnLst/>
            <a:rect l="l" t="t" r="r" b="b"/>
            <a:pathLst>
              <a:path w="29845" h="27305">
                <a:moveTo>
                  <a:pt x="0" y="0"/>
                </a:moveTo>
                <a:lnTo>
                  <a:pt x="13673" y="5347"/>
                </a:lnTo>
                <a:lnTo>
                  <a:pt x="21332" y="9917"/>
                </a:lnTo>
                <a:lnTo>
                  <a:pt x="25767" y="16218"/>
                </a:lnTo>
                <a:lnTo>
                  <a:pt x="29768" y="26758"/>
                </a:lnTo>
              </a:path>
            </a:pathLst>
          </a:custGeom>
          <a:ln w="3175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8306866" y="1777707"/>
            <a:ext cx="44450" cy="37465"/>
          </a:xfrm>
          <a:custGeom>
            <a:avLst/>
            <a:gdLst/>
            <a:ahLst/>
            <a:cxnLst/>
            <a:rect l="l" t="t" r="r" b="b"/>
            <a:pathLst>
              <a:path w="44450" h="37464">
                <a:moveTo>
                  <a:pt x="44437" y="37134"/>
                </a:moveTo>
                <a:lnTo>
                  <a:pt x="0" y="0"/>
                </a:lnTo>
              </a:path>
            </a:pathLst>
          </a:custGeom>
          <a:ln w="1267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8164220" y="1782457"/>
            <a:ext cx="44450" cy="37465"/>
          </a:xfrm>
          <a:custGeom>
            <a:avLst/>
            <a:gdLst/>
            <a:ahLst/>
            <a:cxnLst/>
            <a:rect l="l" t="t" r="r" b="b"/>
            <a:pathLst>
              <a:path w="44450" h="37464">
                <a:moveTo>
                  <a:pt x="0" y="37134"/>
                </a:moveTo>
                <a:lnTo>
                  <a:pt x="44437" y="0"/>
                </a:lnTo>
              </a:path>
            </a:pathLst>
          </a:custGeom>
          <a:ln w="1267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8157743" y="2712885"/>
            <a:ext cx="198755" cy="128270"/>
          </a:xfrm>
          <a:custGeom>
            <a:avLst/>
            <a:gdLst/>
            <a:ahLst/>
            <a:cxnLst/>
            <a:rect l="l" t="t" r="r" b="b"/>
            <a:pathLst>
              <a:path w="198754" h="128269">
                <a:moveTo>
                  <a:pt x="198450" y="0"/>
                </a:moveTo>
                <a:lnTo>
                  <a:pt x="184962" y="0"/>
                </a:lnTo>
                <a:lnTo>
                  <a:pt x="164058" y="29559"/>
                </a:lnTo>
                <a:lnTo>
                  <a:pt x="122999" y="44339"/>
                </a:lnTo>
                <a:lnTo>
                  <a:pt x="75221" y="44339"/>
                </a:lnTo>
                <a:lnTo>
                  <a:pt x="34162" y="29559"/>
                </a:lnTo>
                <a:lnTo>
                  <a:pt x="13258" y="0"/>
                </a:lnTo>
                <a:lnTo>
                  <a:pt x="0" y="0"/>
                </a:lnTo>
                <a:lnTo>
                  <a:pt x="10317" y="53382"/>
                </a:lnTo>
                <a:lnTo>
                  <a:pt x="31292" y="93802"/>
                </a:lnTo>
                <a:lnTo>
                  <a:pt x="61401" y="119273"/>
                </a:lnTo>
                <a:lnTo>
                  <a:pt x="99110" y="127762"/>
                </a:lnTo>
                <a:lnTo>
                  <a:pt x="118915" y="125640"/>
                </a:lnTo>
                <a:lnTo>
                  <a:pt x="166928" y="93802"/>
                </a:lnTo>
                <a:lnTo>
                  <a:pt x="188066" y="53382"/>
                </a:lnTo>
                <a:lnTo>
                  <a:pt x="194601" y="28313"/>
                </a:lnTo>
                <a:lnTo>
                  <a:pt x="198450" y="0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8159394" y="1383106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578" y="0"/>
                </a:lnTo>
              </a:path>
            </a:pathLst>
          </a:custGeom>
          <a:ln w="1267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8268919" y="1381671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591" y="0"/>
                </a:lnTo>
              </a:path>
            </a:pathLst>
          </a:custGeom>
          <a:ln w="1267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8158111" y="1447050"/>
            <a:ext cx="194310" cy="53975"/>
          </a:xfrm>
          <a:custGeom>
            <a:avLst/>
            <a:gdLst/>
            <a:ahLst/>
            <a:cxnLst/>
            <a:rect l="l" t="t" r="r" b="b"/>
            <a:pathLst>
              <a:path w="194309" h="53975">
                <a:moveTo>
                  <a:pt x="0" y="53378"/>
                </a:moveTo>
                <a:lnTo>
                  <a:pt x="54577" y="13344"/>
                </a:lnTo>
                <a:lnTo>
                  <a:pt x="93003" y="0"/>
                </a:lnTo>
                <a:lnTo>
                  <a:pt x="133489" y="13344"/>
                </a:lnTo>
                <a:lnTo>
                  <a:pt x="194246" y="53378"/>
                </a:lnTo>
              </a:path>
            </a:pathLst>
          </a:custGeom>
          <a:ln w="12674">
            <a:solidFill>
              <a:srgbClr val="530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8"/>
          <p:cNvSpPr/>
          <p:nvPr/>
        </p:nvSpPr>
        <p:spPr>
          <a:xfrm>
            <a:off x="166827" y="899089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33"/>
                </a:moveTo>
                <a:lnTo>
                  <a:pt x="317584" y="101558"/>
                </a:lnTo>
                <a:lnTo>
                  <a:pt x="281305" y="48361"/>
                </a:lnTo>
                <a:lnTo>
                  <a:pt x="228107" y="12088"/>
                </a:lnTo>
                <a:lnTo>
                  <a:pt x="164833" y="0"/>
                </a:lnTo>
                <a:lnTo>
                  <a:pt x="131924" y="3022"/>
                </a:lnTo>
                <a:lnTo>
                  <a:pt x="73587" y="27201"/>
                </a:lnTo>
                <a:lnTo>
                  <a:pt x="27083" y="73700"/>
                </a:lnTo>
                <a:lnTo>
                  <a:pt x="3008" y="131936"/>
                </a:lnTo>
                <a:lnTo>
                  <a:pt x="0" y="164833"/>
                </a:lnTo>
                <a:lnTo>
                  <a:pt x="3008" y="197744"/>
                </a:lnTo>
                <a:lnTo>
                  <a:pt x="12034" y="228163"/>
                </a:lnTo>
                <a:lnTo>
                  <a:pt x="20993" y="244787"/>
                </a:lnTo>
                <a:lnTo>
                  <a:pt x="20993" y="164833"/>
                </a:lnTo>
                <a:lnTo>
                  <a:pt x="23619" y="136115"/>
                </a:lnTo>
                <a:lnTo>
                  <a:pt x="44626" y="85200"/>
                </a:lnTo>
                <a:lnTo>
                  <a:pt x="85200" y="44535"/>
                </a:lnTo>
                <a:lnTo>
                  <a:pt x="136115" y="23428"/>
                </a:lnTo>
                <a:lnTo>
                  <a:pt x="164833" y="20789"/>
                </a:lnTo>
                <a:lnTo>
                  <a:pt x="193538" y="23428"/>
                </a:lnTo>
                <a:lnTo>
                  <a:pt x="244353" y="44535"/>
                </a:lnTo>
                <a:lnTo>
                  <a:pt x="284927" y="85200"/>
                </a:lnTo>
                <a:lnTo>
                  <a:pt x="306035" y="136115"/>
                </a:lnTo>
                <a:lnTo>
                  <a:pt x="308673" y="164833"/>
                </a:lnTo>
                <a:lnTo>
                  <a:pt x="308673" y="244624"/>
                </a:lnTo>
                <a:lnTo>
                  <a:pt x="317584" y="228163"/>
                </a:lnTo>
                <a:lnTo>
                  <a:pt x="326655" y="197744"/>
                </a:lnTo>
                <a:lnTo>
                  <a:pt x="329679" y="164833"/>
                </a:lnTo>
                <a:close/>
              </a:path>
              <a:path w="330200" h="330200">
                <a:moveTo>
                  <a:pt x="308673" y="244624"/>
                </a:moveTo>
                <a:lnTo>
                  <a:pt x="308673" y="164833"/>
                </a:lnTo>
                <a:lnTo>
                  <a:pt x="306029" y="193556"/>
                </a:lnTo>
                <a:lnTo>
                  <a:pt x="298115" y="220100"/>
                </a:lnTo>
                <a:lnTo>
                  <a:pt x="266458" y="266661"/>
                </a:lnTo>
                <a:lnTo>
                  <a:pt x="220041" y="298169"/>
                </a:lnTo>
                <a:lnTo>
                  <a:pt x="164833" y="308673"/>
                </a:lnTo>
                <a:lnTo>
                  <a:pt x="136115" y="306047"/>
                </a:lnTo>
                <a:lnTo>
                  <a:pt x="85200" y="285040"/>
                </a:lnTo>
                <a:lnTo>
                  <a:pt x="44626" y="244468"/>
                </a:lnTo>
                <a:lnTo>
                  <a:pt x="23619" y="193556"/>
                </a:lnTo>
                <a:lnTo>
                  <a:pt x="20993" y="164833"/>
                </a:lnTo>
                <a:lnTo>
                  <a:pt x="20993" y="244787"/>
                </a:lnTo>
                <a:lnTo>
                  <a:pt x="48158" y="281520"/>
                </a:lnTo>
                <a:lnTo>
                  <a:pt x="101509" y="317639"/>
                </a:lnTo>
                <a:lnTo>
                  <a:pt x="164833" y="329679"/>
                </a:lnTo>
                <a:lnTo>
                  <a:pt x="197730" y="326664"/>
                </a:lnTo>
                <a:lnTo>
                  <a:pt x="228107" y="317634"/>
                </a:lnTo>
                <a:lnTo>
                  <a:pt x="255966" y="302588"/>
                </a:lnTo>
                <a:lnTo>
                  <a:pt x="281305" y="281520"/>
                </a:lnTo>
                <a:lnTo>
                  <a:pt x="302466" y="256089"/>
                </a:lnTo>
                <a:lnTo>
                  <a:pt x="308673" y="244624"/>
                </a:lnTo>
                <a:close/>
              </a:path>
              <a:path w="330200" h="330200">
                <a:moveTo>
                  <a:pt x="261785" y="249910"/>
                </a:moveTo>
                <a:lnTo>
                  <a:pt x="251653" y="210551"/>
                </a:lnTo>
                <a:lnTo>
                  <a:pt x="217233" y="169782"/>
                </a:lnTo>
                <a:lnTo>
                  <a:pt x="164833" y="155714"/>
                </a:lnTo>
                <a:lnTo>
                  <a:pt x="145488" y="157279"/>
                </a:lnTo>
                <a:lnTo>
                  <a:pt x="98425" y="180746"/>
                </a:lnTo>
                <a:lnTo>
                  <a:pt x="71743" y="229036"/>
                </a:lnTo>
                <a:lnTo>
                  <a:pt x="68097" y="249910"/>
                </a:lnTo>
                <a:lnTo>
                  <a:pt x="81038" y="249910"/>
                </a:lnTo>
                <a:lnTo>
                  <a:pt x="92083" y="220114"/>
                </a:lnTo>
                <a:lnTo>
                  <a:pt x="109729" y="198829"/>
                </a:lnTo>
                <a:lnTo>
                  <a:pt x="133979" y="186057"/>
                </a:lnTo>
                <a:lnTo>
                  <a:pt x="164833" y="181800"/>
                </a:lnTo>
                <a:lnTo>
                  <a:pt x="195767" y="186057"/>
                </a:lnTo>
                <a:lnTo>
                  <a:pt x="220046" y="198829"/>
                </a:lnTo>
                <a:lnTo>
                  <a:pt x="237667" y="220114"/>
                </a:lnTo>
                <a:lnTo>
                  <a:pt x="248627" y="249910"/>
                </a:lnTo>
                <a:lnTo>
                  <a:pt x="261785" y="249910"/>
                </a:lnTo>
                <a:close/>
              </a:path>
              <a:path w="330200" h="330200">
                <a:moveTo>
                  <a:pt x="138747" y="119646"/>
                </a:moveTo>
                <a:lnTo>
                  <a:pt x="138747" y="105219"/>
                </a:lnTo>
                <a:lnTo>
                  <a:pt x="136194" y="99072"/>
                </a:lnTo>
                <a:lnTo>
                  <a:pt x="126009" y="88887"/>
                </a:lnTo>
                <a:lnTo>
                  <a:pt x="119786" y="86347"/>
                </a:lnTo>
                <a:lnTo>
                  <a:pt x="105219" y="86347"/>
                </a:lnTo>
                <a:lnTo>
                  <a:pt x="99072" y="88887"/>
                </a:lnTo>
                <a:lnTo>
                  <a:pt x="88887" y="99072"/>
                </a:lnTo>
                <a:lnTo>
                  <a:pt x="86334" y="105219"/>
                </a:lnTo>
                <a:lnTo>
                  <a:pt x="86334" y="119646"/>
                </a:lnTo>
                <a:lnTo>
                  <a:pt x="88887" y="125793"/>
                </a:lnTo>
                <a:lnTo>
                  <a:pt x="99072" y="135978"/>
                </a:lnTo>
                <a:lnTo>
                  <a:pt x="105219" y="138531"/>
                </a:lnTo>
                <a:lnTo>
                  <a:pt x="119786" y="138473"/>
                </a:lnTo>
                <a:lnTo>
                  <a:pt x="125793" y="135978"/>
                </a:lnTo>
                <a:lnTo>
                  <a:pt x="130886" y="130886"/>
                </a:lnTo>
                <a:lnTo>
                  <a:pt x="136118" y="125793"/>
                </a:lnTo>
                <a:lnTo>
                  <a:pt x="138747" y="119646"/>
                </a:lnTo>
                <a:close/>
              </a:path>
              <a:path w="330200" h="330200">
                <a:moveTo>
                  <a:pt x="243331" y="119646"/>
                </a:moveTo>
                <a:lnTo>
                  <a:pt x="243331" y="105219"/>
                </a:lnTo>
                <a:lnTo>
                  <a:pt x="240779" y="99072"/>
                </a:lnTo>
                <a:lnTo>
                  <a:pt x="230593" y="88887"/>
                </a:lnTo>
                <a:lnTo>
                  <a:pt x="224447" y="86347"/>
                </a:lnTo>
                <a:lnTo>
                  <a:pt x="210019" y="86347"/>
                </a:lnTo>
                <a:lnTo>
                  <a:pt x="203796" y="88887"/>
                </a:lnTo>
                <a:lnTo>
                  <a:pt x="198564" y="93979"/>
                </a:lnTo>
                <a:lnTo>
                  <a:pt x="193471" y="99072"/>
                </a:lnTo>
                <a:lnTo>
                  <a:pt x="190931" y="105219"/>
                </a:lnTo>
                <a:lnTo>
                  <a:pt x="190931" y="119646"/>
                </a:lnTo>
                <a:lnTo>
                  <a:pt x="193471" y="125793"/>
                </a:lnTo>
                <a:lnTo>
                  <a:pt x="198564" y="130886"/>
                </a:lnTo>
                <a:lnTo>
                  <a:pt x="203796" y="135978"/>
                </a:lnTo>
                <a:lnTo>
                  <a:pt x="210019" y="138531"/>
                </a:lnTo>
                <a:lnTo>
                  <a:pt x="224447" y="138531"/>
                </a:lnTo>
                <a:lnTo>
                  <a:pt x="230593" y="135978"/>
                </a:lnTo>
                <a:lnTo>
                  <a:pt x="240779" y="125793"/>
                </a:lnTo>
                <a:lnTo>
                  <a:pt x="243331" y="119646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6"/>
          <p:cNvSpPr/>
          <p:nvPr/>
        </p:nvSpPr>
        <p:spPr>
          <a:xfrm>
            <a:off x="195676" y="1644422"/>
            <a:ext cx="330200" cy="330200"/>
          </a:xfrm>
          <a:custGeom>
            <a:avLst/>
            <a:gdLst/>
            <a:ahLst/>
            <a:cxnLst/>
            <a:rect l="l" t="t" r="r" b="b"/>
            <a:pathLst>
              <a:path w="330200" h="330200">
                <a:moveTo>
                  <a:pt x="329679" y="164833"/>
                </a:moveTo>
                <a:lnTo>
                  <a:pt x="317590" y="101558"/>
                </a:lnTo>
                <a:lnTo>
                  <a:pt x="281317" y="48361"/>
                </a:lnTo>
                <a:lnTo>
                  <a:pt x="228120" y="12088"/>
                </a:lnTo>
                <a:lnTo>
                  <a:pt x="164846" y="0"/>
                </a:lnTo>
                <a:lnTo>
                  <a:pt x="131934" y="3022"/>
                </a:lnTo>
                <a:lnTo>
                  <a:pt x="73589" y="27201"/>
                </a:lnTo>
                <a:lnTo>
                  <a:pt x="27089" y="73700"/>
                </a:lnTo>
                <a:lnTo>
                  <a:pt x="3009" y="131936"/>
                </a:lnTo>
                <a:lnTo>
                  <a:pt x="0" y="164833"/>
                </a:lnTo>
                <a:lnTo>
                  <a:pt x="3009" y="197744"/>
                </a:lnTo>
                <a:lnTo>
                  <a:pt x="12039" y="228163"/>
                </a:lnTo>
                <a:lnTo>
                  <a:pt x="21005" y="244801"/>
                </a:lnTo>
                <a:lnTo>
                  <a:pt x="21005" y="164833"/>
                </a:lnTo>
                <a:lnTo>
                  <a:pt x="23632" y="136115"/>
                </a:lnTo>
                <a:lnTo>
                  <a:pt x="44639" y="85200"/>
                </a:lnTo>
                <a:lnTo>
                  <a:pt x="85207" y="44535"/>
                </a:lnTo>
                <a:lnTo>
                  <a:pt x="136126" y="23428"/>
                </a:lnTo>
                <a:lnTo>
                  <a:pt x="164846" y="20789"/>
                </a:lnTo>
                <a:lnTo>
                  <a:pt x="193549" y="23428"/>
                </a:lnTo>
                <a:lnTo>
                  <a:pt x="244355" y="44535"/>
                </a:lnTo>
                <a:lnTo>
                  <a:pt x="284929" y="85200"/>
                </a:lnTo>
                <a:lnTo>
                  <a:pt x="306045" y="136115"/>
                </a:lnTo>
                <a:lnTo>
                  <a:pt x="308686" y="164833"/>
                </a:lnTo>
                <a:lnTo>
                  <a:pt x="308686" y="244617"/>
                </a:lnTo>
                <a:lnTo>
                  <a:pt x="317590" y="228163"/>
                </a:lnTo>
                <a:lnTo>
                  <a:pt x="326657" y="197744"/>
                </a:lnTo>
                <a:lnTo>
                  <a:pt x="329679" y="164833"/>
                </a:lnTo>
                <a:close/>
              </a:path>
              <a:path w="330200" h="330200">
                <a:moveTo>
                  <a:pt x="308686" y="244617"/>
                </a:moveTo>
                <a:lnTo>
                  <a:pt x="308686" y="164833"/>
                </a:lnTo>
                <a:lnTo>
                  <a:pt x="306040" y="193556"/>
                </a:lnTo>
                <a:lnTo>
                  <a:pt x="298121" y="220100"/>
                </a:lnTo>
                <a:lnTo>
                  <a:pt x="266458" y="266661"/>
                </a:lnTo>
                <a:lnTo>
                  <a:pt x="220052" y="298169"/>
                </a:lnTo>
                <a:lnTo>
                  <a:pt x="164846" y="308673"/>
                </a:lnTo>
                <a:lnTo>
                  <a:pt x="136126" y="306047"/>
                </a:lnTo>
                <a:lnTo>
                  <a:pt x="85207" y="285040"/>
                </a:lnTo>
                <a:lnTo>
                  <a:pt x="44639" y="244468"/>
                </a:lnTo>
                <a:lnTo>
                  <a:pt x="23632" y="193556"/>
                </a:lnTo>
                <a:lnTo>
                  <a:pt x="21005" y="164833"/>
                </a:lnTo>
                <a:lnTo>
                  <a:pt x="21005" y="244801"/>
                </a:lnTo>
                <a:lnTo>
                  <a:pt x="48158" y="281520"/>
                </a:lnTo>
                <a:lnTo>
                  <a:pt x="101515" y="317639"/>
                </a:lnTo>
                <a:lnTo>
                  <a:pt x="164846" y="329679"/>
                </a:lnTo>
                <a:lnTo>
                  <a:pt x="197742" y="326664"/>
                </a:lnTo>
                <a:lnTo>
                  <a:pt x="228120" y="317634"/>
                </a:lnTo>
                <a:lnTo>
                  <a:pt x="255978" y="302588"/>
                </a:lnTo>
                <a:lnTo>
                  <a:pt x="281317" y="281520"/>
                </a:lnTo>
                <a:lnTo>
                  <a:pt x="302477" y="256089"/>
                </a:lnTo>
                <a:lnTo>
                  <a:pt x="308686" y="244617"/>
                </a:lnTo>
                <a:close/>
              </a:path>
              <a:path w="330200" h="330200">
                <a:moveTo>
                  <a:pt x="138747" y="119646"/>
                </a:moveTo>
                <a:lnTo>
                  <a:pt x="138747" y="105219"/>
                </a:lnTo>
                <a:lnTo>
                  <a:pt x="136207" y="99072"/>
                </a:lnTo>
                <a:lnTo>
                  <a:pt x="126009" y="88887"/>
                </a:lnTo>
                <a:lnTo>
                  <a:pt x="119799" y="86334"/>
                </a:lnTo>
                <a:lnTo>
                  <a:pt x="105232" y="86334"/>
                </a:lnTo>
                <a:lnTo>
                  <a:pt x="99085" y="88887"/>
                </a:lnTo>
                <a:lnTo>
                  <a:pt x="88900" y="99072"/>
                </a:lnTo>
                <a:lnTo>
                  <a:pt x="86347" y="105219"/>
                </a:lnTo>
                <a:lnTo>
                  <a:pt x="86347" y="119646"/>
                </a:lnTo>
                <a:lnTo>
                  <a:pt x="88900" y="125793"/>
                </a:lnTo>
                <a:lnTo>
                  <a:pt x="99085" y="135978"/>
                </a:lnTo>
                <a:lnTo>
                  <a:pt x="105232" y="138531"/>
                </a:lnTo>
                <a:lnTo>
                  <a:pt x="119799" y="138473"/>
                </a:lnTo>
                <a:lnTo>
                  <a:pt x="125806" y="135978"/>
                </a:lnTo>
                <a:lnTo>
                  <a:pt x="130898" y="130886"/>
                </a:lnTo>
                <a:lnTo>
                  <a:pt x="136131" y="125793"/>
                </a:lnTo>
                <a:lnTo>
                  <a:pt x="138747" y="119646"/>
                </a:lnTo>
                <a:close/>
              </a:path>
              <a:path w="330200" h="330200">
                <a:moveTo>
                  <a:pt x="243332" y="119646"/>
                </a:moveTo>
                <a:lnTo>
                  <a:pt x="243332" y="105219"/>
                </a:lnTo>
                <a:lnTo>
                  <a:pt x="240791" y="99072"/>
                </a:lnTo>
                <a:lnTo>
                  <a:pt x="230606" y="88887"/>
                </a:lnTo>
                <a:lnTo>
                  <a:pt x="224459" y="86334"/>
                </a:lnTo>
                <a:lnTo>
                  <a:pt x="210032" y="86334"/>
                </a:lnTo>
                <a:lnTo>
                  <a:pt x="203809" y="88887"/>
                </a:lnTo>
                <a:lnTo>
                  <a:pt x="198577" y="93979"/>
                </a:lnTo>
                <a:lnTo>
                  <a:pt x="193484" y="99072"/>
                </a:lnTo>
                <a:lnTo>
                  <a:pt x="190931" y="105219"/>
                </a:lnTo>
                <a:lnTo>
                  <a:pt x="190931" y="119646"/>
                </a:lnTo>
                <a:lnTo>
                  <a:pt x="193484" y="125793"/>
                </a:lnTo>
                <a:lnTo>
                  <a:pt x="198577" y="130886"/>
                </a:lnTo>
                <a:lnTo>
                  <a:pt x="203809" y="135978"/>
                </a:lnTo>
                <a:lnTo>
                  <a:pt x="210032" y="138531"/>
                </a:lnTo>
                <a:lnTo>
                  <a:pt x="224459" y="138531"/>
                </a:lnTo>
                <a:lnTo>
                  <a:pt x="230606" y="135978"/>
                </a:lnTo>
                <a:lnTo>
                  <a:pt x="240791" y="125793"/>
                </a:lnTo>
                <a:lnTo>
                  <a:pt x="243332" y="119646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7"/>
          <p:cNvSpPr/>
          <p:nvPr/>
        </p:nvSpPr>
        <p:spPr>
          <a:xfrm>
            <a:off x="304800" y="1788161"/>
            <a:ext cx="80010" cy="116839"/>
          </a:xfrm>
          <a:custGeom>
            <a:avLst/>
            <a:gdLst/>
            <a:ahLst/>
            <a:cxnLst/>
            <a:rect l="l" t="t" r="r" b="b"/>
            <a:pathLst>
              <a:path w="80010" h="116840">
                <a:moveTo>
                  <a:pt x="79819" y="58280"/>
                </a:moveTo>
                <a:lnTo>
                  <a:pt x="76682" y="35597"/>
                </a:lnTo>
                <a:lnTo>
                  <a:pt x="68129" y="17071"/>
                </a:lnTo>
                <a:lnTo>
                  <a:pt x="55441" y="4580"/>
                </a:lnTo>
                <a:lnTo>
                  <a:pt x="39903" y="0"/>
                </a:lnTo>
                <a:lnTo>
                  <a:pt x="24372" y="4580"/>
                </a:lnTo>
                <a:lnTo>
                  <a:pt x="11688" y="17071"/>
                </a:lnTo>
                <a:lnTo>
                  <a:pt x="3136" y="35597"/>
                </a:lnTo>
                <a:lnTo>
                  <a:pt x="0" y="58280"/>
                </a:lnTo>
                <a:lnTo>
                  <a:pt x="3136" y="80961"/>
                </a:lnTo>
                <a:lnTo>
                  <a:pt x="11688" y="99482"/>
                </a:lnTo>
                <a:lnTo>
                  <a:pt x="24372" y="111969"/>
                </a:lnTo>
                <a:lnTo>
                  <a:pt x="39903" y="116547"/>
                </a:lnTo>
                <a:lnTo>
                  <a:pt x="55441" y="111969"/>
                </a:lnTo>
                <a:lnTo>
                  <a:pt x="68129" y="99482"/>
                </a:lnTo>
                <a:lnTo>
                  <a:pt x="76682" y="80961"/>
                </a:lnTo>
                <a:lnTo>
                  <a:pt x="79819" y="58280"/>
                </a:lnTo>
                <a:close/>
              </a:path>
            </a:pathLst>
          </a:custGeom>
          <a:solidFill>
            <a:srgbClr val="530A6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48</Words>
  <Application>Microsoft Office PowerPoint</Application>
  <PresentationFormat>Personalizado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Tahoma</vt:lpstr>
      <vt:lpstr>Times New Roman</vt:lpstr>
      <vt:lpstr>Office Theme</vt:lpstr>
      <vt:lpstr>Tabla de Emociones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arthur tooth prototype¥Ä</dc:title>
  <dc:creator>Danielle Edson</dc:creator>
  <cp:lastModifiedBy>informatica</cp:lastModifiedBy>
  <cp:revision>2</cp:revision>
  <dcterms:created xsi:type="dcterms:W3CDTF">2017-05-29T18:32:32Z</dcterms:created>
  <dcterms:modified xsi:type="dcterms:W3CDTF">2017-05-29T16:52:11Z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2001-10-22T00:00:00Z</vt:filetime>
  </property>
  <property fmtid="{D5CDD505-2E9C-101B-9397-08002B2CF9AE}" pid="3" name="Creator">
    <vt:lpwstr>QuarkXPress(tm) 4.11</vt:lpwstr>
  </property>
  <property fmtid="{D5CDD505-2E9C-101B-9397-08002B2CF9AE}" pid="4" name="LastSaved">
    <vt:filetime>2017-05-29T00:00:00Z</vt:filetime>
  </property>
</Properties>
</file>