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2" r:id="rId3"/>
    <p:sldId id="265" r:id="rId4"/>
    <p:sldId id="266" r:id="rId5"/>
    <p:sldId id="267" r:id="rId6"/>
    <p:sldId id="263" r:id="rId7"/>
    <p:sldId id="268" r:id="rId8"/>
    <p:sldId id="269" r:id="rId9"/>
    <p:sldId id="264" r:id="rId10"/>
    <p:sldId id="261" r:id="rId11"/>
    <p:sldId id="270" r:id="rId12"/>
    <p:sldId id="271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40FDD-CBFC-4D38-9406-021B97478CBF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6C329-3A59-4EDF-A05E-9E0E4D240EB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77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65506F-12DD-4C1B-A26A-0B29DF0E9A3A}" type="slidenum">
              <a:rPr lang="en-GB" smtClean="0"/>
              <a:pPr/>
              <a:t>1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148516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6254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45376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7291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3328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9888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423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715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0324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4826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318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6C329-3A59-4EDF-A05E-9E0E4D240EB5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3276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15/06/2017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terial%20complementario%20Abecedario/abecedario.exe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bg1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abecedario</a:t>
            </a:r>
            <a:endParaRPr lang="es-ES_tradnl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8676" name="Picture 7" descr="Consejería de Educació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6230938"/>
            <a:ext cx="2124075" cy="62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4" name="3 Imagen" descr="cartelabecedario1.jpg">
            <a:hlinkClick r:id="rId4" action="ppaction://hlinkfile"/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9470" y="1052736"/>
            <a:ext cx="4212770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20566" t="80409" r="55756" b="3255"/>
          <a:stretch>
            <a:fillRect/>
          </a:stretch>
        </p:blipFill>
        <p:spPr>
          <a:xfrm>
            <a:off x="6444208" y="1916832"/>
            <a:ext cx="2506521" cy="24277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4113" t="81060" r="76322" b="4883"/>
          <a:stretch>
            <a:fillRect/>
          </a:stretch>
        </p:blipFill>
        <p:spPr>
          <a:xfrm>
            <a:off x="3491880" y="2924944"/>
            <a:ext cx="2556861" cy="25787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75865" t="65108" r="1828" b="19207"/>
          <a:stretch>
            <a:fillRect/>
          </a:stretch>
        </p:blipFill>
        <p:spPr>
          <a:xfrm>
            <a:off x="323528" y="1916832"/>
            <a:ext cx="2529028" cy="2496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3 Marcador de contenido" descr="cartelabecedario1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rcRect l="6284" t="94407" r="81692" b="2035"/>
          <a:stretch>
            <a:fillRect/>
          </a:stretch>
        </p:blipFill>
        <p:spPr>
          <a:xfrm>
            <a:off x="3923928" y="1916832"/>
            <a:ext cx="1732664" cy="719887"/>
          </a:xfrm>
        </p:spPr>
      </p:pic>
      <p:pic>
        <p:nvPicPr>
          <p:cNvPr id="8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25136" t="94814" r="59412" b="2035"/>
          <a:stretch>
            <a:fillRect/>
          </a:stretch>
        </p:blipFill>
        <p:spPr>
          <a:xfrm>
            <a:off x="6588224" y="836712"/>
            <a:ext cx="2226888" cy="637773"/>
          </a:xfrm>
          <a:prstGeom prst="rect">
            <a:avLst/>
          </a:prstGeom>
        </p:spPr>
      </p:pic>
      <p:pic>
        <p:nvPicPr>
          <p:cNvPr id="9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77122" t="78944" r="3999" b="17498"/>
          <a:stretch>
            <a:fillRect/>
          </a:stretch>
        </p:blipFill>
        <p:spPr>
          <a:xfrm>
            <a:off x="323528" y="836712"/>
            <a:ext cx="2618256" cy="693015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899592" y="4581128"/>
            <a:ext cx="147508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X	</a:t>
            </a:r>
            <a:r>
              <a:rPr lang="es-ES" sz="6600" dirty="0" err="1" smtClean="0"/>
              <a:t>x</a:t>
            </a:r>
            <a:endParaRPr lang="es-ES" sz="6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995936" y="5517232"/>
            <a:ext cx="14911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Y	</a:t>
            </a:r>
            <a:r>
              <a:rPr lang="es-ES" sz="6600" dirty="0" err="1" smtClean="0"/>
              <a:t>y</a:t>
            </a:r>
            <a:endParaRPr lang="es-ES" sz="6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876256" y="4581128"/>
            <a:ext cx="14430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Z	</a:t>
            </a:r>
            <a:r>
              <a:rPr lang="es-ES" sz="6600" dirty="0" err="1" smtClean="0"/>
              <a:t>z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7200" b="1" dirty="0" smtClean="0">
                <a:solidFill>
                  <a:srgbClr val="00B050"/>
                </a:solidFill>
              </a:rPr>
              <a:t>Las vocales</a:t>
            </a:r>
            <a:endParaRPr lang="es-ES" sz="7200" b="1" dirty="0">
              <a:solidFill>
                <a:srgbClr val="00B050"/>
              </a:solidFill>
            </a:endParaRPr>
          </a:p>
        </p:txBody>
      </p:sp>
      <p:pic>
        <p:nvPicPr>
          <p:cNvPr id="4" name="3 Marcador de contenido" descr="cartelabecedario1[sin nombres.jpg"/>
          <p:cNvPicPr preferRelativeResize="0">
            <a:picLocks noGrp="1"/>
          </p:cNvPicPr>
          <p:nvPr>
            <p:ph idx="1"/>
          </p:nvPr>
        </p:nvPicPr>
        <p:blipFill>
          <a:blip r:embed="rId3" cstate="print"/>
          <a:srcRect l="20566" t="63806" r="57127" b="19207"/>
          <a:stretch>
            <a:fillRect/>
          </a:stretch>
        </p:blipFill>
        <p:spPr>
          <a:xfrm>
            <a:off x="5220072" y="4077072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r="78607" b="83013"/>
          <a:stretch>
            <a:fillRect/>
          </a:stretch>
        </p:blipFill>
        <p:spPr>
          <a:xfrm>
            <a:off x="611560" y="177281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cartelabecedario1[sin nombres.jpg"/>
          <p:cNvPicPr>
            <a:picLocks/>
          </p:cNvPicPr>
          <p:nvPr/>
        </p:nvPicPr>
        <p:blipFill>
          <a:blip r:embed="rId3" cstate="print"/>
          <a:srcRect l="75408" b="82687"/>
          <a:stretch>
            <a:fillRect/>
          </a:stretch>
        </p:blipFill>
        <p:spPr>
          <a:xfrm>
            <a:off x="3563888" y="1772816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6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57584" t="16277" r="21480" b="67712"/>
          <a:stretch>
            <a:fillRect/>
          </a:stretch>
        </p:blipFill>
        <p:spPr>
          <a:xfrm>
            <a:off x="6588224" y="1772816"/>
            <a:ext cx="144016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7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t="48831" r="74494" b="34833"/>
          <a:stretch>
            <a:fillRect/>
          </a:stretch>
        </p:blipFill>
        <p:spPr>
          <a:xfrm>
            <a:off x="1907704" y="4077072"/>
            <a:ext cx="1440000" cy="144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6600" b="1" dirty="0" smtClean="0">
                <a:solidFill>
                  <a:srgbClr val="00B0F0"/>
                </a:solidFill>
              </a:rPr>
              <a:t>Las consonantes</a:t>
            </a:r>
            <a:endParaRPr lang="es-ES" sz="6600" b="1" dirty="0">
              <a:solidFill>
                <a:srgbClr val="00B0F0"/>
              </a:solidFill>
            </a:endParaRPr>
          </a:p>
        </p:txBody>
      </p:sp>
      <p:pic>
        <p:nvPicPr>
          <p:cNvPr id="4" name="3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58955" t="1302" r="22394" b="83664"/>
          <a:stretch>
            <a:fillRect/>
          </a:stretch>
        </p:blipFill>
        <p:spPr>
          <a:xfrm>
            <a:off x="3059832" y="141277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914" t="15951" r="78607" b="67712"/>
          <a:stretch>
            <a:fillRect/>
          </a:stretch>
        </p:blipFill>
        <p:spPr>
          <a:xfrm>
            <a:off x="4499992" y="141277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19652" r="57127" b="83338"/>
          <a:stretch>
            <a:fillRect/>
          </a:stretch>
        </p:blipFill>
        <p:spPr>
          <a:xfrm>
            <a:off x="179512" y="141277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6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39760" r="37932" b="83013"/>
          <a:stretch>
            <a:fillRect/>
          </a:stretch>
        </p:blipFill>
        <p:spPr>
          <a:xfrm>
            <a:off x="1619672" y="141277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7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19195" t="14975" r="56670" b="66736"/>
          <a:stretch>
            <a:fillRect/>
          </a:stretch>
        </p:blipFill>
        <p:spPr>
          <a:xfrm>
            <a:off x="6012160" y="141277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8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40217" t="16603" r="38846" b="68038"/>
          <a:stretch>
            <a:fillRect/>
          </a:stretch>
        </p:blipFill>
        <p:spPr>
          <a:xfrm>
            <a:off x="7596336" y="141277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3 Marcador de contenido" descr="cartelabecedario1[sin nombres.jpg"/>
          <p:cNvPicPr preferRelativeResize="0">
            <a:picLocks noGrp="1"/>
          </p:cNvPicPr>
          <p:nvPr>
            <p:ph idx="1"/>
          </p:nvPr>
        </p:nvPicPr>
        <p:blipFill>
          <a:blip r:embed="rId3" cstate="print"/>
          <a:srcRect l="76322" t="15626" b="67061"/>
          <a:stretch>
            <a:fillRect/>
          </a:stretch>
        </p:blipFill>
        <p:spPr>
          <a:xfrm>
            <a:off x="179512" y="292494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10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21023" t="32554" r="57584" b="50459"/>
          <a:stretch>
            <a:fillRect/>
          </a:stretch>
        </p:blipFill>
        <p:spPr>
          <a:xfrm>
            <a:off x="3059832" y="292494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11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t="31252" r="75865" b="49482"/>
          <a:stretch>
            <a:fillRect/>
          </a:stretch>
        </p:blipFill>
        <p:spPr>
          <a:xfrm>
            <a:off x="1619672" y="292494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12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78150" t="32554" r="3199" b="51435"/>
          <a:stretch>
            <a:fillRect/>
          </a:stretch>
        </p:blipFill>
        <p:spPr>
          <a:xfrm>
            <a:off x="7596336" y="292494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4" name="13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59412" t="32554" r="19652" b="51110"/>
          <a:stretch>
            <a:fillRect/>
          </a:stretch>
        </p:blipFill>
        <p:spPr>
          <a:xfrm>
            <a:off x="6084168" y="292494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5" name="14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38389" t="31252" r="38389" b="49482"/>
          <a:stretch>
            <a:fillRect/>
          </a:stretch>
        </p:blipFill>
        <p:spPr>
          <a:xfrm>
            <a:off x="4499992" y="292494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" name="16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22394" t="49482" r="56670" b="35484"/>
          <a:stretch>
            <a:fillRect/>
          </a:stretch>
        </p:blipFill>
        <p:spPr>
          <a:xfrm>
            <a:off x="179512" y="436510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8" name="17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74494" t="47854" b="34182"/>
          <a:stretch>
            <a:fillRect/>
          </a:stretch>
        </p:blipFill>
        <p:spPr>
          <a:xfrm>
            <a:off x="4499992" y="436510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18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59412" t="50459" r="23308" b="35809"/>
          <a:stretch>
            <a:fillRect/>
          </a:stretch>
        </p:blipFill>
        <p:spPr>
          <a:xfrm>
            <a:off x="3059832" y="436510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" name="5 Marcador de contenido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914" t="65108" r="75408" b="18230"/>
          <a:stretch>
            <a:fillRect/>
          </a:stretch>
        </p:blipFill>
        <p:spPr>
          <a:xfrm>
            <a:off x="6084168" y="436510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" name="20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57584" t="66085" r="21937" b="19207"/>
          <a:stretch>
            <a:fillRect/>
          </a:stretch>
        </p:blipFill>
        <p:spPr>
          <a:xfrm>
            <a:off x="827584" y="573325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21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39760" t="65108" r="39760" b="19532"/>
          <a:stretch>
            <a:fillRect/>
          </a:stretch>
        </p:blipFill>
        <p:spPr>
          <a:xfrm>
            <a:off x="7596336" y="436510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3" name="22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20566" t="80409" r="55756" b="3255"/>
          <a:stretch>
            <a:fillRect/>
          </a:stretch>
        </p:blipFill>
        <p:spPr>
          <a:xfrm>
            <a:off x="5868144" y="573325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4" name="23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4113" t="81060" r="76322" b="4883"/>
          <a:stretch>
            <a:fillRect/>
          </a:stretch>
        </p:blipFill>
        <p:spPr>
          <a:xfrm>
            <a:off x="4139952" y="573325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5" name="24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75865" t="65108" r="1828" b="19207"/>
          <a:stretch>
            <a:fillRect/>
          </a:stretch>
        </p:blipFill>
        <p:spPr>
          <a:xfrm>
            <a:off x="2411760" y="5733256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6" name="15 Imagen" descr="cartelabecedario1[sin nombres.jpg"/>
          <p:cNvPicPr preferRelativeResize="0">
            <a:picLocks/>
          </p:cNvPicPr>
          <p:nvPr/>
        </p:nvPicPr>
        <p:blipFill>
          <a:blip r:embed="rId3" cstate="print"/>
          <a:srcRect l="39760" t="49157" r="38389" b="35158"/>
          <a:stretch>
            <a:fillRect/>
          </a:stretch>
        </p:blipFill>
        <p:spPr>
          <a:xfrm>
            <a:off x="1619672" y="4365104"/>
            <a:ext cx="972000" cy="97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cartelabecedario1[sin nombres.jpg"/>
          <p:cNvPicPr>
            <a:picLocks noChangeAspect="1"/>
          </p:cNvPicPr>
          <p:nvPr/>
        </p:nvPicPr>
        <p:blipFill>
          <a:blip r:embed="rId3" cstate="print"/>
          <a:srcRect r="78607" b="83013"/>
          <a:stretch>
            <a:fillRect/>
          </a:stretch>
        </p:blipFill>
        <p:spPr>
          <a:xfrm>
            <a:off x="611560" y="1268760"/>
            <a:ext cx="2376264" cy="26481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19652" r="57127" b="83338"/>
          <a:stretch>
            <a:fillRect/>
          </a:stretch>
        </p:blipFill>
        <p:spPr>
          <a:xfrm>
            <a:off x="3563888" y="3356992"/>
            <a:ext cx="2287858" cy="23042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6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39760" r="37932" b="83013"/>
          <a:stretch>
            <a:fillRect/>
          </a:stretch>
        </p:blipFill>
        <p:spPr>
          <a:xfrm>
            <a:off x="6300192" y="1340768"/>
            <a:ext cx="2154725" cy="23042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14 CuadroTexto"/>
          <p:cNvSpPr txBox="1"/>
          <p:nvPr/>
        </p:nvSpPr>
        <p:spPr>
          <a:xfrm>
            <a:off x="1115616" y="3933056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 smtClean="0"/>
              <a:t>a	</a:t>
            </a:r>
            <a:r>
              <a:rPr lang="es-ES" sz="6600" dirty="0" err="1" smtClean="0"/>
              <a:t>A</a:t>
            </a:r>
            <a:endParaRPr lang="es-ES" sz="66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211960" y="5589240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 smtClean="0"/>
              <a:t>b	</a:t>
            </a:r>
            <a:r>
              <a:rPr lang="es-ES" sz="6600" dirty="0" err="1" smtClean="0"/>
              <a:t>B</a:t>
            </a:r>
            <a:endParaRPr lang="es-ES" sz="6600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876256" y="3645024"/>
            <a:ext cx="17281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6600" dirty="0" smtClean="0"/>
              <a:t>c	</a:t>
            </a:r>
            <a:r>
              <a:rPr lang="es-ES" sz="6600" dirty="0" err="1" smtClean="0"/>
              <a:t>C</a:t>
            </a:r>
            <a:endParaRPr lang="es-ES" sz="6600" dirty="0"/>
          </a:p>
        </p:txBody>
      </p:sp>
      <p:pic>
        <p:nvPicPr>
          <p:cNvPr id="8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4570" t="14242" r="82263" b="81792"/>
          <a:stretch>
            <a:fillRect/>
          </a:stretch>
        </p:blipFill>
        <p:spPr>
          <a:xfrm>
            <a:off x="1187624" y="404664"/>
            <a:ext cx="1440160" cy="608795"/>
          </a:xfrm>
          <a:prstGeom prst="rect">
            <a:avLst/>
          </a:prstGeom>
        </p:spPr>
      </p:pic>
      <p:pic>
        <p:nvPicPr>
          <p:cNvPr id="9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23993" t="14242" r="61697" b="81792"/>
          <a:stretch>
            <a:fillRect/>
          </a:stretch>
        </p:blipFill>
        <p:spPr>
          <a:xfrm>
            <a:off x="3923928" y="2420888"/>
            <a:ext cx="1493454" cy="580934"/>
          </a:xfrm>
          <a:prstGeom prst="rect">
            <a:avLst/>
          </a:prstGeom>
        </p:spPr>
      </p:pic>
      <p:pic>
        <p:nvPicPr>
          <p:cNvPr id="10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44559" t="14242" r="43417" b="81792"/>
          <a:stretch>
            <a:fillRect/>
          </a:stretch>
        </p:blipFill>
        <p:spPr>
          <a:xfrm>
            <a:off x="6660232" y="548680"/>
            <a:ext cx="1254909" cy="5809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57584" r="21023" b="82362"/>
          <a:stretch>
            <a:fillRect/>
          </a:stretch>
        </p:blipFill>
        <p:spPr>
          <a:xfrm>
            <a:off x="467544" y="1617452"/>
            <a:ext cx="2376264" cy="27507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75408" b="82687"/>
          <a:stretch>
            <a:fillRect/>
          </a:stretch>
        </p:blipFill>
        <p:spPr>
          <a:xfrm>
            <a:off x="3347864" y="2780928"/>
            <a:ext cx="2592288" cy="256189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cartelabecedario1[sin nombres.jpg"/>
          <p:cNvPicPr>
            <a:picLocks noChangeAspect="1"/>
          </p:cNvPicPr>
          <p:nvPr/>
        </p:nvPicPr>
        <p:blipFill>
          <a:blip r:embed="rId3" cstate="print"/>
          <a:srcRect t="14324" r="77693" b="65759"/>
          <a:stretch>
            <a:fillRect/>
          </a:stretch>
        </p:blipFill>
        <p:spPr>
          <a:xfrm>
            <a:off x="6372200" y="1700808"/>
            <a:ext cx="2241752" cy="28100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62840" t="14242" r="25707" b="81792"/>
          <a:stretch>
            <a:fillRect/>
          </a:stretch>
        </p:blipFill>
        <p:spPr>
          <a:xfrm>
            <a:off x="1115616" y="908720"/>
            <a:ext cx="1195307" cy="580934"/>
          </a:xfrm>
          <a:prstGeom prst="rect">
            <a:avLst/>
          </a:prstGeom>
        </p:spPr>
      </p:pic>
      <p:pic>
        <p:nvPicPr>
          <p:cNvPr id="8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77693" t="14242" r="3999" b="81792"/>
          <a:stretch>
            <a:fillRect/>
          </a:stretch>
        </p:blipFill>
        <p:spPr>
          <a:xfrm>
            <a:off x="3635896" y="1988840"/>
            <a:ext cx="1910800" cy="580934"/>
          </a:xfrm>
          <a:prstGeom prst="rect">
            <a:avLst/>
          </a:prstGeom>
        </p:spPr>
      </p:pic>
      <p:pic>
        <p:nvPicPr>
          <p:cNvPr id="9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4570" t="29706" r="83406" b="65922"/>
          <a:stretch>
            <a:fillRect/>
          </a:stretch>
        </p:blipFill>
        <p:spPr>
          <a:xfrm>
            <a:off x="6660232" y="764704"/>
            <a:ext cx="1374827" cy="702028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827584" y="4869160"/>
            <a:ext cx="1552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D	</a:t>
            </a:r>
            <a:r>
              <a:rPr lang="es-ES" sz="6600" dirty="0" err="1" smtClean="0"/>
              <a:t>d</a:t>
            </a:r>
            <a:endParaRPr lang="es-ES" sz="6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211960" y="5589240"/>
            <a:ext cx="152958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E	</a:t>
            </a:r>
            <a:r>
              <a:rPr lang="es-ES" sz="6600" dirty="0" err="1" smtClean="0"/>
              <a:t>e</a:t>
            </a:r>
            <a:endParaRPr lang="es-ES" sz="6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804248" y="4941168"/>
            <a:ext cx="136608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F	</a:t>
            </a:r>
            <a:r>
              <a:rPr lang="es-ES" sz="6600" dirty="0" err="1" smtClean="0"/>
              <a:t>f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20109" t="16277" r="58498" b="67712"/>
          <a:stretch>
            <a:fillRect/>
          </a:stretch>
        </p:blipFill>
        <p:spPr>
          <a:xfrm>
            <a:off x="539552" y="1844824"/>
            <a:ext cx="2106282" cy="22123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40217" t="16603" r="39303" b="68689"/>
          <a:stretch>
            <a:fillRect/>
          </a:stretch>
        </p:blipFill>
        <p:spPr>
          <a:xfrm>
            <a:off x="3563888" y="2888705"/>
            <a:ext cx="2253868" cy="22727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57584" t="16603" r="21480" b="68689"/>
          <a:stretch>
            <a:fillRect/>
          </a:stretch>
        </p:blipFill>
        <p:spPr>
          <a:xfrm>
            <a:off x="6588224" y="1844824"/>
            <a:ext cx="2016224" cy="19880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25707" t="29706" r="63982" b="65922"/>
          <a:stretch>
            <a:fillRect/>
          </a:stretch>
        </p:blipFill>
        <p:spPr>
          <a:xfrm>
            <a:off x="1043608" y="836712"/>
            <a:ext cx="1178862" cy="702028"/>
          </a:xfrm>
          <a:prstGeom prst="rect">
            <a:avLst/>
          </a:prstGeom>
        </p:spPr>
      </p:pic>
      <p:pic>
        <p:nvPicPr>
          <p:cNvPr id="8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42845" t="29706" r="42274" b="65922"/>
          <a:stretch>
            <a:fillRect/>
          </a:stretch>
        </p:blipFill>
        <p:spPr>
          <a:xfrm>
            <a:off x="3779912" y="1772816"/>
            <a:ext cx="1701372" cy="702028"/>
          </a:xfrm>
          <a:prstGeom prst="rect">
            <a:avLst/>
          </a:prstGeom>
        </p:spPr>
      </p:pic>
      <p:pic>
        <p:nvPicPr>
          <p:cNvPr id="9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57698" t="29706" r="20566" b="65922"/>
          <a:stretch>
            <a:fillRect/>
          </a:stretch>
        </p:blipFill>
        <p:spPr>
          <a:xfrm>
            <a:off x="6300192" y="548680"/>
            <a:ext cx="2485074" cy="702028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899592" y="4293096"/>
            <a:ext cx="1552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G	</a:t>
            </a:r>
            <a:r>
              <a:rPr lang="es-ES" sz="6600" dirty="0" err="1" smtClean="0"/>
              <a:t>g</a:t>
            </a:r>
            <a:endParaRPr lang="es-ES" sz="6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995936" y="5301208"/>
            <a:ext cx="1552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H	</a:t>
            </a:r>
            <a:r>
              <a:rPr lang="es-ES" sz="6600" dirty="0" err="1" smtClean="0"/>
              <a:t>h</a:t>
            </a:r>
            <a:endParaRPr lang="es-ES" sz="6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660232" y="4077072"/>
            <a:ext cx="13019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I	</a:t>
            </a:r>
            <a:r>
              <a:rPr lang="es-ES" sz="6600" dirty="0" err="1" smtClean="0"/>
              <a:t>i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artelabecedario1[sin nombr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76322" t="15626" b="67061"/>
          <a:stretch>
            <a:fillRect/>
          </a:stretch>
        </p:blipFill>
        <p:spPr>
          <a:xfrm>
            <a:off x="467544" y="1772816"/>
            <a:ext cx="2520280" cy="25870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21023" t="31252" r="57584" b="49482"/>
          <a:stretch>
            <a:fillRect/>
          </a:stretch>
        </p:blipFill>
        <p:spPr>
          <a:xfrm>
            <a:off x="6156176" y="1700808"/>
            <a:ext cx="2160240" cy="27310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cartelabecedario1[sin nombres.jpg"/>
          <p:cNvPicPr>
            <a:picLocks noChangeAspect="1"/>
          </p:cNvPicPr>
          <p:nvPr/>
        </p:nvPicPr>
        <p:blipFill>
          <a:blip r:embed="rId3" cstate="print"/>
          <a:srcRect t="31252" r="75865" b="49482"/>
          <a:stretch>
            <a:fillRect/>
          </a:stretch>
        </p:blipFill>
        <p:spPr>
          <a:xfrm>
            <a:off x="3491880" y="3068960"/>
            <a:ext cx="2232248" cy="25015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79978" t="30113" r="5713" b="65922"/>
          <a:stretch>
            <a:fillRect/>
          </a:stretch>
        </p:blipFill>
        <p:spPr>
          <a:xfrm>
            <a:off x="971600" y="764704"/>
            <a:ext cx="1636026" cy="636752"/>
          </a:xfrm>
          <a:prstGeom prst="rect">
            <a:avLst/>
          </a:prstGeom>
        </p:spPr>
      </p:pic>
      <p:pic>
        <p:nvPicPr>
          <p:cNvPr id="8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3999" t="46796" r="81692" b="49645"/>
          <a:stretch>
            <a:fillRect/>
          </a:stretch>
        </p:blipFill>
        <p:spPr>
          <a:xfrm>
            <a:off x="3635896" y="2132856"/>
            <a:ext cx="1998928" cy="697916"/>
          </a:xfrm>
          <a:prstGeom prst="rect">
            <a:avLst/>
          </a:prstGeom>
        </p:spPr>
      </p:pic>
      <p:pic>
        <p:nvPicPr>
          <p:cNvPr id="9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25136" t="46796" r="62840" b="49645"/>
          <a:stretch>
            <a:fillRect/>
          </a:stretch>
        </p:blipFill>
        <p:spPr>
          <a:xfrm>
            <a:off x="6228184" y="620688"/>
            <a:ext cx="1679748" cy="697916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899592" y="4293096"/>
            <a:ext cx="130997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J	</a:t>
            </a:r>
            <a:r>
              <a:rPr lang="es-ES" sz="6600" dirty="0" err="1" smtClean="0"/>
              <a:t>j</a:t>
            </a:r>
            <a:endParaRPr lang="es-ES" sz="6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923928" y="5589240"/>
            <a:ext cx="14927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K	</a:t>
            </a:r>
            <a:r>
              <a:rPr lang="es-ES" sz="6600" dirty="0" err="1" smtClean="0"/>
              <a:t>k</a:t>
            </a:r>
            <a:endParaRPr lang="es-ES" sz="6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444208" y="4653136"/>
            <a:ext cx="130195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L	</a:t>
            </a:r>
            <a:r>
              <a:rPr lang="es-ES" sz="6600" dirty="0" err="1" smtClean="0"/>
              <a:t>l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78150" t="31252" b="49482"/>
          <a:stretch>
            <a:fillRect/>
          </a:stretch>
        </p:blipFill>
        <p:spPr>
          <a:xfrm>
            <a:off x="6372200" y="1844824"/>
            <a:ext cx="2234506" cy="27657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6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58041" t="31252" r="19652" b="49482"/>
          <a:stretch>
            <a:fillRect/>
          </a:stretch>
        </p:blipFill>
        <p:spPr>
          <a:xfrm>
            <a:off x="3419872" y="2708920"/>
            <a:ext cx="2304256" cy="253204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7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38389" t="31252" r="38389" b="49482"/>
          <a:stretch>
            <a:fillRect/>
          </a:stretch>
        </p:blipFill>
        <p:spPr>
          <a:xfrm>
            <a:off x="395536" y="1844824"/>
            <a:ext cx="2376264" cy="27683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42274" t="46796" r="42845" b="49238"/>
          <a:stretch>
            <a:fillRect/>
          </a:stretch>
        </p:blipFill>
        <p:spPr>
          <a:xfrm>
            <a:off x="611560" y="692696"/>
            <a:ext cx="2078974" cy="777725"/>
          </a:xfrm>
          <a:prstGeom prst="rect">
            <a:avLst/>
          </a:prstGeom>
        </p:spPr>
      </p:pic>
      <p:pic>
        <p:nvPicPr>
          <p:cNvPr id="9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61126" t="46796" r="25136" b="49645"/>
          <a:stretch>
            <a:fillRect/>
          </a:stretch>
        </p:blipFill>
        <p:spPr>
          <a:xfrm>
            <a:off x="3563888" y="1916832"/>
            <a:ext cx="1919328" cy="697916"/>
          </a:xfrm>
          <a:prstGeom prst="rect">
            <a:avLst/>
          </a:prstGeom>
        </p:spPr>
      </p:pic>
      <p:pic>
        <p:nvPicPr>
          <p:cNvPr id="10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80549" t="46796" r="7427" b="50052"/>
          <a:stretch>
            <a:fillRect/>
          </a:stretch>
        </p:blipFill>
        <p:spPr>
          <a:xfrm>
            <a:off x="6588224" y="908720"/>
            <a:ext cx="1761084" cy="648072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899592" y="4725144"/>
            <a:ext cx="178446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M	</a:t>
            </a:r>
            <a:r>
              <a:rPr lang="es-ES" sz="6600" dirty="0" err="1" smtClean="0"/>
              <a:t>m</a:t>
            </a:r>
            <a:endParaRPr lang="es-ES" sz="6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635896" y="5445224"/>
            <a:ext cx="1552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N	</a:t>
            </a:r>
            <a:r>
              <a:rPr lang="es-ES" sz="6600" dirty="0" err="1" smtClean="0"/>
              <a:t>n</a:t>
            </a:r>
            <a:endParaRPr lang="es-ES" sz="66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516216" y="4941168"/>
            <a:ext cx="1552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Ñ	</a:t>
            </a:r>
            <a:r>
              <a:rPr lang="es-ES" sz="6600" dirty="0" err="1" smtClean="0"/>
              <a:t>ñ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39760" t="49157" r="38389" b="35158"/>
          <a:stretch>
            <a:fillRect/>
          </a:stretch>
        </p:blipFill>
        <p:spPr>
          <a:xfrm>
            <a:off x="6378134" y="1556792"/>
            <a:ext cx="2654638" cy="2676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22394" t="49482" r="56670" b="35484"/>
          <a:stretch>
            <a:fillRect/>
          </a:stretch>
        </p:blipFill>
        <p:spPr>
          <a:xfrm>
            <a:off x="3563888" y="2636912"/>
            <a:ext cx="2376264" cy="23953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Imagen" descr="cartelabecedario1[sin nombres.jpg"/>
          <p:cNvPicPr>
            <a:picLocks noChangeAspect="1"/>
          </p:cNvPicPr>
          <p:nvPr/>
        </p:nvPicPr>
        <p:blipFill>
          <a:blip r:embed="rId3" cstate="print"/>
          <a:srcRect t="49157" r="74494" b="33856"/>
          <a:stretch>
            <a:fillRect/>
          </a:stretch>
        </p:blipFill>
        <p:spPr>
          <a:xfrm>
            <a:off x="251520" y="1916832"/>
            <a:ext cx="2542436" cy="23772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8569" t="63074" r="82834" b="33368"/>
          <a:stretch>
            <a:fillRect/>
          </a:stretch>
        </p:blipFill>
        <p:spPr>
          <a:xfrm>
            <a:off x="971600" y="980728"/>
            <a:ext cx="1195469" cy="694557"/>
          </a:xfrm>
          <a:prstGeom prst="rect">
            <a:avLst/>
          </a:prstGeom>
        </p:spPr>
      </p:pic>
      <p:pic>
        <p:nvPicPr>
          <p:cNvPr id="8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26278" t="63480" r="61697" b="32961"/>
          <a:stretch>
            <a:fillRect/>
          </a:stretch>
        </p:blipFill>
        <p:spPr>
          <a:xfrm>
            <a:off x="3923928" y="1844824"/>
            <a:ext cx="1672113" cy="694683"/>
          </a:xfrm>
          <a:prstGeom prst="rect">
            <a:avLst/>
          </a:prstGeom>
        </p:spPr>
      </p:pic>
      <p:pic>
        <p:nvPicPr>
          <p:cNvPr id="9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42845" t="63887" r="43417" b="32554"/>
          <a:stretch>
            <a:fillRect/>
          </a:stretch>
        </p:blipFill>
        <p:spPr>
          <a:xfrm>
            <a:off x="6660232" y="764704"/>
            <a:ext cx="1910600" cy="694539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683568" y="4509120"/>
            <a:ext cx="15536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O	</a:t>
            </a:r>
            <a:r>
              <a:rPr lang="es-ES" sz="6600" dirty="0" err="1" smtClean="0"/>
              <a:t>o</a:t>
            </a:r>
            <a:endParaRPr lang="es-ES" sz="6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876256" y="4437112"/>
            <a:ext cx="1552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Q	</a:t>
            </a:r>
            <a:r>
              <a:rPr lang="es-ES" sz="6600" dirty="0" err="1" smtClean="0"/>
              <a:t>q</a:t>
            </a:r>
            <a:endParaRPr lang="es-ES" sz="6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779912" y="5229200"/>
            <a:ext cx="1552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P	</a:t>
            </a:r>
            <a:r>
              <a:rPr lang="es-ES" sz="6600" dirty="0" err="1" smtClean="0"/>
              <a:t>p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74494" t="47854" b="34182"/>
          <a:stretch>
            <a:fillRect/>
          </a:stretch>
        </p:blipFill>
        <p:spPr>
          <a:xfrm>
            <a:off x="3203848" y="2708920"/>
            <a:ext cx="2714172" cy="26833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4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59412" t="50459" r="23308" b="35809"/>
          <a:stretch>
            <a:fillRect/>
          </a:stretch>
        </p:blipFill>
        <p:spPr>
          <a:xfrm>
            <a:off x="244666" y="1608247"/>
            <a:ext cx="2462043" cy="27464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5 Marcador de contenido" descr="cartelabecedario1[sin nombr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914" t="65108" r="75408" b="18230"/>
          <a:stretch>
            <a:fillRect/>
          </a:stretch>
        </p:blipFill>
        <p:spPr>
          <a:xfrm>
            <a:off x="6133683" y="1610704"/>
            <a:ext cx="2565297" cy="25342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5141" t="78944" r="79407" b="18312"/>
          <a:stretch>
            <a:fillRect/>
          </a:stretch>
        </p:blipFill>
        <p:spPr>
          <a:xfrm>
            <a:off x="6084168" y="620688"/>
            <a:ext cx="2535980" cy="632809"/>
          </a:xfrm>
          <a:prstGeom prst="rect">
            <a:avLst/>
          </a:prstGeom>
        </p:spPr>
      </p:pic>
      <p:pic>
        <p:nvPicPr>
          <p:cNvPr id="8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61126" t="63074" r="25136" b="33368"/>
          <a:stretch>
            <a:fillRect/>
          </a:stretch>
        </p:blipFill>
        <p:spPr>
          <a:xfrm>
            <a:off x="611560" y="692696"/>
            <a:ext cx="1821726" cy="662278"/>
          </a:xfrm>
          <a:prstGeom prst="rect">
            <a:avLst/>
          </a:prstGeom>
        </p:spPr>
      </p:pic>
      <p:pic>
        <p:nvPicPr>
          <p:cNvPr id="9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81120" t="63480" r="8569" b="33368"/>
          <a:stretch>
            <a:fillRect/>
          </a:stretch>
        </p:blipFill>
        <p:spPr>
          <a:xfrm>
            <a:off x="3779912" y="1844824"/>
            <a:ext cx="1463978" cy="62811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755576" y="4581128"/>
            <a:ext cx="14029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R	</a:t>
            </a:r>
            <a:r>
              <a:rPr lang="es-ES" sz="6600" dirty="0" err="1" smtClean="0"/>
              <a:t>r</a:t>
            </a:r>
            <a:endParaRPr lang="es-ES" sz="66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707904" y="5589240"/>
            <a:ext cx="143981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S	</a:t>
            </a:r>
            <a:r>
              <a:rPr lang="es-ES" sz="6600" dirty="0" err="1" smtClean="0"/>
              <a:t>s</a:t>
            </a:r>
            <a:endParaRPr lang="es-ES" sz="6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876256" y="4293096"/>
            <a:ext cx="13917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T	</a:t>
            </a:r>
            <a:r>
              <a:rPr lang="es-ES" sz="6600" dirty="0" err="1" smtClean="0"/>
              <a:t>t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8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57584" t="66085" r="21937" b="19207"/>
          <a:stretch>
            <a:fillRect/>
          </a:stretch>
        </p:blipFill>
        <p:spPr>
          <a:xfrm>
            <a:off x="6588224" y="1700808"/>
            <a:ext cx="2230030" cy="22483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9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39760" t="65108" r="39760" b="19532"/>
          <a:stretch>
            <a:fillRect/>
          </a:stretch>
        </p:blipFill>
        <p:spPr>
          <a:xfrm>
            <a:off x="3707904" y="2924944"/>
            <a:ext cx="2343484" cy="24675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10 Imagen" descr="cartelabecedario1[sin nombres.jpg"/>
          <p:cNvPicPr>
            <a:picLocks noChangeAspect="1"/>
          </p:cNvPicPr>
          <p:nvPr/>
        </p:nvPicPr>
        <p:blipFill>
          <a:blip r:embed="rId3" cstate="print"/>
          <a:srcRect l="20566" t="65759" r="57127" b="19858"/>
          <a:stretch>
            <a:fillRect/>
          </a:stretch>
        </p:blipFill>
        <p:spPr>
          <a:xfrm>
            <a:off x="323528" y="1700808"/>
            <a:ext cx="2694387" cy="24387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26278" t="78944" r="62840" b="17498"/>
          <a:stretch>
            <a:fillRect/>
          </a:stretch>
        </p:blipFill>
        <p:spPr>
          <a:xfrm>
            <a:off x="1115616" y="692696"/>
            <a:ext cx="1440160" cy="661152"/>
          </a:xfrm>
          <a:prstGeom prst="rect">
            <a:avLst/>
          </a:prstGeom>
        </p:spPr>
      </p:pic>
      <p:pic>
        <p:nvPicPr>
          <p:cNvPr id="6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43988" t="78944" r="43988" b="17498"/>
          <a:stretch>
            <a:fillRect/>
          </a:stretch>
        </p:blipFill>
        <p:spPr>
          <a:xfrm>
            <a:off x="3995936" y="1916832"/>
            <a:ext cx="1595047" cy="662725"/>
          </a:xfrm>
          <a:prstGeom prst="rect">
            <a:avLst/>
          </a:prstGeom>
        </p:spPr>
      </p:pic>
      <p:pic>
        <p:nvPicPr>
          <p:cNvPr id="7" name="3 Marcador de contenido" descr="cartelabecedario1.jpg"/>
          <p:cNvPicPr>
            <a:picLocks noChangeAspect="1"/>
          </p:cNvPicPr>
          <p:nvPr/>
        </p:nvPicPr>
        <p:blipFill>
          <a:blip r:embed="rId4" cstate="print"/>
          <a:srcRect l="61697" t="78944" r="26278" b="17498"/>
          <a:stretch>
            <a:fillRect/>
          </a:stretch>
        </p:blipFill>
        <p:spPr>
          <a:xfrm>
            <a:off x="6804248" y="692696"/>
            <a:ext cx="1768415" cy="734733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899592" y="4293096"/>
            <a:ext cx="15520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U	</a:t>
            </a:r>
            <a:r>
              <a:rPr lang="es-ES" sz="6600" dirty="0" err="1" smtClean="0"/>
              <a:t>u</a:t>
            </a:r>
            <a:endParaRPr lang="es-ES" sz="6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589240"/>
            <a:ext cx="148951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V	</a:t>
            </a:r>
            <a:r>
              <a:rPr lang="es-ES" sz="6600" dirty="0" err="1" smtClean="0"/>
              <a:t>v</a:t>
            </a:r>
            <a:endParaRPr lang="es-ES" sz="6600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804248" y="4365104"/>
            <a:ext cx="17123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600" dirty="0" smtClean="0"/>
              <a:t>W	</a:t>
            </a:r>
            <a:r>
              <a:rPr lang="es-ES" sz="6600" dirty="0" err="1" smtClean="0"/>
              <a:t>w</a:t>
            </a:r>
            <a:endParaRPr lang="es-ES" sz="6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45</Words>
  <Application>Microsoft Office PowerPoint</Application>
  <PresentationFormat>Presentación en pantalla (4:3)</PresentationFormat>
  <Paragraphs>42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El abecedario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Las vocales</vt:lpstr>
      <vt:lpstr>Las consonantes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abecedario</dc:title>
  <dc:creator>Mari Jose</dc:creator>
  <cp:lastModifiedBy>profesores</cp:lastModifiedBy>
  <cp:revision>31</cp:revision>
  <dcterms:created xsi:type="dcterms:W3CDTF">2013-04-04T14:27:52Z</dcterms:created>
  <dcterms:modified xsi:type="dcterms:W3CDTF">2017-06-15T09:54:46Z</dcterms:modified>
</cp:coreProperties>
</file>