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0" r:id="rId2"/>
  </p:sldIdLst>
  <p:sldSz cx="6858000" cy="9144000" type="letter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100" d="100"/>
          <a:sy n="100" d="100"/>
        </p:scale>
        <p:origin x="306" y="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F7901-C1FA-43F5-B661-54B45A1F631B}" type="datetimeFigureOut">
              <a:rPr lang="es-MX" smtClean="0"/>
              <a:t>08/06/2017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89861-07F4-4622-9734-D3C00DB45BA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53370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F7901-C1FA-43F5-B661-54B45A1F631B}" type="datetimeFigureOut">
              <a:rPr lang="es-MX" smtClean="0"/>
              <a:t>08/06/2017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89861-07F4-4622-9734-D3C00DB45BA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5630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F7901-C1FA-43F5-B661-54B45A1F631B}" type="datetimeFigureOut">
              <a:rPr lang="es-MX" smtClean="0"/>
              <a:t>08/06/2017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89861-07F4-4622-9734-D3C00DB45BA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96074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F7901-C1FA-43F5-B661-54B45A1F631B}" type="datetimeFigureOut">
              <a:rPr lang="es-MX" smtClean="0"/>
              <a:t>08/06/2017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89861-07F4-4622-9734-D3C00DB45BA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79619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F7901-C1FA-43F5-B661-54B45A1F631B}" type="datetimeFigureOut">
              <a:rPr lang="es-MX" smtClean="0"/>
              <a:t>08/06/2017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89861-07F4-4622-9734-D3C00DB45BA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91985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F7901-C1FA-43F5-B661-54B45A1F631B}" type="datetimeFigureOut">
              <a:rPr lang="es-MX" smtClean="0"/>
              <a:t>08/06/2017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89861-07F4-4622-9734-D3C00DB45BA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87332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F7901-C1FA-43F5-B661-54B45A1F631B}" type="datetimeFigureOut">
              <a:rPr lang="es-MX" smtClean="0"/>
              <a:t>08/06/2017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89861-07F4-4622-9734-D3C00DB45BA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61219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F7901-C1FA-43F5-B661-54B45A1F631B}" type="datetimeFigureOut">
              <a:rPr lang="es-MX" smtClean="0"/>
              <a:t>08/06/2017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89861-07F4-4622-9734-D3C00DB45BA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9239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F7901-C1FA-43F5-B661-54B45A1F631B}" type="datetimeFigureOut">
              <a:rPr lang="es-MX" smtClean="0"/>
              <a:t>08/06/2017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89861-07F4-4622-9734-D3C00DB45BA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44881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F7901-C1FA-43F5-B661-54B45A1F631B}" type="datetimeFigureOut">
              <a:rPr lang="es-MX" smtClean="0"/>
              <a:t>08/06/2017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89861-07F4-4622-9734-D3C00DB45BA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84276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F7901-C1FA-43F5-B661-54B45A1F631B}" type="datetimeFigureOut">
              <a:rPr lang="es-MX" smtClean="0"/>
              <a:t>08/06/2017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89861-07F4-4622-9734-D3C00DB45BA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29646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7F7901-C1FA-43F5-B661-54B45A1F631B}" type="datetimeFigureOut">
              <a:rPr lang="es-MX" smtClean="0"/>
              <a:t>08/06/2017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889861-07F4-4622-9734-D3C00DB45BA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19767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upo 29"/>
          <p:cNvGrpSpPr/>
          <p:nvPr/>
        </p:nvGrpSpPr>
        <p:grpSpPr>
          <a:xfrm>
            <a:off x="0" y="0"/>
            <a:ext cx="6858000" cy="8752115"/>
            <a:chOff x="0" y="0"/>
            <a:chExt cx="6858000" cy="8752115"/>
          </a:xfrm>
        </p:grpSpPr>
        <p:sp>
          <p:nvSpPr>
            <p:cNvPr id="17" name="Rectángulo 16"/>
            <p:cNvSpPr/>
            <p:nvPr/>
          </p:nvSpPr>
          <p:spPr>
            <a:xfrm>
              <a:off x="0" y="0"/>
              <a:ext cx="6858000" cy="459066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19" name="Imagen 1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595" y="345148"/>
              <a:ext cx="6475445" cy="3965596"/>
            </a:xfrm>
            <a:prstGeom prst="rect">
              <a:avLst/>
            </a:prstGeom>
          </p:spPr>
        </p:pic>
        <p:pic>
          <p:nvPicPr>
            <p:cNvPr id="21" name="Imagen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595" y="4786519"/>
              <a:ext cx="6475445" cy="3965596"/>
            </a:xfrm>
            <a:prstGeom prst="rect">
              <a:avLst/>
            </a:prstGeom>
          </p:spPr>
        </p:pic>
      </p:grpSp>
      <p:pic>
        <p:nvPicPr>
          <p:cNvPr id="22" name="Imagen 21">
            <a:extLst>
              <a:ext uri="{FF2B5EF4-FFF2-40B4-BE49-F238E27FC236}">
                <a16:creationId xmlns:a16="http://schemas.microsoft.com/office/drawing/2014/main" id="{5A43F83F-8EEE-45C1-B3D9-3D035B57A1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348" y="774569"/>
            <a:ext cx="476602" cy="478653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ACA28186-18A8-4E3F-81B2-16E4C5D650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327" y="2895600"/>
            <a:ext cx="563855" cy="423697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31197474-0846-49C4-8E24-A797BF2F0D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979" y="2895600"/>
            <a:ext cx="572622" cy="16387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7347926-7DC5-4A5D-9747-5DD4E55D15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225" y="1187876"/>
            <a:ext cx="3028950" cy="1511866"/>
          </a:xfrm>
          <a:prstGeom prst="rect">
            <a:avLst/>
          </a:prstGeom>
        </p:spPr>
      </p:pic>
      <p:sp>
        <p:nvSpPr>
          <p:cNvPr id="31" name="CuadroTexto 30">
            <a:extLst>
              <a:ext uri="{FF2B5EF4-FFF2-40B4-BE49-F238E27FC236}">
                <a16:creationId xmlns:a16="http://schemas.microsoft.com/office/drawing/2014/main" id="{DE2FC494-7E96-4C84-9E49-2A9CCB48C40F}"/>
              </a:ext>
            </a:extLst>
          </p:cNvPr>
          <p:cNvSpPr txBox="1"/>
          <p:nvPr/>
        </p:nvSpPr>
        <p:spPr>
          <a:xfrm>
            <a:off x="2112311" y="1297581"/>
            <a:ext cx="14632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400" dirty="0">
                <a:solidFill>
                  <a:srgbClr val="FF0000"/>
                </a:solidFill>
                <a:latin typeface="Back to School " panose="02000603000000000000" pitchFamily="2" charset="0"/>
              </a:rPr>
              <a:t>TUTORÍA GRUPAL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7624B039-BBF5-4003-BE8C-74281957CD53}"/>
              </a:ext>
            </a:extLst>
          </p:cNvPr>
          <p:cNvSpPr txBox="1"/>
          <p:nvPr/>
        </p:nvSpPr>
        <p:spPr>
          <a:xfrm>
            <a:off x="1821052" y="1493439"/>
            <a:ext cx="19689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000" dirty="0">
                <a:latin typeface="Back to School " panose="02000603000000000000" pitchFamily="2" charset="0"/>
              </a:rPr>
              <a:t>Les invito a la tutoría grupal</a:t>
            </a:r>
          </a:p>
          <a:p>
            <a:pPr algn="ctr"/>
            <a:r>
              <a:rPr lang="es-MX" sz="1000" dirty="0">
                <a:latin typeface="Back to School " panose="02000603000000000000" pitchFamily="2" charset="0"/>
              </a:rPr>
              <a:t>que tendremos en al colegio</a:t>
            </a:r>
          </a:p>
          <a:p>
            <a:pPr algn="ctr"/>
            <a:r>
              <a:rPr lang="es-MX" sz="1000" dirty="0">
                <a:latin typeface="Back to School " panose="02000603000000000000" pitchFamily="2" charset="0"/>
              </a:rPr>
              <a:t>el próximo lunes a las 19:00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A878DB6C-848C-4B83-818B-599EFF2DD801}"/>
              </a:ext>
            </a:extLst>
          </p:cNvPr>
          <p:cNvSpPr txBox="1"/>
          <p:nvPr/>
        </p:nvSpPr>
        <p:spPr>
          <a:xfrm rot="20867815">
            <a:off x="2230553" y="2083691"/>
            <a:ext cx="5973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dirty="0">
                <a:solidFill>
                  <a:schemeClr val="bg1">
                    <a:lumMod val="50000"/>
                  </a:schemeClr>
                </a:solidFill>
                <a:latin typeface="Back to School " panose="02000603000000000000" pitchFamily="2" charset="0"/>
              </a:rPr>
              <a:t>4 AÑOS</a:t>
            </a:r>
          </a:p>
        </p:txBody>
      </p:sp>
      <p:pic>
        <p:nvPicPr>
          <p:cNvPr id="34" name="Imagen 33">
            <a:extLst>
              <a:ext uri="{FF2B5EF4-FFF2-40B4-BE49-F238E27FC236}">
                <a16:creationId xmlns:a16="http://schemas.microsoft.com/office/drawing/2014/main" id="{7E44B15D-0927-41D7-979C-8C95023408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552" y="1877459"/>
            <a:ext cx="926547" cy="1981415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72DE8778-C487-4AC6-B42C-420BF38373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201" y="2818027"/>
            <a:ext cx="630461" cy="1462948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3A0434DF-A2F8-4D3B-B2F2-FBA7CFFF04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877" y="2839142"/>
            <a:ext cx="893694" cy="1462948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6C62B1E1-5933-4972-8F7C-9C7D716769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497" y="2839143"/>
            <a:ext cx="617921" cy="146294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A29EA29-AB8C-434B-AF18-F802D528E25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171" y="1434243"/>
            <a:ext cx="1128186" cy="1107006"/>
          </a:xfrm>
          <a:prstGeom prst="rect">
            <a:avLst/>
          </a:prstGeom>
        </p:spPr>
      </p:pic>
      <p:pic>
        <p:nvPicPr>
          <p:cNvPr id="38" name="Imagen 37">
            <a:extLst>
              <a:ext uri="{FF2B5EF4-FFF2-40B4-BE49-F238E27FC236}">
                <a16:creationId xmlns:a16="http://schemas.microsoft.com/office/drawing/2014/main" id="{4488AFAD-8E03-48FD-946E-76EF309AF17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487" y="4963060"/>
            <a:ext cx="2105056" cy="4093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04551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11582</TotalTime>
  <Words>21</Words>
  <Application>Microsoft Office PowerPoint</Application>
  <PresentationFormat>Carta (216 x 279 mm)</PresentationFormat>
  <Paragraphs>5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6" baseType="lpstr">
      <vt:lpstr>Arial</vt:lpstr>
      <vt:lpstr>Back to School </vt:lpstr>
      <vt:lpstr>Calibri</vt:lpstr>
      <vt:lpstr>Calibri Light</vt:lpstr>
      <vt:lpstr>Tema de Office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Diana</dc:creator>
  <cp:lastModifiedBy>informatica</cp:lastModifiedBy>
  <cp:revision>15</cp:revision>
  <cp:lastPrinted>2017-05-23T21:39:28Z</cp:lastPrinted>
  <dcterms:created xsi:type="dcterms:W3CDTF">2017-05-16T22:19:19Z</dcterms:created>
  <dcterms:modified xsi:type="dcterms:W3CDTF">2017-06-08T09:02:44Z</dcterms:modified>
</cp:coreProperties>
</file>