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22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102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04A8EF-49B3-48F2-9539-2253684BC8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2F533D6-EAD4-45E1-8A09-F18F2FEA91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C05A99E-1CCE-492E-8BE9-CD983D100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CC7F9-809D-4E8A-BB69-361DB5796EB8}" type="datetimeFigureOut">
              <a:rPr lang="es-ES" smtClean="0"/>
              <a:t>07/06/2017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3135DA5-8F3D-4D6F-A0E3-4770F01CD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ACF6A1C-B25B-4E86-BAE6-048BE61D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CA90C-5BE8-4245-8D55-570BAE27BB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6468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789BAC-9272-4837-AA1A-8B94B9AC5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9679680-4FB9-4F72-9BD2-0A7E2B78B3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CC5397-BF6E-4E48-B316-79083B5E0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CC7F9-809D-4E8A-BB69-361DB5796EB8}" type="datetimeFigureOut">
              <a:rPr lang="es-ES" smtClean="0"/>
              <a:t>07/06/2017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156F67A-080B-43AF-B257-49374DAAE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E66110-4834-4B9D-87E5-4FE4457CB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CA90C-5BE8-4245-8D55-570BAE27BB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7996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7D5D473-C777-4A4B-9791-9C04E5C4A0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E1CF04B-5D5B-46CD-990B-B6AC5D74B8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558BF3-DDCA-48DD-A840-F8AE7FECA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CC7F9-809D-4E8A-BB69-361DB5796EB8}" type="datetimeFigureOut">
              <a:rPr lang="es-ES" smtClean="0"/>
              <a:t>07/06/2017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AE9FAA-3A7D-4DE6-A676-1B07C1311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B5C46A-C35D-4B31-973C-AC68BE97A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CA90C-5BE8-4245-8D55-570BAE27BB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5560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83B6CB-F12E-499E-A7B7-1203007E2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CDFA23-76AF-42A1-AEE3-DCEDB5801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99EF0F9-8870-44FE-8E71-2B3F7BD14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CC7F9-809D-4E8A-BB69-361DB5796EB8}" type="datetimeFigureOut">
              <a:rPr lang="es-ES" smtClean="0"/>
              <a:t>07/06/2017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8C1A9C5-1FFE-4AEA-BCC0-04B21D59F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2E92EB-F019-4CA3-A5FE-0D838A452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CA90C-5BE8-4245-8D55-570BAE27BB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4976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E4BDE3-C06B-4316-BAAD-F679C610C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87528CC-83BB-4C57-8182-8D23EBECC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D83A29-ABE8-423A-B6C5-45DB7F29C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CC7F9-809D-4E8A-BB69-361DB5796EB8}" type="datetimeFigureOut">
              <a:rPr lang="es-ES" smtClean="0"/>
              <a:t>07/06/2017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65E1F9-60AB-4B91-8EB9-F4775E7E8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BD6372-8786-47C2-A096-4B232B60B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CA90C-5BE8-4245-8D55-570BAE27BB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8902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9F24CE-BA17-4389-84A7-67B2DED0D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F3A09F4-E974-4BD0-8605-1572C2E703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5DA2620-897D-4BF7-978E-AD50E90305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A3A8807-EBAA-4B98-BEA5-E2EB858EE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CC7F9-809D-4E8A-BB69-361DB5796EB8}" type="datetimeFigureOut">
              <a:rPr lang="es-ES" smtClean="0"/>
              <a:t>07/06/2017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D28FCBC-746D-4972-AA57-209A9215E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313F397-189C-496A-840B-C703109E3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CA90C-5BE8-4245-8D55-570BAE27BB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3953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7DF9DB-1E7B-4733-9C0D-27C87AF3F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D10C4BF-B0FF-451E-B8DC-C43485D3E2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726253D-46BB-44D9-82EA-606576AEEA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6AA15E3-6C52-445C-BFFC-F670C8F4E2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A72B691-232A-45CF-8CEE-8B5EDB8B32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6EAB643-3C31-4428-A7C8-12D25C235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CC7F9-809D-4E8A-BB69-361DB5796EB8}" type="datetimeFigureOut">
              <a:rPr lang="es-ES" smtClean="0"/>
              <a:t>07/06/2017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EC780FF-B684-4E02-819D-E0AB685AE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787C7AD-F68E-4021-93DE-CE91AFE5F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CA90C-5BE8-4245-8D55-570BAE27BB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51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5998BB-5F0B-4659-BB08-6154388CE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CD21BDB-534E-4863-92EC-A789B33AA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CC7F9-809D-4E8A-BB69-361DB5796EB8}" type="datetimeFigureOut">
              <a:rPr lang="es-ES" smtClean="0"/>
              <a:t>07/06/2017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E59AF0E-CBD0-4097-AD71-19993BDAB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CF8CC58-4F9E-4EB6-B58C-45ED4D6FB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CA90C-5BE8-4245-8D55-570BAE27BB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5309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95ADB13-75AB-4AD1-9D30-561DADCCB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CC7F9-809D-4E8A-BB69-361DB5796EB8}" type="datetimeFigureOut">
              <a:rPr lang="es-ES" smtClean="0"/>
              <a:t>07/06/2017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584C84E-F33E-4935-B24E-75574022E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3C66E7E-F7DE-4F2B-86D7-EB006FCB9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CA90C-5BE8-4245-8D55-570BAE27BB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4463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09C4A6-E218-41A8-8A4C-4483F3048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17FEF5-EB90-4ABA-AC7D-423787699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73D3F11-EBB2-4006-AE1C-0A8D778C1F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117191D-7511-4FF6-A65A-3D64A3564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CC7F9-809D-4E8A-BB69-361DB5796EB8}" type="datetimeFigureOut">
              <a:rPr lang="es-ES" smtClean="0"/>
              <a:t>07/06/2017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0F0A3BA-D03C-485A-9F48-DB001B760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6A7DC3B-AC8B-4BE8-8472-C1521606F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CA90C-5BE8-4245-8D55-570BAE27BB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3777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8AD9F3-ABE0-4375-A61C-E662AD77C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9CF13C3-B079-4D2E-ADE9-F297B39A43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9FAA0FD-DC17-4F1D-A3E2-C54B3991C2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B09CA05-D534-4C75-9366-410C18C8A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CC7F9-809D-4E8A-BB69-361DB5796EB8}" type="datetimeFigureOut">
              <a:rPr lang="es-ES" smtClean="0"/>
              <a:t>07/06/2017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381E100-E072-4449-A04F-4AEFBA44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E28B05F-4AF4-4BD6-B134-B7732154D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CA90C-5BE8-4245-8D55-570BAE27BB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2605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4E7271E-AF15-42DF-BF53-ED4F08896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3EC063-1A7C-41DD-A662-F878ED8878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128B2B-1B1E-4140-B772-3414032322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CC7F9-809D-4E8A-BB69-361DB5796EB8}" type="datetimeFigureOut">
              <a:rPr lang="es-ES" smtClean="0"/>
              <a:t>07/06/2017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F89BB2-A896-479E-9A25-2BE7EDB2F7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DA0048-73CA-44C7-A9F5-D372FDBE46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CA90C-5BE8-4245-8D55-570BAE27BB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2562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3B83A06C-5C0D-41AC-9764-0B00C1C5A4E6}"/>
              </a:ext>
            </a:extLst>
          </p:cNvPr>
          <p:cNvSpPr/>
          <p:nvPr/>
        </p:nvSpPr>
        <p:spPr>
          <a:xfrm>
            <a:off x="1857829" y="1161143"/>
            <a:ext cx="8519885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9600" b="1" cap="none" spc="0" dirty="0">
                <a:ln w="22225">
                  <a:solidFill>
                    <a:sysClr val="windowText" lastClr="000000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REGISTRO </a:t>
            </a:r>
          </a:p>
          <a:p>
            <a:pPr algn="ctr"/>
            <a:r>
              <a:rPr lang="es-ES" sz="9600" b="1" cap="none" spc="0" dirty="0">
                <a:ln w="22225">
                  <a:solidFill>
                    <a:sysClr val="windowText" lastClr="000000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DE</a:t>
            </a:r>
          </a:p>
          <a:p>
            <a:pPr algn="ctr"/>
            <a:r>
              <a:rPr lang="es-ES" sz="9600" b="1" cap="none" spc="0" dirty="0">
                <a:ln w="22225">
                  <a:solidFill>
                    <a:sysClr val="windowText" lastClr="000000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 CONDUCTAS</a:t>
            </a:r>
          </a:p>
        </p:txBody>
      </p:sp>
    </p:spTree>
    <p:extLst>
      <p:ext uri="{BB962C8B-B14F-4D97-AF65-F5344CB8AC3E}">
        <p14:creationId xmlns:p14="http://schemas.microsoft.com/office/powerpoint/2010/main" val="3297949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5000" b="-3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D0F9F618-831C-48AF-A2C2-27AE2D1EC134}"/>
              </a:ext>
            </a:extLst>
          </p:cNvPr>
          <p:cNvSpPr/>
          <p:nvPr/>
        </p:nvSpPr>
        <p:spPr>
          <a:xfrm>
            <a:off x="4165601" y="275772"/>
            <a:ext cx="3048000" cy="914399"/>
          </a:xfrm>
          <a:prstGeom prst="rect">
            <a:avLst/>
          </a:prstGeom>
          <a:solidFill>
            <a:schemeClr val="bg1"/>
          </a:solidFill>
          <a:ln w="57150">
            <a:solidFill>
              <a:srgbClr val="B422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400" b="1" dirty="0">
                <a:solidFill>
                  <a:schemeClr val="tx1"/>
                </a:solidFill>
              </a:rPr>
              <a:t>Fecha:</a:t>
            </a:r>
            <a:r>
              <a:rPr lang="es-ES" sz="2400" b="1" dirty="0"/>
              <a:t>: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B148173-9022-4E8D-ACD1-8F915388522E}"/>
              </a:ext>
            </a:extLst>
          </p:cNvPr>
          <p:cNvSpPr/>
          <p:nvPr/>
        </p:nvSpPr>
        <p:spPr>
          <a:xfrm>
            <a:off x="2024743" y="1734458"/>
            <a:ext cx="2881086" cy="4884056"/>
          </a:xfrm>
          <a:prstGeom prst="rect">
            <a:avLst/>
          </a:prstGeom>
          <a:solidFill>
            <a:schemeClr val="bg1"/>
          </a:solidFill>
          <a:ln w="57150">
            <a:solidFill>
              <a:srgbClr val="B422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u="sng" dirty="0">
                <a:solidFill>
                  <a:schemeClr val="tx1"/>
                </a:solidFill>
              </a:rPr>
              <a:t>Sesión</a:t>
            </a:r>
          </a:p>
          <a:p>
            <a:endParaRPr lang="es-ES" sz="2800" b="1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" sz="2800" b="1" dirty="0">
                <a:solidFill>
                  <a:schemeClr val="tx1"/>
                </a:solidFill>
              </a:rPr>
              <a:t>9 - 9:45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" sz="2800" b="1" dirty="0">
                <a:solidFill>
                  <a:schemeClr val="tx1"/>
                </a:solidFill>
              </a:rPr>
              <a:t>9:45 - 10:30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" sz="2800" b="1" dirty="0">
                <a:solidFill>
                  <a:schemeClr val="tx1"/>
                </a:solidFill>
              </a:rPr>
              <a:t>10:30 - 11:15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" sz="2800" b="1" dirty="0">
                <a:solidFill>
                  <a:schemeClr val="tx1"/>
                </a:solidFill>
              </a:rPr>
              <a:t>11:15 – 12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" sz="2800" b="1" dirty="0">
                <a:solidFill>
                  <a:schemeClr val="tx1"/>
                </a:solidFill>
              </a:rPr>
              <a:t>Recreo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" sz="2800" b="1" dirty="0">
                <a:solidFill>
                  <a:schemeClr val="tx1"/>
                </a:solidFill>
              </a:rPr>
              <a:t>12:30 – 13:15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" sz="2800" b="1" dirty="0">
                <a:solidFill>
                  <a:schemeClr val="tx1"/>
                </a:solidFill>
              </a:rPr>
              <a:t>13:15 - 14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s-ES" sz="2400" b="1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" sz="2400" b="1" dirty="0"/>
              <a:t>: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08061D33-C36D-4BA1-84D9-780107AD03CE}"/>
              </a:ext>
            </a:extLst>
          </p:cNvPr>
          <p:cNvSpPr/>
          <p:nvPr/>
        </p:nvSpPr>
        <p:spPr>
          <a:xfrm>
            <a:off x="6415315" y="1734458"/>
            <a:ext cx="2873828" cy="4884056"/>
          </a:xfrm>
          <a:prstGeom prst="rect">
            <a:avLst/>
          </a:prstGeom>
          <a:solidFill>
            <a:schemeClr val="bg1"/>
          </a:solidFill>
          <a:ln w="57150">
            <a:solidFill>
              <a:srgbClr val="B422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800" b="1" u="sng" dirty="0">
              <a:solidFill>
                <a:schemeClr val="tx1"/>
              </a:solidFill>
            </a:endParaRPr>
          </a:p>
          <a:p>
            <a:pPr algn="ctr"/>
            <a:endParaRPr lang="es-ES" sz="2800" b="1" u="sng" dirty="0">
              <a:solidFill>
                <a:schemeClr val="tx1"/>
              </a:solidFill>
            </a:endParaRPr>
          </a:p>
          <a:p>
            <a:pPr algn="ctr"/>
            <a:r>
              <a:rPr lang="es-ES" sz="2800" b="1" u="sng" dirty="0">
                <a:solidFill>
                  <a:schemeClr val="tx1"/>
                </a:solidFill>
              </a:rPr>
              <a:t>Asignatura</a:t>
            </a:r>
          </a:p>
          <a:p>
            <a:endParaRPr lang="es-ES" sz="2200" b="1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" sz="2200" b="1" dirty="0">
                <a:solidFill>
                  <a:schemeClr val="tx1"/>
                </a:solidFill>
              </a:rPr>
              <a:t>Lengua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" sz="2200" b="1" dirty="0">
                <a:solidFill>
                  <a:schemeClr val="tx1"/>
                </a:solidFill>
              </a:rPr>
              <a:t>Matemáticas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" sz="2200" b="1" dirty="0">
                <a:solidFill>
                  <a:schemeClr val="tx1"/>
                </a:solidFill>
              </a:rPr>
              <a:t>Ciencias Naturales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" sz="2200" b="1" dirty="0">
                <a:solidFill>
                  <a:schemeClr val="tx1"/>
                </a:solidFill>
              </a:rPr>
              <a:t>Ciencias Sociales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" sz="2200" b="1" dirty="0">
                <a:solidFill>
                  <a:schemeClr val="tx1"/>
                </a:solidFill>
              </a:rPr>
              <a:t>Inglés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" sz="2200" b="1" dirty="0">
                <a:solidFill>
                  <a:schemeClr val="tx1"/>
                </a:solidFill>
              </a:rPr>
              <a:t>Plástica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" sz="2200" b="1" dirty="0">
                <a:solidFill>
                  <a:schemeClr val="tx1"/>
                </a:solidFill>
              </a:rPr>
              <a:t>Música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" sz="2200" b="1" dirty="0">
                <a:solidFill>
                  <a:schemeClr val="tx1"/>
                </a:solidFill>
              </a:rPr>
              <a:t>Educación Física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" sz="2200" b="1" dirty="0" err="1">
                <a:solidFill>
                  <a:schemeClr val="tx1"/>
                </a:solidFill>
              </a:rPr>
              <a:t>Relig</a:t>
            </a:r>
            <a:r>
              <a:rPr lang="es-ES" sz="2200" b="1" dirty="0">
                <a:solidFill>
                  <a:schemeClr val="tx1"/>
                </a:solidFill>
              </a:rPr>
              <a:t>. – </a:t>
            </a:r>
            <a:r>
              <a:rPr lang="es-ES" sz="2200" b="1" dirty="0" err="1">
                <a:solidFill>
                  <a:schemeClr val="tx1"/>
                </a:solidFill>
              </a:rPr>
              <a:t>Altern</a:t>
            </a:r>
            <a:r>
              <a:rPr lang="es-ES" sz="2200" b="1" dirty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" sz="2200" b="1" dirty="0">
                <a:solidFill>
                  <a:schemeClr val="tx1"/>
                </a:solidFill>
              </a:rPr>
              <a:t>Tecnología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" sz="2200" b="1" dirty="0">
                <a:solidFill>
                  <a:schemeClr val="tx1"/>
                </a:solidFill>
              </a:rPr>
              <a:t>Refuerzo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" sz="2200" b="1" dirty="0">
                <a:solidFill>
                  <a:schemeClr val="tx1"/>
                </a:solidFill>
              </a:rPr>
              <a:t>Otra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s-ES" sz="2400" b="1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" sz="2400" b="1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156551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5000" b="-3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D0F9F618-831C-48AF-A2C2-27AE2D1EC134}"/>
              </a:ext>
            </a:extLst>
          </p:cNvPr>
          <p:cNvSpPr/>
          <p:nvPr/>
        </p:nvSpPr>
        <p:spPr>
          <a:xfrm>
            <a:off x="3817258" y="304801"/>
            <a:ext cx="4426856" cy="595085"/>
          </a:xfrm>
          <a:prstGeom prst="rect">
            <a:avLst/>
          </a:prstGeom>
          <a:solidFill>
            <a:schemeClr val="bg1"/>
          </a:solidFill>
          <a:ln w="57150">
            <a:solidFill>
              <a:srgbClr val="B422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solidFill>
                  <a:schemeClr val="tx1"/>
                </a:solidFill>
              </a:rPr>
              <a:t>ANTECEDENTE</a:t>
            </a:r>
            <a:endParaRPr lang="es-ES" sz="2400" b="1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B148173-9022-4E8D-ACD1-8F915388522E}"/>
              </a:ext>
            </a:extLst>
          </p:cNvPr>
          <p:cNvSpPr/>
          <p:nvPr/>
        </p:nvSpPr>
        <p:spPr>
          <a:xfrm>
            <a:off x="1941286" y="1560287"/>
            <a:ext cx="8178800" cy="4884056"/>
          </a:xfrm>
          <a:prstGeom prst="rect">
            <a:avLst/>
          </a:prstGeom>
          <a:solidFill>
            <a:schemeClr val="bg1"/>
          </a:solidFill>
          <a:ln w="57150">
            <a:solidFill>
              <a:srgbClr val="B422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800" b="1" u="sng" dirty="0">
              <a:solidFill>
                <a:schemeClr val="tx1"/>
              </a:solidFill>
            </a:endParaRPr>
          </a:p>
          <a:p>
            <a:pPr algn="ctr"/>
            <a:r>
              <a:rPr lang="es-ES" sz="2800" b="1" u="sng" dirty="0">
                <a:solidFill>
                  <a:schemeClr val="tx1"/>
                </a:solidFill>
              </a:rPr>
              <a:t>¿Qué estaba haciendo?</a:t>
            </a:r>
          </a:p>
          <a:p>
            <a:endParaRPr lang="es-ES" sz="2800" b="1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" sz="2800" b="1" dirty="0">
                <a:solidFill>
                  <a:schemeClr val="tx1"/>
                </a:solidFill>
              </a:rPr>
              <a:t>Nada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" sz="2800" b="1" dirty="0">
                <a:solidFill>
                  <a:schemeClr val="tx1"/>
                </a:solidFill>
              </a:rPr>
              <a:t>Se le pide que haga la tarea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" sz="2800" b="1" dirty="0">
                <a:solidFill>
                  <a:schemeClr val="tx1"/>
                </a:solidFill>
              </a:rPr>
              <a:t>Momento de ocio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" sz="2800" b="1" dirty="0">
                <a:solidFill>
                  <a:schemeClr val="tx1"/>
                </a:solidFill>
              </a:rPr>
              <a:t>Se le pide que recoja, la actividad ha finalizado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" sz="2800" b="1" dirty="0">
                <a:solidFill>
                  <a:schemeClr val="tx1"/>
                </a:solidFill>
              </a:rPr>
              <a:t>Se le pide que se siente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" sz="2800" b="1" dirty="0">
                <a:solidFill>
                  <a:schemeClr val="tx1"/>
                </a:solidFill>
              </a:rPr>
              <a:t>Se le pide que salga a _______________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" sz="2800" b="1" dirty="0">
                <a:solidFill>
                  <a:schemeClr val="tx1"/>
                </a:solidFill>
              </a:rPr>
              <a:t>Se le pide que pare de ______________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" sz="2800" b="1" dirty="0">
                <a:solidFill>
                  <a:schemeClr val="tx1"/>
                </a:solidFill>
              </a:rPr>
              <a:t>Otra: ______________________________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s-ES" sz="2400" b="1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" sz="2400" b="1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291853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5000" b="-3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D0F9F618-831C-48AF-A2C2-27AE2D1EC134}"/>
              </a:ext>
            </a:extLst>
          </p:cNvPr>
          <p:cNvSpPr/>
          <p:nvPr/>
        </p:nvSpPr>
        <p:spPr>
          <a:xfrm>
            <a:off x="3817258" y="304801"/>
            <a:ext cx="4426856" cy="595085"/>
          </a:xfrm>
          <a:prstGeom prst="rect">
            <a:avLst/>
          </a:prstGeom>
          <a:solidFill>
            <a:schemeClr val="bg1"/>
          </a:solidFill>
          <a:ln w="57150">
            <a:solidFill>
              <a:srgbClr val="B422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solidFill>
                  <a:schemeClr val="tx1"/>
                </a:solidFill>
              </a:rPr>
              <a:t>CONDUCTA</a:t>
            </a:r>
            <a:endParaRPr lang="es-ES" sz="2400" b="1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B148173-9022-4E8D-ACD1-8F915388522E}"/>
              </a:ext>
            </a:extLst>
          </p:cNvPr>
          <p:cNvSpPr/>
          <p:nvPr/>
        </p:nvSpPr>
        <p:spPr>
          <a:xfrm>
            <a:off x="1861457" y="1233715"/>
            <a:ext cx="8356600" cy="3643086"/>
          </a:xfrm>
          <a:prstGeom prst="rect">
            <a:avLst/>
          </a:prstGeom>
          <a:solidFill>
            <a:schemeClr val="bg1"/>
          </a:solidFill>
          <a:ln w="57150">
            <a:solidFill>
              <a:srgbClr val="B422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200" b="1" u="sng" dirty="0">
              <a:solidFill>
                <a:schemeClr val="tx1"/>
              </a:solidFill>
            </a:endParaRPr>
          </a:p>
          <a:p>
            <a:pPr algn="ctr"/>
            <a:endParaRPr lang="es-ES" sz="2200" b="1" u="sng" dirty="0">
              <a:solidFill>
                <a:schemeClr val="tx1"/>
              </a:solidFill>
            </a:endParaRPr>
          </a:p>
          <a:p>
            <a:pPr algn="ctr"/>
            <a:r>
              <a:rPr lang="es-ES" sz="2200" b="1" u="sng" dirty="0">
                <a:solidFill>
                  <a:schemeClr val="tx1"/>
                </a:solidFill>
              </a:rPr>
              <a:t>¿Cómo responde a lo que se pide?</a:t>
            </a:r>
          </a:p>
          <a:p>
            <a:endParaRPr lang="es-ES" sz="2200" b="1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" sz="2200" b="1" dirty="0">
                <a:solidFill>
                  <a:schemeClr val="tx1"/>
                </a:solidFill>
              </a:rPr>
              <a:t>Agresión física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" sz="2200" b="1" dirty="0">
                <a:solidFill>
                  <a:schemeClr val="tx1"/>
                </a:solidFill>
              </a:rPr>
              <a:t>Autoagresión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" sz="2200" b="1" dirty="0">
                <a:solidFill>
                  <a:schemeClr val="tx1"/>
                </a:solidFill>
              </a:rPr>
              <a:t>Se escapa o corre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" sz="2200" b="1" dirty="0">
                <a:solidFill>
                  <a:schemeClr val="tx1"/>
                </a:solidFill>
              </a:rPr>
              <a:t>Negativismo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" sz="2200" b="1" dirty="0">
                <a:solidFill>
                  <a:schemeClr val="tx1"/>
                </a:solidFill>
              </a:rPr>
              <a:t>Tira y/o rompe cosas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" sz="2200" b="1" dirty="0">
                <a:solidFill>
                  <a:schemeClr val="tx1"/>
                </a:solidFill>
              </a:rPr>
              <a:t>Escupe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" sz="2200" b="1" dirty="0">
                <a:solidFill>
                  <a:schemeClr val="tx1"/>
                </a:solidFill>
              </a:rPr>
              <a:t>Quita cosas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" sz="2200" b="1" dirty="0">
                <a:solidFill>
                  <a:schemeClr val="tx1"/>
                </a:solidFill>
              </a:rPr>
              <a:t>Otro: ______________________________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s-ES" sz="2400" b="1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" sz="2400" b="1" dirty="0"/>
              <a:t>: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CC2CD163-B9E8-4808-AABD-69BC2B8BD1CA}"/>
              </a:ext>
            </a:extLst>
          </p:cNvPr>
          <p:cNvSpPr/>
          <p:nvPr/>
        </p:nvSpPr>
        <p:spPr>
          <a:xfrm>
            <a:off x="1861457" y="5109029"/>
            <a:ext cx="8570686" cy="1625600"/>
          </a:xfrm>
          <a:prstGeom prst="rect">
            <a:avLst/>
          </a:prstGeom>
          <a:solidFill>
            <a:schemeClr val="bg1"/>
          </a:solidFill>
          <a:ln w="57150">
            <a:solidFill>
              <a:srgbClr val="B422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200" b="1" u="sng" dirty="0">
              <a:solidFill>
                <a:schemeClr val="tx1"/>
              </a:solidFill>
            </a:endParaRPr>
          </a:p>
          <a:p>
            <a:pPr algn="ctr"/>
            <a:r>
              <a:rPr lang="es-ES" sz="2200" b="1" u="sng" dirty="0">
                <a:solidFill>
                  <a:schemeClr val="tx1"/>
                </a:solidFill>
              </a:rPr>
              <a:t>¿Qué quiere conseguir con esa conducta?</a:t>
            </a:r>
          </a:p>
          <a:p>
            <a:pPr algn="ctr"/>
            <a:r>
              <a:rPr lang="es-ES" sz="2200" b="1" u="sng" dirty="0">
                <a:solidFill>
                  <a:schemeClr val="tx1"/>
                </a:solidFill>
              </a:rPr>
              <a:t>_______________________________________________________</a:t>
            </a:r>
          </a:p>
          <a:p>
            <a:pPr algn="ctr"/>
            <a:r>
              <a:rPr lang="es-ES" sz="2200" b="1" u="sng" dirty="0">
                <a:solidFill>
                  <a:schemeClr val="tx1"/>
                </a:solidFill>
              </a:rPr>
              <a:t>_______________________________________________________</a:t>
            </a:r>
          </a:p>
          <a:p>
            <a:endParaRPr lang="es-ES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515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5000" b="-3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D0F9F618-831C-48AF-A2C2-27AE2D1EC134}"/>
              </a:ext>
            </a:extLst>
          </p:cNvPr>
          <p:cNvSpPr/>
          <p:nvPr/>
        </p:nvSpPr>
        <p:spPr>
          <a:xfrm>
            <a:off x="3817258" y="304801"/>
            <a:ext cx="4426856" cy="595085"/>
          </a:xfrm>
          <a:prstGeom prst="rect">
            <a:avLst/>
          </a:prstGeom>
          <a:solidFill>
            <a:schemeClr val="bg1"/>
          </a:solidFill>
          <a:ln w="57150">
            <a:solidFill>
              <a:srgbClr val="B422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solidFill>
                  <a:schemeClr val="tx1"/>
                </a:solidFill>
              </a:rPr>
              <a:t>CONSECUENTE Y ACTUACIÓN</a:t>
            </a:r>
            <a:endParaRPr lang="es-ES" sz="2400" b="1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B148173-9022-4E8D-ACD1-8F915388522E}"/>
              </a:ext>
            </a:extLst>
          </p:cNvPr>
          <p:cNvSpPr/>
          <p:nvPr/>
        </p:nvSpPr>
        <p:spPr>
          <a:xfrm>
            <a:off x="1861457" y="1233715"/>
            <a:ext cx="8356600" cy="3643086"/>
          </a:xfrm>
          <a:prstGeom prst="rect">
            <a:avLst/>
          </a:prstGeom>
          <a:solidFill>
            <a:schemeClr val="bg1"/>
          </a:solidFill>
          <a:ln w="57150">
            <a:solidFill>
              <a:srgbClr val="B422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200" b="1" u="sng" dirty="0">
              <a:solidFill>
                <a:schemeClr val="tx1"/>
              </a:solidFill>
            </a:endParaRPr>
          </a:p>
          <a:p>
            <a:pPr algn="ctr"/>
            <a:endParaRPr lang="es-ES" sz="2200" b="1" u="sng" dirty="0">
              <a:solidFill>
                <a:schemeClr val="tx1"/>
              </a:solidFill>
            </a:endParaRPr>
          </a:p>
          <a:p>
            <a:pPr algn="ctr"/>
            <a:r>
              <a:rPr lang="es-ES" sz="2200" b="1" u="sng" dirty="0">
                <a:solidFill>
                  <a:schemeClr val="tx1"/>
                </a:solidFill>
              </a:rPr>
              <a:t>¿Cómo se actúa ante la conducta?</a:t>
            </a:r>
          </a:p>
          <a:p>
            <a:endParaRPr lang="es-ES" sz="2200" b="1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" sz="2200" b="1" dirty="0">
                <a:solidFill>
                  <a:schemeClr val="tx1"/>
                </a:solidFill>
              </a:rPr>
              <a:t>Se tranquiliza solo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" sz="2200" b="1" dirty="0">
                <a:solidFill>
                  <a:schemeClr val="tx1"/>
                </a:solidFill>
              </a:rPr>
              <a:t>Es reconducido a la actividad inicial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" sz="2200" b="1" dirty="0">
                <a:solidFill>
                  <a:schemeClr val="tx1"/>
                </a:solidFill>
              </a:rPr>
              <a:t>Es reprendido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" sz="2200" b="1" dirty="0">
                <a:solidFill>
                  <a:schemeClr val="tx1"/>
                </a:solidFill>
              </a:rPr>
              <a:t>Se realiza tiempo fuera (dentro del aula, en un lugar reservado para reflexionar, separado del grupo)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" sz="2200" b="1" dirty="0">
                <a:solidFill>
                  <a:schemeClr val="tx1"/>
                </a:solidFill>
              </a:rPr>
              <a:t>Se le cambia la actividad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" sz="2200" b="1" dirty="0">
                <a:solidFill>
                  <a:schemeClr val="tx1"/>
                </a:solidFill>
              </a:rPr>
              <a:t>Se ignora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" sz="2200" b="1" dirty="0">
                <a:solidFill>
                  <a:schemeClr val="tx1"/>
                </a:solidFill>
              </a:rPr>
              <a:t>Se trabaja con panel, historia social…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" sz="2200" b="1" dirty="0">
                <a:solidFill>
                  <a:schemeClr val="tx1"/>
                </a:solidFill>
              </a:rPr>
              <a:t>Otro: ______________________________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s-ES" sz="2400" b="1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" sz="2400" b="1" dirty="0"/>
              <a:t>: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CC2CD163-B9E8-4808-AABD-69BC2B8BD1CA}"/>
              </a:ext>
            </a:extLst>
          </p:cNvPr>
          <p:cNvSpPr/>
          <p:nvPr/>
        </p:nvSpPr>
        <p:spPr>
          <a:xfrm>
            <a:off x="1861457" y="5109029"/>
            <a:ext cx="8570686" cy="1625600"/>
          </a:xfrm>
          <a:prstGeom prst="rect">
            <a:avLst/>
          </a:prstGeom>
          <a:solidFill>
            <a:schemeClr val="bg1"/>
          </a:solidFill>
          <a:ln w="57150">
            <a:solidFill>
              <a:srgbClr val="B422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200" b="1" u="sng" dirty="0">
              <a:solidFill>
                <a:schemeClr val="tx1"/>
              </a:solidFill>
            </a:endParaRPr>
          </a:p>
          <a:p>
            <a:pPr algn="ctr"/>
            <a:r>
              <a:rPr lang="es-ES" sz="2200" b="1" u="sng" dirty="0">
                <a:solidFill>
                  <a:schemeClr val="tx1"/>
                </a:solidFill>
              </a:rPr>
              <a:t>¿Funciona la medida tomada?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" sz="2200" b="1" u="sng" dirty="0">
                <a:solidFill>
                  <a:schemeClr val="tx1"/>
                </a:solidFill>
              </a:rPr>
              <a:t>Sí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" sz="2200" b="1" u="sng" dirty="0">
                <a:solidFill>
                  <a:schemeClr val="tx1"/>
                </a:solidFill>
              </a:rPr>
              <a:t>No, ¿por qué? __________________________________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S" sz="2200" b="1" u="sng" dirty="0">
                <a:solidFill>
                  <a:schemeClr val="tx1"/>
                </a:solidFill>
              </a:rPr>
              <a:t>Propuesta de mejora ____________________________</a:t>
            </a:r>
          </a:p>
          <a:p>
            <a:endParaRPr lang="es-ES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7886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219</Words>
  <Application>Microsoft Office PowerPoint</Application>
  <PresentationFormat>Panorámica</PresentationFormat>
  <Paragraphs>86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María Olivares</dc:creator>
  <cp:lastModifiedBy>informatica</cp:lastModifiedBy>
  <cp:revision>7</cp:revision>
  <dcterms:created xsi:type="dcterms:W3CDTF">2017-06-03T09:08:00Z</dcterms:created>
  <dcterms:modified xsi:type="dcterms:W3CDTF">2017-06-07T09:12:36Z</dcterms:modified>
</cp:coreProperties>
</file>