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69" r:id="rId4"/>
  </p:sldIdLst>
  <p:sldSz cx="9906000" cy="6858000" type="A4"/>
  <p:notesSz cx="9144000" cy="6858000"/>
  <p:defaultTextStyle>
    <a:defPPr>
      <a:defRPr lang="es-ES"/>
    </a:defPPr>
    <a:lvl1pPr marL="0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1pPr>
    <a:lvl2pPr marL="404485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2pPr>
    <a:lvl3pPr marL="808970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3pPr>
    <a:lvl4pPr marL="1213455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4pPr>
    <a:lvl5pPr marL="1617939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5pPr>
    <a:lvl6pPr marL="2022424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6pPr>
    <a:lvl7pPr marL="2426909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7pPr>
    <a:lvl8pPr marL="2831394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8pPr>
    <a:lvl9pPr marL="3235879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59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33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13F0-6CF4-4799-8C6D-8890F1237A7E}" type="datetimeFigureOut">
              <a:rPr lang="es-ES" smtClean="0"/>
              <a:t>13/08/2017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D5E9-D2C9-4E3F-8814-E60599E67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70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13F0-6CF4-4799-8C6D-8890F1237A7E}" type="datetimeFigureOut">
              <a:rPr lang="es-ES" smtClean="0"/>
              <a:t>13/08/2017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D5E9-D2C9-4E3F-8814-E60599E67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81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13F0-6CF4-4799-8C6D-8890F1237A7E}" type="datetimeFigureOut">
              <a:rPr lang="es-ES" smtClean="0"/>
              <a:t>13/08/2017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D5E9-D2C9-4E3F-8814-E60599E67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03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13F0-6CF4-4799-8C6D-8890F1237A7E}" type="datetimeFigureOut">
              <a:rPr lang="es-ES" smtClean="0"/>
              <a:t>13/08/2017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D5E9-D2C9-4E3F-8814-E60599E67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01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13F0-6CF4-4799-8C6D-8890F1237A7E}" type="datetimeFigureOut">
              <a:rPr lang="es-ES" smtClean="0"/>
              <a:t>13/08/2017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D5E9-D2C9-4E3F-8814-E60599E67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0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13F0-6CF4-4799-8C6D-8890F1237A7E}" type="datetimeFigureOut">
              <a:rPr lang="es-ES" smtClean="0"/>
              <a:t>13/08/2017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D5E9-D2C9-4E3F-8814-E60599E67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4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13F0-6CF4-4799-8C6D-8890F1237A7E}" type="datetimeFigureOut">
              <a:rPr lang="es-ES" smtClean="0"/>
              <a:t>13/08/2017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D5E9-D2C9-4E3F-8814-E60599E67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701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13F0-6CF4-4799-8C6D-8890F1237A7E}" type="datetimeFigureOut">
              <a:rPr lang="es-ES" smtClean="0"/>
              <a:t>13/08/2017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D5E9-D2C9-4E3F-8814-E60599E67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07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13F0-6CF4-4799-8C6D-8890F1237A7E}" type="datetimeFigureOut">
              <a:rPr lang="es-ES" smtClean="0"/>
              <a:t>13/08/2017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D5E9-D2C9-4E3F-8814-E60599E67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67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13F0-6CF4-4799-8C6D-8890F1237A7E}" type="datetimeFigureOut">
              <a:rPr lang="es-ES" smtClean="0"/>
              <a:t>13/08/2017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D5E9-D2C9-4E3F-8814-E60599E67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28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13F0-6CF4-4799-8C6D-8890F1237A7E}" type="datetimeFigureOut">
              <a:rPr lang="es-ES" smtClean="0"/>
              <a:t>13/08/2017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D5E9-D2C9-4E3F-8814-E60599E67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35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513F0-6CF4-4799-8C6D-8890F1237A7E}" type="datetimeFigureOut">
              <a:rPr lang="es-ES" smtClean="0"/>
              <a:t>13/08/2017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FD5E9-D2C9-4E3F-8814-E60599E67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79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B0F0"/>
                </a:solidFill>
                <a:latin typeface="Kristen ITC" panose="03050502040202030202" pitchFamily="66" charset="0"/>
              </a:rPr>
              <a:t>Actividades</a:t>
            </a:r>
            <a:r>
              <a:rPr lang="es-ES" dirty="0" smtClean="0">
                <a:latin typeface="Kristen ITC" panose="03050502040202030202" pitchFamily="66" charset="0"/>
              </a:rPr>
              <a:t> </a:t>
            </a:r>
            <a:r>
              <a:rPr lang="es-ES" dirty="0" smtClean="0">
                <a:solidFill>
                  <a:srgbClr val="FFC000"/>
                </a:solidFill>
                <a:latin typeface="Kristen ITC" panose="03050502040202030202" pitchFamily="66" charset="0"/>
              </a:rPr>
              <a:t>para</a:t>
            </a:r>
            <a:r>
              <a:rPr lang="es-ES" dirty="0" smtClean="0">
                <a:latin typeface="Kristen ITC" panose="03050502040202030202" pitchFamily="66" charset="0"/>
              </a:rPr>
              <a:t> </a:t>
            </a:r>
            <a:r>
              <a:rPr lang="es-ES" dirty="0" smtClean="0">
                <a:solidFill>
                  <a:srgbClr val="660033"/>
                </a:solidFill>
                <a:latin typeface="Kristen ITC" panose="03050502040202030202" pitchFamily="66" charset="0"/>
              </a:rPr>
              <a:t>el</a:t>
            </a:r>
            <a:r>
              <a:rPr lang="es-ES" dirty="0" smtClean="0">
                <a:latin typeface="Kristen ITC" panose="03050502040202030202" pitchFamily="66" charset="0"/>
              </a:rPr>
              <a:t> </a:t>
            </a:r>
            <a:r>
              <a:rPr lang="es-ES" dirty="0" smtClean="0">
                <a:solidFill>
                  <a:srgbClr val="7030A0"/>
                </a:solidFill>
                <a:latin typeface="Kristen ITC" panose="03050502040202030202" pitchFamily="66" charset="0"/>
              </a:rPr>
              <a:t>primer</a:t>
            </a:r>
            <a:r>
              <a:rPr lang="es-ES" dirty="0" smtClean="0">
                <a:latin typeface="Kristen ITC" panose="03050502040202030202" pitchFamily="66" charset="0"/>
              </a:rPr>
              <a:t> </a:t>
            </a:r>
            <a:r>
              <a:rPr lang="es-ES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días</a:t>
            </a:r>
            <a:r>
              <a:rPr lang="es-ES" dirty="0" smtClean="0">
                <a:latin typeface="Kristen ITC" panose="03050502040202030202" pitchFamily="66" charset="0"/>
              </a:rPr>
              <a:t> </a:t>
            </a:r>
            <a:r>
              <a:rPr lang="es-ES" dirty="0" smtClean="0">
                <a:solidFill>
                  <a:srgbClr val="002060"/>
                </a:solidFill>
                <a:latin typeface="Kristen ITC" panose="03050502040202030202" pitchFamily="66" charset="0"/>
              </a:rPr>
              <a:t>de</a:t>
            </a:r>
            <a:r>
              <a:rPr lang="es-ES" dirty="0" smtClean="0">
                <a:latin typeface="Kristen ITC" panose="03050502040202030202" pitchFamily="66" charset="0"/>
              </a:rPr>
              <a:t> </a:t>
            </a:r>
            <a:r>
              <a:rPr lang="es-ES" dirty="0" smtClean="0">
                <a:solidFill>
                  <a:srgbClr val="CC0066"/>
                </a:solidFill>
                <a:latin typeface="Kristen ITC" panose="03050502040202030202" pitchFamily="66" charset="0"/>
              </a:rPr>
              <a:t>clase</a:t>
            </a:r>
            <a:endParaRPr lang="es-ES" dirty="0">
              <a:solidFill>
                <a:srgbClr val="CC0066"/>
              </a:solidFill>
              <a:latin typeface="Kristen ITC" panose="03050502040202030202" pitchFamily="66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485602" y="5848986"/>
            <a:ext cx="55595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latin typeface="Garabatos" panose="02000503000000020003" pitchFamily="2" charset="0"/>
              </a:rPr>
              <a:t>ENCUENTRA A ALGUIEN QUE…</a:t>
            </a:r>
            <a:endParaRPr lang="es-ES" sz="2400" dirty="0">
              <a:latin typeface="Garabatos" panose="02000503000000020003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3" y="1341972"/>
            <a:ext cx="2727045" cy="423071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264" y="4425232"/>
            <a:ext cx="5529471" cy="1285602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937" y="1341972"/>
            <a:ext cx="1890927" cy="1548731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708" y="2116337"/>
            <a:ext cx="4145315" cy="210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2225785" y="733367"/>
            <a:ext cx="5300595" cy="718916"/>
          </a:xfrm>
          <a:prstGeom prst="rect">
            <a:avLst/>
          </a:prstGeom>
          <a:solidFill>
            <a:schemeClr val="bg1"/>
          </a:solidFill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risten ITC" panose="03050502040202030202" pitchFamily="66" charset="0"/>
              </a:rPr>
              <a:t>Encuentra a alguien que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67178" y="2702846"/>
            <a:ext cx="946621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>
              <a:latin typeface="Kristen ITC" panose="03050502040202030202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sz="2800" dirty="0" smtClean="0">
                <a:latin typeface="Kristen ITC" panose="03050502040202030202" pitchFamily="66" charset="0"/>
              </a:rPr>
              <a:t>A alguien que tenga más dos hermanos.</a:t>
            </a:r>
          </a:p>
          <a:p>
            <a:endParaRPr lang="es-ES" sz="2800" dirty="0" smtClean="0">
              <a:latin typeface="Kristen ITC" panose="03050502040202030202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sz="2800" dirty="0" smtClean="0">
                <a:latin typeface="Kristen ITC" panose="03050502040202030202" pitchFamily="66" charset="0"/>
              </a:rPr>
              <a:t> A alguien que este verano ha estado en la playa.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s-ES" sz="2800" dirty="0">
              <a:latin typeface="Kristen ITC" panose="03050502040202030202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sz="2800" dirty="0" smtClean="0">
                <a:latin typeface="Kristen ITC" panose="03050502040202030202" pitchFamily="66" charset="0"/>
              </a:rPr>
              <a:t> A alguien que su nombre empiece por “a”.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s-ES" sz="2800" dirty="0">
              <a:latin typeface="Kristen ITC" panose="03050502040202030202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sz="2800" dirty="0" smtClean="0">
                <a:latin typeface="Kristen ITC" panose="03050502040202030202" pitchFamily="66" charset="0"/>
              </a:rPr>
              <a:t>A alguien que tenga una mascota.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s-ES" sz="2800" dirty="0">
              <a:latin typeface="Kristen ITC" panose="03050502040202030202" pitchFamily="66" charset="0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548" y="965110"/>
            <a:ext cx="745069" cy="1241781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65" y="1236720"/>
            <a:ext cx="1673262" cy="132376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938" y="869029"/>
            <a:ext cx="1668442" cy="131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5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2225785" y="733367"/>
            <a:ext cx="5300595" cy="718916"/>
          </a:xfrm>
          <a:prstGeom prst="rect">
            <a:avLst/>
          </a:prstGeom>
          <a:solidFill>
            <a:schemeClr val="bg1"/>
          </a:solidFill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risten ITC" panose="03050502040202030202" pitchFamily="66" charset="0"/>
              </a:rPr>
              <a:t>Encuentra a alguien que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67178" y="2702846"/>
            <a:ext cx="946621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>
              <a:latin typeface="Kristen ITC" panose="03050502040202030202" pitchFamily="66" charset="0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s-ES" sz="2800" dirty="0" smtClean="0">
                <a:latin typeface="Kristen ITC" panose="03050502040202030202" pitchFamily="66" charset="0"/>
              </a:rPr>
              <a:t>Anota los nombres en esta hoja</a:t>
            </a:r>
          </a:p>
          <a:p>
            <a:pPr algn="ctr"/>
            <a:endParaRPr lang="es-ES" sz="2800" dirty="0" smtClean="0">
              <a:latin typeface="Kristen ITC" panose="03050502040202030202" pitchFamily="66" charset="0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s-ES" sz="2800" dirty="0" smtClean="0">
                <a:latin typeface="Kristen ITC" panose="03050502040202030202" pitchFamily="66" charset="0"/>
              </a:rPr>
              <a:t>  </a:t>
            </a:r>
            <a:endParaRPr lang="es-ES" sz="2800" dirty="0">
              <a:latin typeface="Kristen ITC" panose="03050502040202030202" pitchFamily="66" charset="0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s-ES" sz="2800" dirty="0" smtClean="0">
              <a:latin typeface="Kristen ITC" panose="03050502040202030202" pitchFamily="66" charset="0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s-ES" sz="2800" dirty="0" smtClean="0">
                <a:latin typeface="Kristen ITC" panose="03050502040202030202" pitchFamily="66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s-ES" sz="2800" dirty="0">
              <a:latin typeface="Kristen ITC" panose="03050502040202030202" pitchFamily="66" charset="0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s-ES" sz="2800" dirty="0" smtClean="0">
                <a:latin typeface="Kristen ITC" panose="03050502040202030202" pitchFamily="66" charset="0"/>
              </a:rPr>
              <a:t> 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548" y="965110"/>
            <a:ext cx="745069" cy="1241781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65" y="1236720"/>
            <a:ext cx="1673262" cy="132376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938" y="869029"/>
            <a:ext cx="1668442" cy="131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3197</TotalTime>
  <Words>67</Words>
  <Application>Microsoft Office PowerPoint</Application>
  <PresentationFormat>A4 (210 x 297 mm)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Garabatos</vt:lpstr>
      <vt:lpstr>Kristen ITC</vt:lpstr>
      <vt:lpstr>Wingdings</vt:lpstr>
      <vt:lpstr>Tema de Office</vt:lpstr>
      <vt:lpstr>Actividades para el primer días de clase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Gines Ciudad Real</cp:lastModifiedBy>
  <cp:revision>23</cp:revision>
  <dcterms:created xsi:type="dcterms:W3CDTF">2015-08-24T07:55:05Z</dcterms:created>
  <dcterms:modified xsi:type="dcterms:W3CDTF">2017-08-14T08:42:46Z</dcterms:modified>
</cp:coreProperties>
</file>