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56" r:id="rId3"/>
    <p:sldId id="269" r:id="rId4"/>
  </p:sldIdLst>
  <p:sldSz cx="9906000" cy="6858000" type="A4"/>
  <p:notesSz cx="9144000" cy="6858000"/>
  <p:defaultTextStyle>
    <a:defPPr>
      <a:defRPr lang="es-ES"/>
    </a:defPPr>
    <a:lvl1pPr marL="0" algn="l" defTabSz="808970" rtl="0" eaLnBrk="1" latinLnBrk="0" hangingPunct="1">
      <a:defRPr sz="1592" kern="1200">
        <a:solidFill>
          <a:schemeClr val="tx1"/>
        </a:solidFill>
        <a:latin typeface="+mn-lt"/>
        <a:ea typeface="+mn-ea"/>
        <a:cs typeface="+mn-cs"/>
      </a:defRPr>
    </a:lvl1pPr>
    <a:lvl2pPr marL="404485" algn="l" defTabSz="808970" rtl="0" eaLnBrk="1" latinLnBrk="0" hangingPunct="1">
      <a:defRPr sz="1592" kern="1200">
        <a:solidFill>
          <a:schemeClr val="tx1"/>
        </a:solidFill>
        <a:latin typeface="+mn-lt"/>
        <a:ea typeface="+mn-ea"/>
        <a:cs typeface="+mn-cs"/>
      </a:defRPr>
    </a:lvl2pPr>
    <a:lvl3pPr marL="808970" algn="l" defTabSz="808970" rtl="0" eaLnBrk="1" latinLnBrk="0" hangingPunct="1">
      <a:defRPr sz="1592" kern="1200">
        <a:solidFill>
          <a:schemeClr val="tx1"/>
        </a:solidFill>
        <a:latin typeface="+mn-lt"/>
        <a:ea typeface="+mn-ea"/>
        <a:cs typeface="+mn-cs"/>
      </a:defRPr>
    </a:lvl3pPr>
    <a:lvl4pPr marL="1213455" algn="l" defTabSz="808970" rtl="0" eaLnBrk="1" latinLnBrk="0" hangingPunct="1">
      <a:defRPr sz="1592" kern="1200">
        <a:solidFill>
          <a:schemeClr val="tx1"/>
        </a:solidFill>
        <a:latin typeface="+mn-lt"/>
        <a:ea typeface="+mn-ea"/>
        <a:cs typeface="+mn-cs"/>
      </a:defRPr>
    </a:lvl4pPr>
    <a:lvl5pPr marL="1617939" algn="l" defTabSz="808970" rtl="0" eaLnBrk="1" latinLnBrk="0" hangingPunct="1">
      <a:defRPr sz="1592" kern="1200">
        <a:solidFill>
          <a:schemeClr val="tx1"/>
        </a:solidFill>
        <a:latin typeface="+mn-lt"/>
        <a:ea typeface="+mn-ea"/>
        <a:cs typeface="+mn-cs"/>
      </a:defRPr>
    </a:lvl5pPr>
    <a:lvl6pPr marL="2022424" algn="l" defTabSz="808970" rtl="0" eaLnBrk="1" latinLnBrk="0" hangingPunct="1">
      <a:defRPr sz="1592" kern="1200">
        <a:solidFill>
          <a:schemeClr val="tx1"/>
        </a:solidFill>
        <a:latin typeface="+mn-lt"/>
        <a:ea typeface="+mn-ea"/>
        <a:cs typeface="+mn-cs"/>
      </a:defRPr>
    </a:lvl6pPr>
    <a:lvl7pPr marL="2426909" algn="l" defTabSz="808970" rtl="0" eaLnBrk="1" latinLnBrk="0" hangingPunct="1">
      <a:defRPr sz="1592" kern="1200">
        <a:solidFill>
          <a:schemeClr val="tx1"/>
        </a:solidFill>
        <a:latin typeface="+mn-lt"/>
        <a:ea typeface="+mn-ea"/>
        <a:cs typeface="+mn-cs"/>
      </a:defRPr>
    </a:lvl7pPr>
    <a:lvl8pPr marL="2831394" algn="l" defTabSz="808970" rtl="0" eaLnBrk="1" latinLnBrk="0" hangingPunct="1">
      <a:defRPr sz="1592" kern="1200">
        <a:solidFill>
          <a:schemeClr val="tx1"/>
        </a:solidFill>
        <a:latin typeface="+mn-lt"/>
        <a:ea typeface="+mn-ea"/>
        <a:cs typeface="+mn-cs"/>
      </a:defRPr>
    </a:lvl8pPr>
    <a:lvl9pPr marL="3235879" algn="l" defTabSz="808970" rtl="0" eaLnBrk="1" latinLnBrk="0" hangingPunct="1">
      <a:defRPr sz="159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59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332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13F0-6CF4-4799-8C6D-8890F1237A7E}" type="datetimeFigureOut">
              <a:rPr lang="es-ES" smtClean="0"/>
              <a:t>13/08/2017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FD5E9-D2C9-4E3F-8814-E60599E67B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8701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13F0-6CF4-4799-8C6D-8890F1237A7E}" type="datetimeFigureOut">
              <a:rPr lang="es-ES" smtClean="0"/>
              <a:t>13/08/2017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FD5E9-D2C9-4E3F-8814-E60599E67B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9816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13F0-6CF4-4799-8C6D-8890F1237A7E}" type="datetimeFigureOut">
              <a:rPr lang="es-ES" smtClean="0"/>
              <a:t>13/08/2017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FD5E9-D2C9-4E3F-8814-E60599E67B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8037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13F0-6CF4-4799-8C6D-8890F1237A7E}" type="datetimeFigureOut">
              <a:rPr lang="es-ES" smtClean="0"/>
              <a:t>13/08/2017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FD5E9-D2C9-4E3F-8814-E60599E67B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9015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13F0-6CF4-4799-8C6D-8890F1237A7E}" type="datetimeFigureOut">
              <a:rPr lang="es-ES" smtClean="0"/>
              <a:t>13/08/2017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FD5E9-D2C9-4E3F-8814-E60599E67B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50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13F0-6CF4-4799-8C6D-8890F1237A7E}" type="datetimeFigureOut">
              <a:rPr lang="es-ES" smtClean="0"/>
              <a:t>13/08/2017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FD5E9-D2C9-4E3F-8814-E60599E67B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547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13F0-6CF4-4799-8C6D-8890F1237A7E}" type="datetimeFigureOut">
              <a:rPr lang="es-ES" smtClean="0"/>
              <a:t>13/08/2017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FD5E9-D2C9-4E3F-8814-E60599E67B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7013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13F0-6CF4-4799-8C6D-8890F1237A7E}" type="datetimeFigureOut">
              <a:rPr lang="es-ES" smtClean="0"/>
              <a:t>13/08/2017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FD5E9-D2C9-4E3F-8814-E60599E67B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5071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13F0-6CF4-4799-8C6D-8890F1237A7E}" type="datetimeFigureOut">
              <a:rPr lang="es-ES" smtClean="0"/>
              <a:t>13/08/2017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FD5E9-D2C9-4E3F-8814-E60599E67B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3679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13F0-6CF4-4799-8C6D-8890F1237A7E}" type="datetimeFigureOut">
              <a:rPr lang="es-ES" smtClean="0"/>
              <a:t>13/08/2017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FD5E9-D2C9-4E3F-8814-E60599E67B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0288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13F0-6CF4-4799-8C6D-8890F1237A7E}" type="datetimeFigureOut">
              <a:rPr lang="es-ES" smtClean="0"/>
              <a:t>13/08/2017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FD5E9-D2C9-4E3F-8814-E60599E67B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135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513F0-6CF4-4799-8C6D-8890F1237A7E}" type="datetimeFigureOut">
              <a:rPr lang="es-ES" smtClean="0"/>
              <a:t>13/08/2017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FD5E9-D2C9-4E3F-8814-E60599E67B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8795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solidFill>
                  <a:srgbClr val="00B0F0"/>
                </a:solidFill>
                <a:latin typeface="Kristen ITC" panose="03050502040202030202" pitchFamily="66" charset="0"/>
              </a:rPr>
              <a:t>Actividades</a:t>
            </a:r>
            <a:r>
              <a:rPr lang="es-ES" dirty="0" smtClean="0">
                <a:latin typeface="Kristen ITC" panose="03050502040202030202" pitchFamily="66" charset="0"/>
              </a:rPr>
              <a:t> </a:t>
            </a:r>
            <a:r>
              <a:rPr lang="es-ES" dirty="0" smtClean="0">
                <a:solidFill>
                  <a:srgbClr val="FFC000"/>
                </a:solidFill>
                <a:latin typeface="Kristen ITC" panose="03050502040202030202" pitchFamily="66" charset="0"/>
              </a:rPr>
              <a:t>para</a:t>
            </a:r>
            <a:r>
              <a:rPr lang="es-ES" dirty="0" smtClean="0">
                <a:latin typeface="Kristen ITC" panose="03050502040202030202" pitchFamily="66" charset="0"/>
              </a:rPr>
              <a:t> </a:t>
            </a:r>
            <a:r>
              <a:rPr lang="es-ES" dirty="0" smtClean="0">
                <a:solidFill>
                  <a:srgbClr val="660033"/>
                </a:solidFill>
                <a:latin typeface="Kristen ITC" panose="03050502040202030202" pitchFamily="66" charset="0"/>
              </a:rPr>
              <a:t>el</a:t>
            </a:r>
            <a:r>
              <a:rPr lang="es-ES" dirty="0" smtClean="0">
                <a:latin typeface="Kristen ITC" panose="03050502040202030202" pitchFamily="66" charset="0"/>
              </a:rPr>
              <a:t> </a:t>
            </a:r>
            <a:r>
              <a:rPr lang="es-ES" dirty="0" smtClean="0">
                <a:solidFill>
                  <a:srgbClr val="7030A0"/>
                </a:solidFill>
                <a:latin typeface="Kristen ITC" panose="03050502040202030202" pitchFamily="66" charset="0"/>
              </a:rPr>
              <a:t>primer</a:t>
            </a:r>
            <a:r>
              <a:rPr lang="es-ES" dirty="0" smtClean="0">
                <a:latin typeface="Kristen ITC" panose="03050502040202030202" pitchFamily="66" charset="0"/>
              </a:rPr>
              <a:t> </a:t>
            </a:r>
            <a:r>
              <a:rPr lang="es-ES" dirty="0" smtClean="0">
                <a:solidFill>
                  <a:srgbClr val="00B050"/>
                </a:solidFill>
                <a:latin typeface="Kristen ITC" panose="03050502040202030202" pitchFamily="66" charset="0"/>
              </a:rPr>
              <a:t>días</a:t>
            </a:r>
            <a:r>
              <a:rPr lang="es-ES" dirty="0" smtClean="0">
                <a:latin typeface="Kristen ITC" panose="03050502040202030202" pitchFamily="66" charset="0"/>
              </a:rPr>
              <a:t> </a:t>
            </a:r>
            <a:r>
              <a:rPr lang="es-ES" dirty="0" smtClean="0">
                <a:solidFill>
                  <a:srgbClr val="002060"/>
                </a:solidFill>
                <a:latin typeface="Kristen ITC" panose="03050502040202030202" pitchFamily="66" charset="0"/>
              </a:rPr>
              <a:t>de</a:t>
            </a:r>
            <a:r>
              <a:rPr lang="es-ES" dirty="0" smtClean="0">
                <a:latin typeface="Kristen ITC" panose="03050502040202030202" pitchFamily="66" charset="0"/>
              </a:rPr>
              <a:t> </a:t>
            </a:r>
            <a:r>
              <a:rPr lang="es-ES" dirty="0" smtClean="0">
                <a:solidFill>
                  <a:srgbClr val="CC0066"/>
                </a:solidFill>
                <a:latin typeface="Kristen ITC" panose="03050502040202030202" pitchFamily="66" charset="0"/>
              </a:rPr>
              <a:t>clase</a:t>
            </a:r>
            <a:endParaRPr lang="es-ES" dirty="0">
              <a:solidFill>
                <a:srgbClr val="CC0066"/>
              </a:solidFill>
              <a:latin typeface="Kristen ITC" panose="03050502040202030202" pitchFamily="66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485602" y="5848986"/>
            <a:ext cx="55595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>
                <a:latin typeface="Garabatos" panose="02000503000000020003" pitchFamily="2" charset="0"/>
              </a:rPr>
              <a:t>ENCUENTRA A ALGUIEN QUE…</a:t>
            </a:r>
            <a:endParaRPr lang="es-ES" sz="2400" dirty="0">
              <a:latin typeface="Garabatos" panose="02000503000000020003" pitchFamily="2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83" y="1341972"/>
            <a:ext cx="2727045" cy="423071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8264" y="4425232"/>
            <a:ext cx="5529471" cy="1285602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1937" y="1341972"/>
            <a:ext cx="1890927" cy="1548731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708" y="2116337"/>
            <a:ext cx="4145315" cy="2107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53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/>
          <p:cNvSpPr/>
          <p:nvPr/>
        </p:nvSpPr>
        <p:spPr>
          <a:xfrm>
            <a:off x="2225785" y="733367"/>
            <a:ext cx="5300595" cy="718916"/>
          </a:xfrm>
          <a:prstGeom prst="rect">
            <a:avLst/>
          </a:prstGeom>
          <a:solidFill>
            <a:schemeClr val="bg1"/>
          </a:solidFill>
        </p:spPr>
        <p:txBody>
          <a:bodyPr spcFirstLastPara="1" wrap="none" lIns="68580" tIns="34290" rIns="68580" bIns="34290" numCol="1">
            <a:prstTxWarp prst="textArchUp">
              <a:avLst/>
            </a:prstTxWarp>
            <a:spAutoFit/>
          </a:bodyPr>
          <a:lstStyle/>
          <a:p>
            <a:pPr algn="ctr"/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risten ITC" panose="03050502040202030202" pitchFamily="66" charset="0"/>
              </a:rPr>
              <a:t>Encuentra a alguien que</a:t>
            </a:r>
            <a:endParaRPr lang="es-E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risten ITC" panose="03050502040202030202" pitchFamily="66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167178" y="2702846"/>
            <a:ext cx="946621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dirty="0">
              <a:latin typeface="Kristen ITC" panose="03050502040202030202" pitchFamily="66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s-ES" sz="2800" dirty="0" smtClean="0">
                <a:latin typeface="Kristen ITC" panose="03050502040202030202" pitchFamily="66" charset="0"/>
              </a:rPr>
              <a:t>A alguien que tenga más dos hermanos.</a:t>
            </a:r>
          </a:p>
          <a:p>
            <a:endParaRPr lang="es-ES" sz="2800" dirty="0" smtClean="0">
              <a:latin typeface="Kristen ITC" panose="03050502040202030202" pitchFamily="66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s-ES" sz="2800" dirty="0" smtClean="0">
                <a:latin typeface="Kristen ITC" panose="03050502040202030202" pitchFamily="66" charset="0"/>
              </a:rPr>
              <a:t> A alguien que este verano ha estado en la playa.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s-ES" sz="2800" dirty="0">
              <a:latin typeface="Kristen ITC" panose="03050502040202030202" pitchFamily="66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s-ES" sz="2800" dirty="0" smtClean="0">
                <a:latin typeface="Kristen ITC" panose="03050502040202030202" pitchFamily="66" charset="0"/>
              </a:rPr>
              <a:t> A alguien que su nombre empiece por “a”.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s-ES" sz="2800" dirty="0">
              <a:latin typeface="Kristen ITC" panose="03050502040202030202" pitchFamily="66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s-ES" sz="2800" dirty="0" smtClean="0">
                <a:latin typeface="Kristen ITC" panose="03050502040202030202" pitchFamily="66" charset="0"/>
              </a:rPr>
              <a:t>A alguien que tenga una mascota.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s-ES" sz="2800" dirty="0">
              <a:latin typeface="Kristen ITC" panose="03050502040202030202" pitchFamily="66" charset="0"/>
            </a:endParaRPr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3548" y="965110"/>
            <a:ext cx="745069" cy="1241781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965" y="1236720"/>
            <a:ext cx="1673262" cy="1323760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8938" y="869029"/>
            <a:ext cx="1668442" cy="1316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51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/>
          <p:cNvSpPr/>
          <p:nvPr/>
        </p:nvSpPr>
        <p:spPr>
          <a:xfrm>
            <a:off x="2225785" y="733367"/>
            <a:ext cx="5300595" cy="718916"/>
          </a:xfrm>
          <a:prstGeom prst="rect">
            <a:avLst/>
          </a:prstGeom>
          <a:solidFill>
            <a:schemeClr val="bg1"/>
          </a:solidFill>
        </p:spPr>
        <p:txBody>
          <a:bodyPr spcFirstLastPara="1" wrap="none" lIns="68580" tIns="34290" rIns="68580" bIns="34290" numCol="1">
            <a:prstTxWarp prst="textArchUp">
              <a:avLst/>
            </a:prstTxWarp>
            <a:spAutoFit/>
          </a:bodyPr>
          <a:lstStyle/>
          <a:p>
            <a:pPr algn="ctr"/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risten ITC" panose="03050502040202030202" pitchFamily="66" charset="0"/>
              </a:rPr>
              <a:t>Encuentra a alguien que</a:t>
            </a:r>
            <a:endParaRPr lang="es-E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risten ITC" panose="03050502040202030202" pitchFamily="66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167178" y="2702846"/>
            <a:ext cx="946621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dirty="0">
              <a:latin typeface="Kristen ITC" panose="03050502040202030202" pitchFamily="66" charset="0"/>
            </a:endParaRPr>
          </a:p>
          <a:p>
            <a:pPr marL="457200" indent="-457200" algn="ctr">
              <a:buFont typeface="Wingdings" panose="05000000000000000000" pitchFamily="2" charset="2"/>
              <a:buChar char="v"/>
            </a:pPr>
            <a:r>
              <a:rPr lang="es-ES" sz="2800" dirty="0" smtClean="0">
                <a:latin typeface="Kristen ITC" panose="03050502040202030202" pitchFamily="66" charset="0"/>
              </a:rPr>
              <a:t>Anota los nombres en esta hoja</a:t>
            </a:r>
          </a:p>
          <a:p>
            <a:pPr algn="ctr"/>
            <a:endParaRPr lang="es-ES" sz="2800" dirty="0" smtClean="0">
              <a:latin typeface="Kristen ITC" panose="03050502040202030202" pitchFamily="66" charset="0"/>
            </a:endParaRPr>
          </a:p>
          <a:p>
            <a:pPr marL="457200" indent="-457200" algn="ctr">
              <a:buFont typeface="Wingdings" panose="05000000000000000000" pitchFamily="2" charset="2"/>
              <a:buChar char="v"/>
            </a:pPr>
            <a:r>
              <a:rPr lang="es-ES" sz="2800" dirty="0" smtClean="0">
                <a:latin typeface="Kristen ITC" panose="03050502040202030202" pitchFamily="66" charset="0"/>
              </a:rPr>
              <a:t>  </a:t>
            </a:r>
            <a:endParaRPr lang="es-ES" sz="2800" dirty="0">
              <a:latin typeface="Kristen ITC" panose="03050502040202030202" pitchFamily="66" charset="0"/>
            </a:endParaRPr>
          </a:p>
          <a:p>
            <a:pPr marL="457200" indent="-457200" algn="ctr">
              <a:buFont typeface="Wingdings" panose="05000000000000000000" pitchFamily="2" charset="2"/>
              <a:buChar char="v"/>
            </a:pPr>
            <a:endParaRPr lang="es-ES" sz="2800" dirty="0" smtClean="0">
              <a:latin typeface="Kristen ITC" panose="03050502040202030202" pitchFamily="66" charset="0"/>
            </a:endParaRPr>
          </a:p>
          <a:p>
            <a:pPr marL="457200" indent="-457200" algn="ctr">
              <a:buFont typeface="Wingdings" panose="05000000000000000000" pitchFamily="2" charset="2"/>
              <a:buChar char="v"/>
            </a:pPr>
            <a:r>
              <a:rPr lang="es-ES" sz="2800" dirty="0" smtClean="0">
                <a:latin typeface="Kristen ITC" panose="03050502040202030202" pitchFamily="66" charset="0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s-ES" sz="2800" dirty="0">
              <a:latin typeface="Kristen ITC" panose="03050502040202030202" pitchFamily="66" charset="0"/>
            </a:endParaRPr>
          </a:p>
          <a:p>
            <a:pPr marL="457200" indent="-457200" algn="ctr">
              <a:buFont typeface="Wingdings" panose="05000000000000000000" pitchFamily="2" charset="2"/>
              <a:buChar char="v"/>
            </a:pPr>
            <a:r>
              <a:rPr lang="es-ES" sz="2800" dirty="0" smtClean="0">
                <a:latin typeface="Kristen ITC" panose="03050502040202030202" pitchFamily="66" charset="0"/>
              </a:rPr>
              <a:t> </a:t>
            </a:r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3548" y="965110"/>
            <a:ext cx="745069" cy="1241781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965" y="1236720"/>
            <a:ext cx="1673262" cy="1323760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8938" y="869029"/>
            <a:ext cx="1668442" cy="1316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41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3197</TotalTime>
  <Words>67</Words>
  <Application>Microsoft Office PowerPoint</Application>
  <PresentationFormat>A4 (210 x 297 mm)</PresentationFormat>
  <Paragraphs>20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Garabatos</vt:lpstr>
      <vt:lpstr>Kristen ITC</vt:lpstr>
      <vt:lpstr>Wingdings</vt:lpstr>
      <vt:lpstr>Tema de Office</vt:lpstr>
      <vt:lpstr>Actividades para el primer días de clase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 Ciudad Real Núñez</dc:creator>
  <cp:lastModifiedBy>Gines Ciudad Real</cp:lastModifiedBy>
  <cp:revision>23</cp:revision>
  <dcterms:created xsi:type="dcterms:W3CDTF">2015-08-24T07:55:05Z</dcterms:created>
  <dcterms:modified xsi:type="dcterms:W3CDTF">2017-08-14T08:42:46Z</dcterms:modified>
</cp:coreProperties>
</file>