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259" r:id="rId3"/>
    <p:sldId id="258" r:id="rId4"/>
    <p:sldId id="257" r:id="rId5"/>
    <p:sldId id="260" r:id="rId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8BB2"/>
    <a:srgbClr val="CC0000"/>
    <a:srgbClr val="FF9966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38B1855-1B75-4FBE-930C-398BA8C253C6}" styleName="Estilo temático 2 - Énfasis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AF606853-7671-496A-8E4F-DF71F8EC918B}" styleName="Estilo oscuro 1 - Énfasis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281" autoAdjust="0"/>
    <p:restoredTop sz="50000"/>
  </p:normalViewPr>
  <p:slideViewPr>
    <p:cSldViewPr snapToGrid="0">
      <p:cViewPr>
        <p:scale>
          <a:sx n="100" d="100"/>
          <a:sy n="100" d="100"/>
        </p:scale>
        <p:origin x="568" y="1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5E173B-0224-DC48-928F-FA0480827853}" type="datetimeFigureOut">
              <a:rPr lang="es-ES_tradnl" smtClean="0"/>
              <a:t>28/8/17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FD3E92-C3A0-1748-BDFE-BD5313A1565B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76511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D3E92-C3A0-1748-BDFE-BD5313A1565B}" type="slidenum">
              <a:rPr lang="es-ES_tradnl" smtClean="0"/>
              <a:t>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5894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D3E92-C3A0-1748-BDFE-BD5313A1565B}" type="slidenum">
              <a:rPr lang="es-ES_tradnl" smtClean="0"/>
              <a:t>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0814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D3E92-C3A0-1748-BDFE-BD5313A1565B}" type="slidenum">
              <a:rPr lang="es-ES_tradnl" smtClean="0"/>
              <a:t>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17070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D3E92-C3A0-1748-BDFE-BD5313A1565B}" type="slidenum">
              <a:rPr lang="es-ES_tradnl" smtClean="0"/>
              <a:t>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92891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D3E92-C3A0-1748-BDFE-BD5313A1565B}" type="slidenum">
              <a:rPr lang="es-ES_tradnl" smtClean="0"/>
              <a:t>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11231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6A090-B04F-4CA9-BE06-C7F676A21E1F}" type="datetimeFigureOut">
              <a:rPr lang="es-ES" smtClean="0"/>
              <a:t>28/8/17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6B302-22C6-4820-A005-B4DCA9505B3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2592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6A090-B04F-4CA9-BE06-C7F676A21E1F}" type="datetimeFigureOut">
              <a:rPr lang="es-ES" smtClean="0"/>
              <a:t>28/8/17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6B302-22C6-4820-A005-B4DCA9505B3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622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6A090-B04F-4CA9-BE06-C7F676A21E1F}" type="datetimeFigureOut">
              <a:rPr lang="es-ES" smtClean="0"/>
              <a:t>28/8/17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6B302-22C6-4820-A005-B4DCA9505B3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9132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6A090-B04F-4CA9-BE06-C7F676A21E1F}" type="datetimeFigureOut">
              <a:rPr lang="es-ES" smtClean="0"/>
              <a:t>28/8/17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6B302-22C6-4820-A005-B4DCA9505B3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4345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6A090-B04F-4CA9-BE06-C7F676A21E1F}" type="datetimeFigureOut">
              <a:rPr lang="es-ES" smtClean="0"/>
              <a:t>28/8/17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6B302-22C6-4820-A005-B4DCA9505B3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3036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6A090-B04F-4CA9-BE06-C7F676A21E1F}" type="datetimeFigureOut">
              <a:rPr lang="es-ES" smtClean="0"/>
              <a:t>28/8/17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6B302-22C6-4820-A005-B4DCA9505B3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5161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6A090-B04F-4CA9-BE06-C7F676A21E1F}" type="datetimeFigureOut">
              <a:rPr lang="es-ES" smtClean="0"/>
              <a:t>28/8/17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6B302-22C6-4820-A005-B4DCA9505B3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4850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6A090-B04F-4CA9-BE06-C7F676A21E1F}" type="datetimeFigureOut">
              <a:rPr lang="es-ES" smtClean="0"/>
              <a:t>28/8/17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6B302-22C6-4820-A005-B4DCA9505B3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6530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6A090-B04F-4CA9-BE06-C7F676A21E1F}" type="datetimeFigureOut">
              <a:rPr lang="es-ES" smtClean="0"/>
              <a:t>28/8/17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6B302-22C6-4820-A005-B4DCA9505B3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5925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6A090-B04F-4CA9-BE06-C7F676A21E1F}" type="datetimeFigureOut">
              <a:rPr lang="es-ES" smtClean="0"/>
              <a:t>28/8/17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6B302-22C6-4820-A005-B4DCA9505B3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8300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6A090-B04F-4CA9-BE06-C7F676A21E1F}" type="datetimeFigureOut">
              <a:rPr lang="es-ES" smtClean="0"/>
              <a:t>28/8/17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6B302-22C6-4820-A005-B4DCA9505B3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9261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6A090-B04F-4CA9-BE06-C7F676A21E1F}" type="datetimeFigureOut">
              <a:rPr lang="es-ES" smtClean="0"/>
              <a:t>28/8/17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46B302-22C6-4820-A005-B4DCA9505B3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6687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6001988"/>
              </p:ext>
            </p:extLst>
          </p:nvPr>
        </p:nvGraphicFramePr>
        <p:xfrm>
          <a:off x="846000" y="1171098"/>
          <a:ext cx="10800000" cy="5400003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800000"/>
                <a:gridCol w="1800000"/>
                <a:gridCol w="1800000"/>
                <a:gridCol w="1945500"/>
                <a:gridCol w="1654500"/>
                <a:gridCol w="1800000"/>
              </a:tblGrid>
              <a:tr h="771429">
                <a:tc>
                  <a:txBody>
                    <a:bodyPr/>
                    <a:lstStyle/>
                    <a:p>
                      <a:pPr algn="ctr"/>
                      <a:r>
                        <a:rPr lang="es-ES" sz="2000" spc="300" dirty="0" smtClean="0">
                          <a:solidFill>
                            <a:schemeClr val="tx1"/>
                          </a:solidFill>
                        </a:rPr>
                        <a:t>HORA</a:t>
                      </a:r>
                      <a:endParaRPr lang="es-ES" sz="2000" spc="300" dirty="0">
                        <a:solidFill>
                          <a:schemeClr val="tx1"/>
                        </a:solidFill>
                        <a:latin typeface="AdLib Win95BT" panose="04040805040B02020603" pitchFamily="8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spc="300" dirty="0" smtClean="0">
                          <a:solidFill>
                            <a:schemeClr val="tx1"/>
                          </a:solidFill>
                        </a:rPr>
                        <a:t>LUNES</a:t>
                      </a:r>
                      <a:endParaRPr lang="es-ES" sz="2000" spc="300" dirty="0">
                        <a:solidFill>
                          <a:schemeClr val="tx1"/>
                        </a:solidFill>
                        <a:latin typeface="AdLib Win95BT" panose="04040805040B02020603" pitchFamily="8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spc="300" dirty="0" smtClean="0">
                          <a:solidFill>
                            <a:schemeClr val="tx1"/>
                          </a:solidFill>
                        </a:rPr>
                        <a:t>MARTES</a:t>
                      </a:r>
                      <a:endParaRPr lang="es-ES" sz="2000" spc="300" dirty="0">
                        <a:solidFill>
                          <a:schemeClr val="tx1"/>
                        </a:solidFill>
                        <a:latin typeface="AdLib Win95BT" panose="04040805040B02020603" pitchFamily="8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spc="300" dirty="0" smtClean="0">
                          <a:solidFill>
                            <a:schemeClr val="tx1"/>
                          </a:solidFill>
                        </a:rPr>
                        <a:t>MIÉRCOLES</a:t>
                      </a:r>
                      <a:endParaRPr lang="es-ES" sz="2000" spc="300" dirty="0">
                        <a:solidFill>
                          <a:schemeClr val="tx1"/>
                        </a:solidFill>
                        <a:latin typeface="AdLib Win95BT" panose="04040805040B02020603" pitchFamily="8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spc="300" dirty="0" smtClean="0">
                          <a:solidFill>
                            <a:schemeClr val="tx1"/>
                          </a:solidFill>
                        </a:rPr>
                        <a:t>JUEVES</a:t>
                      </a:r>
                      <a:endParaRPr lang="es-ES" sz="2000" spc="300" dirty="0">
                        <a:solidFill>
                          <a:schemeClr val="tx1"/>
                        </a:solidFill>
                        <a:latin typeface="AdLib Win95BT" panose="04040805040B02020603" pitchFamily="8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spc="300" dirty="0" smtClean="0">
                          <a:solidFill>
                            <a:schemeClr val="tx1"/>
                          </a:solidFill>
                        </a:rPr>
                        <a:t>VIERNES</a:t>
                      </a:r>
                      <a:endParaRPr lang="es-ES" sz="2000" spc="300" dirty="0">
                        <a:solidFill>
                          <a:schemeClr val="tx1"/>
                        </a:solidFill>
                        <a:latin typeface="AdLib Win95BT" panose="04040805040B02020603" pitchFamily="8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</a:tr>
              <a:tr h="771429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</a:tr>
              <a:tr h="771429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0000"/>
                      </a:srgbClr>
                    </a:solidFill>
                  </a:tcPr>
                </a:tc>
              </a:tr>
              <a:tr h="771429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</a:tr>
              <a:tr h="77142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s-ES"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s-ES"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17000"/>
                      </a:srgbClr>
                    </a:solidFill>
                  </a:tcPr>
                </a:tc>
              </a:tr>
              <a:tr h="771429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</a:tr>
              <a:tr h="77142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2" name="Rectángulo 11"/>
          <p:cNvSpPr/>
          <p:nvPr/>
        </p:nvSpPr>
        <p:spPr>
          <a:xfrm>
            <a:off x="4668089" y="292100"/>
            <a:ext cx="34024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spc="50" dirty="0" smtClean="0">
                <a:ln w="9525" cmpd="sng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KG Lego House" charset="0"/>
              </a:rPr>
              <a:t>HORARIO</a:t>
            </a:r>
            <a:endParaRPr lang="es-ES" sz="5400" b="1" cap="none" spc="50" dirty="0">
              <a:ln w="9525" cmpd="sng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KG Lego House" charset="0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5489">
            <a:off x="5164282" y="26074"/>
            <a:ext cx="844047" cy="1025159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5489">
            <a:off x="7344574" y="45528"/>
            <a:ext cx="844047" cy="1025159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230" y="6311361"/>
            <a:ext cx="4149540" cy="58520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80" y="1171098"/>
            <a:ext cx="10800000" cy="20032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9658" y="292100"/>
            <a:ext cx="1377204" cy="1145045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138" y="292100"/>
            <a:ext cx="1377204" cy="114504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02823" y="292100"/>
            <a:ext cx="846994" cy="54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20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941700"/>
              </p:ext>
            </p:extLst>
          </p:nvPr>
        </p:nvGraphicFramePr>
        <p:xfrm>
          <a:off x="846000" y="1056798"/>
          <a:ext cx="10821378" cy="5645648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803563"/>
                <a:gridCol w="1803563"/>
                <a:gridCol w="1803563"/>
                <a:gridCol w="1949351"/>
                <a:gridCol w="1657775"/>
                <a:gridCol w="1803563"/>
              </a:tblGrid>
              <a:tr h="705706">
                <a:tc>
                  <a:txBody>
                    <a:bodyPr/>
                    <a:lstStyle/>
                    <a:p>
                      <a:pPr algn="ctr"/>
                      <a:r>
                        <a:rPr lang="es-ES" sz="2000" spc="300" dirty="0" smtClean="0">
                          <a:solidFill>
                            <a:schemeClr val="tx1"/>
                          </a:solidFill>
                        </a:rPr>
                        <a:t>HORA</a:t>
                      </a:r>
                      <a:endParaRPr lang="es-ES" sz="2000" spc="300" dirty="0">
                        <a:solidFill>
                          <a:schemeClr val="tx1"/>
                        </a:solidFill>
                        <a:latin typeface="AdLib Win95BT" panose="04040805040B02020603" pitchFamily="8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spc="300" dirty="0" smtClean="0">
                          <a:solidFill>
                            <a:schemeClr val="tx1"/>
                          </a:solidFill>
                        </a:rPr>
                        <a:t>LUNES</a:t>
                      </a:r>
                      <a:endParaRPr lang="es-ES" sz="2000" spc="300" dirty="0">
                        <a:solidFill>
                          <a:schemeClr val="tx1"/>
                        </a:solidFill>
                        <a:latin typeface="AdLib Win95BT" panose="04040805040B02020603" pitchFamily="8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spc="300" dirty="0" smtClean="0">
                          <a:solidFill>
                            <a:schemeClr val="tx1"/>
                          </a:solidFill>
                        </a:rPr>
                        <a:t>MARTES</a:t>
                      </a:r>
                      <a:endParaRPr lang="es-ES" sz="2000" spc="300" dirty="0">
                        <a:solidFill>
                          <a:schemeClr val="tx1"/>
                        </a:solidFill>
                        <a:latin typeface="AdLib Win95BT" panose="04040805040B02020603" pitchFamily="8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spc="300" dirty="0" smtClean="0">
                          <a:solidFill>
                            <a:schemeClr val="tx1"/>
                          </a:solidFill>
                        </a:rPr>
                        <a:t>MIÉRCOLES</a:t>
                      </a:r>
                      <a:endParaRPr lang="es-ES" sz="2000" spc="300" dirty="0">
                        <a:solidFill>
                          <a:schemeClr val="tx1"/>
                        </a:solidFill>
                        <a:latin typeface="AdLib Win95BT" panose="04040805040B02020603" pitchFamily="8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spc="300" dirty="0" smtClean="0">
                          <a:solidFill>
                            <a:schemeClr val="tx1"/>
                          </a:solidFill>
                        </a:rPr>
                        <a:t>JUEVES</a:t>
                      </a:r>
                      <a:endParaRPr lang="es-ES" sz="2000" spc="300" dirty="0">
                        <a:solidFill>
                          <a:schemeClr val="tx1"/>
                        </a:solidFill>
                        <a:latin typeface="AdLib Win95BT" panose="04040805040B02020603" pitchFamily="8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spc="300" dirty="0" smtClean="0">
                          <a:solidFill>
                            <a:schemeClr val="tx1"/>
                          </a:solidFill>
                        </a:rPr>
                        <a:t>VIERNES</a:t>
                      </a:r>
                      <a:endParaRPr lang="es-ES" sz="2000" spc="300" dirty="0">
                        <a:solidFill>
                          <a:schemeClr val="tx1"/>
                        </a:solidFill>
                        <a:latin typeface="AdLib Win95BT" panose="04040805040B02020603" pitchFamily="8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73000"/>
                      </a:schemeClr>
                    </a:solidFill>
                  </a:tcPr>
                </a:tc>
              </a:tr>
              <a:tr h="705706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</a:tr>
              <a:tr h="705706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0000"/>
                      </a:srgbClr>
                    </a:solidFill>
                  </a:tcPr>
                </a:tc>
              </a:tr>
              <a:tr h="705706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</a:tr>
              <a:tr h="70570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s-ES"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s-ES"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17000"/>
                      </a:srgbClr>
                    </a:solidFill>
                  </a:tcPr>
                </a:tc>
              </a:tr>
              <a:tr h="705706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</a:tr>
              <a:tr h="70570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0000"/>
                      </a:srgbClr>
                    </a:solidFill>
                  </a:tcPr>
                </a:tc>
              </a:tr>
              <a:tr h="70570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1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2" name="Rectángulo 11"/>
          <p:cNvSpPr/>
          <p:nvPr/>
        </p:nvSpPr>
        <p:spPr>
          <a:xfrm>
            <a:off x="4668089" y="292100"/>
            <a:ext cx="34024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spc="50" dirty="0" smtClean="0">
                <a:ln w="9525" cmpd="sng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KG Lego House" charset="0"/>
              </a:rPr>
              <a:t>HORARIO</a:t>
            </a:r>
            <a:endParaRPr lang="es-ES" sz="5400" b="1" cap="none" spc="50" dirty="0">
              <a:ln w="9525" cmpd="sng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KG Lego House" charset="0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5489">
            <a:off x="5164282" y="26074"/>
            <a:ext cx="844047" cy="1025159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5489">
            <a:off x="7344574" y="45528"/>
            <a:ext cx="844047" cy="1025159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56618" y="3587018"/>
            <a:ext cx="4149540" cy="58520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80" y="1069498"/>
            <a:ext cx="10800000" cy="20032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062" y="84434"/>
            <a:ext cx="1377204" cy="1145045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1494" y="114627"/>
            <a:ext cx="1377204" cy="114504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02823" y="292100"/>
            <a:ext cx="846994" cy="54663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28709" y="3790219"/>
            <a:ext cx="4149540" cy="58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31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5000"/>
            <a:lum/>
          </a:blip>
          <a:srcRect/>
          <a:stretch>
            <a:fillRect t="-56000" b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6001988"/>
              </p:ext>
            </p:extLst>
          </p:nvPr>
        </p:nvGraphicFramePr>
        <p:xfrm>
          <a:off x="846000" y="1171098"/>
          <a:ext cx="10800000" cy="5400003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800000"/>
                <a:gridCol w="1800000"/>
                <a:gridCol w="1800000"/>
                <a:gridCol w="1945500"/>
                <a:gridCol w="1654500"/>
                <a:gridCol w="1800000"/>
              </a:tblGrid>
              <a:tr h="771429">
                <a:tc>
                  <a:txBody>
                    <a:bodyPr/>
                    <a:lstStyle/>
                    <a:p>
                      <a:pPr algn="ctr"/>
                      <a:r>
                        <a:rPr lang="es-ES" sz="2000" spc="300" dirty="0" smtClean="0">
                          <a:solidFill>
                            <a:schemeClr val="tx1"/>
                          </a:solidFill>
                        </a:rPr>
                        <a:t>HORA</a:t>
                      </a:r>
                      <a:endParaRPr lang="es-ES" sz="2000" spc="300" dirty="0">
                        <a:solidFill>
                          <a:schemeClr val="tx1"/>
                        </a:solidFill>
                        <a:latin typeface="AdLib Win95BT" panose="04040805040B02020603" pitchFamily="8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spc="300" dirty="0" smtClean="0">
                          <a:solidFill>
                            <a:schemeClr val="tx1"/>
                          </a:solidFill>
                        </a:rPr>
                        <a:t>LUNES</a:t>
                      </a:r>
                      <a:endParaRPr lang="es-ES" sz="2000" spc="300" dirty="0">
                        <a:solidFill>
                          <a:schemeClr val="tx1"/>
                        </a:solidFill>
                        <a:latin typeface="AdLib Win95BT" panose="04040805040B02020603" pitchFamily="8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spc="300" dirty="0" smtClean="0">
                          <a:solidFill>
                            <a:schemeClr val="tx1"/>
                          </a:solidFill>
                        </a:rPr>
                        <a:t>MARTES</a:t>
                      </a:r>
                      <a:endParaRPr lang="es-ES" sz="2000" spc="300" dirty="0">
                        <a:solidFill>
                          <a:schemeClr val="tx1"/>
                        </a:solidFill>
                        <a:latin typeface="AdLib Win95BT" panose="04040805040B02020603" pitchFamily="8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spc="300" dirty="0" smtClean="0">
                          <a:solidFill>
                            <a:schemeClr val="tx1"/>
                          </a:solidFill>
                        </a:rPr>
                        <a:t>MIÉRCOLES</a:t>
                      </a:r>
                      <a:endParaRPr lang="es-ES" sz="2000" spc="300" dirty="0">
                        <a:solidFill>
                          <a:schemeClr val="tx1"/>
                        </a:solidFill>
                        <a:latin typeface="AdLib Win95BT" panose="04040805040B02020603" pitchFamily="8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spc="300" dirty="0" smtClean="0">
                          <a:solidFill>
                            <a:schemeClr val="tx1"/>
                          </a:solidFill>
                        </a:rPr>
                        <a:t>JUEVES</a:t>
                      </a:r>
                      <a:endParaRPr lang="es-ES" sz="2000" spc="300" dirty="0">
                        <a:solidFill>
                          <a:schemeClr val="tx1"/>
                        </a:solidFill>
                        <a:latin typeface="AdLib Win95BT" panose="04040805040B02020603" pitchFamily="8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spc="300" dirty="0" smtClean="0">
                          <a:solidFill>
                            <a:schemeClr val="tx1"/>
                          </a:solidFill>
                        </a:rPr>
                        <a:t>VIERNES</a:t>
                      </a:r>
                      <a:endParaRPr lang="es-ES" sz="2000" spc="300" dirty="0">
                        <a:solidFill>
                          <a:schemeClr val="tx1"/>
                        </a:solidFill>
                        <a:latin typeface="AdLib Win95BT" panose="04040805040B02020603" pitchFamily="8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</a:tr>
              <a:tr h="771429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</a:tr>
              <a:tr h="771429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0000"/>
                      </a:srgbClr>
                    </a:solidFill>
                  </a:tcPr>
                </a:tc>
              </a:tr>
              <a:tr h="771429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</a:tr>
              <a:tr h="77142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s-ES"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s-ES"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17000"/>
                      </a:srgbClr>
                    </a:solidFill>
                  </a:tcPr>
                </a:tc>
              </a:tr>
              <a:tr h="771429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</a:tr>
              <a:tr h="77142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2" name="Rectángulo 11"/>
          <p:cNvSpPr/>
          <p:nvPr/>
        </p:nvSpPr>
        <p:spPr>
          <a:xfrm>
            <a:off x="4668089" y="292100"/>
            <a:ext cx="34024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spc="50" dirty="0" smtClean="0">
                <a:ln w="9525" cmpd="sng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KG Lego House" charset="0"/>
              </a:rPr>
              <a:t>HORARIO</a:t>
            </a:r>
            <a:endParaRPr lang="es-ES" sz="5400" b="1" cap="none" spc="50" dirty="0">
              <a:ln w="9525" cmpd="sng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KG Lego House" charset="0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5489">
            <a:off x="5164282" y="26074"/>
            <a:ext cx="844047" cy="1025159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5489">
            <a:off x="7344574" y="45528"/>
            <a:ext cx="844047" cy="1025159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230" y="6311361"/>
            <a:ext cx="4149540" cy="58520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80" y="1171098"/>
            <a:ext cx="10800000" cy="20032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9658" y="292100"/>
            <a:ext cx="1377204" cy="1145045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138" y="292100"/>
            <a:ext cx="1377204" cy="114504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02823" y="292100"/>
            <a:ext cx="846994" cy="54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11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3000"/>
            <a:lum/>
          </a:blip>
          <a:srcRect/>
          <a:stretch>
            <a:fillRect t="-51000" b="-5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6001988"/>
              </p:ext>
            </p:extLst>
          </p:nvPr>
        </p:nvGraphicFramePr>
        <p:xfrm>
          <a:off x="846000" y="1171098"/>
          <a:ext cx="10800000" cy="5400003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800000"/>
                <a:gridCol w="1800000"/>
                <a:gridCol w="1800000"/>
                <a:gridCol w="1945500"/>
                <a:gridCol w="1654500"/>
                <a:gridCol w="1800000"/>
              </a:tblGrid>
              <a:tr h="771429">
                <a:tc>
                  <a:txBody>
                    <a:bodyPr/>
                    <a:lstStyle/>
                    <a:p>
                      <a:pPr algn="ctr"/>
                      <a:r>
                        <a:rPr lang="es-ES" sz="2000" spc="300" dirty="0" smtClean="0">
                          <a:solidFill>
                            <a:schemeClr val="tx1"/>
                          </a:solidFill>
                        </a:rPr>
                        <a:t>HORA</a:t>
                      </a:r>
                      <a:endParaRPr lang="es-ES" sz="2000" spc="300" dirty="0">
                        <a:solidFill>
                          <a:schemeClr val="tx1"/>
                        </a:solidFill>
                        <a:latin typeface="AdLib Win95BT" panose="04040805040B02020603" pitchFamily="8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spc="300" dirty="0" smtClean="0">
                          <a:solidFill>
                            <a:schemeClr val="tx1"/>
                          </a:solidFill>
                        </a:rPr>
                        <a:t>LUNES</a:t>
                      </a:r>
                      <a:endParaRPr lang="es-ES" sz="2000" spc="300" dirty="0">
                        <a:solidFill>
                          <a:schemeClr val="tx1"/>
                        </a:solidFill>
                        <a:latin typeface="AdLib Win95BT" panose="04040805040B02020603" pitchFamily="8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spc="300" dirty="0" smtClean="0">
                          <a:solidFill>
                            <a:schemeClr val="tx1"/>
                          </a:solidFill>
                        </a:rPr>
                        <a:t>MARTES</a:t>
                      </a:r>
                      <a:endParaRPr lang="es-ES" sz="2000" spc="300" dirty="0">
                        <a:solidFill>
                          <a:schemeClr val="tx1"/>
                        </a:solidFill>
                        <a:latin typeface="AdLib Win95BT" panose="04040805040B02020603" pitchFamily="8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spc="300" dirty="0" smtClean="0">
                          <a:solidFill>
                            <a:schemeClr val="tx1"/>
                          </a:solidFill>
                        </a:rPr>
                        <a:t>MIÉRCOLES</a:t>
                      </a:r>
                      <a:endParaRPr lang="es-ES" sz="2000" spc="300" dirty="0">
                        <a:solidFill>
                          <a:schemeClr val="tx1"/>
                        </a:solidFill>
                        <a:latin typeface="AdLib Win95BT" panose="04040805040B02020603" pitchFamily="8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spc="300" dirty="0" smtClean="0">
                          <a:solidFill>
                            <a:schemeClr val="tx1"/>
                          </a:solidFill>
                        </a:rPr>
                        <a:t>JUEVES</a:t>
                      </a:r>
                      <a:endParaRPr lang="es-ES" sz="2000" spc="300" dirty="0">
                        <a:solidFill>
                          <a:schemeClr val="tx1"/>
                        </a:solidFill>
                        <a:latin typeface="AdLib Win95BT" panose="04040805040B02020603" pitchFamily="8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spc="300" dirty="0" smtClean="0">
                          <a:solidFill>
                            <a:schemeClr val="tx1"/>
                          </a:solidFill>
                        </a:rPr>
                        <a:t>VIERNES</a:t>
                      </a:r>
                      <a:endParaRPr lang="es-ES" sz="2000" spc="300" dirty="0">
                        <a:solidFill>
                          <a:schemeClr val="tx1"/>
                        </a:solidFill>
                        <a:latin typeface="AdLib Win95BT" panose="04040805040B02020603" pitchFamily="8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</a:tr>
              <a:tr h="771429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</a:tr>
              <a:tr h="771429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0000"/>
                      </a:srgbClr>
                    </a:solidFill>
                  </a:tcPr>
                </a:tc>
              </a:tr>
              <a:tr h="771429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</a:tr>
              <a:tr h="77142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s-ES"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s-ES"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17000"/>
                      </a:srgbClr>
                    </a:solidFill>
                  </a:tcPr>
                </a:tc>
              </a:tr>
              <a:tr h="771429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</a:tr>
              <a:tr h="77142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2" name="Rectángulo 11"/>
          <p:cNvSpPr/>
          <p:nvPr/>
        </p:nvSpPr>
        <p:spPr>
          <a:xfrm>
            <a:off x="4668089" y="292100"/>
            <a:ext cx="34024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spc="50" dirty="0" smtClean="0">
                <a:ln w="9525" cmpd="sng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KG Lego House" charset="0"/>
              </a:rPr>
              <a:t>HORARIO</a:t>
            </a:r>
            <a:endParaRPr lang="es-ES" sz="5400" b="1" cap="none" spc="50" dirty="0">
              <a:ln w="9525" cmpd="sng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KG Lego House" charset="0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5489">
            <a:off x="5164282" y="26074"/>
            <a:ext cx="844047" cy="1025159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5489">
            <a:off x="7344574" y="45528"/>
            <a:ext cx="844047" cy="1025159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230" y="6311361"/>
            <a:ext cx="4149540" cy="58520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80" y="1171098"/>
            <a:ext cx="10800000" cy="20032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6785" y="292100"/>
            <a:ext cx="902949" cy="1145045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288" y="292100"/>
            <a:ext cx="1028904" cy="114504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02823" y="292100"/>
            <a:ext cx="846994" cy="54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11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3000"/>
            <a:lum/>
          </a:blip>
          <a:srcRect/>
          <a:stretch>
            <a:fillRect t="-66000" b="-6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6001988"/>
              </p:ext>
            </p:extLst>
          </p:nvPr>
        </p:nvGraphicFramePr>
        <p:xfrm>
          <a:off x="846000" y="1171098"/>
          <a:ext cx="10800000" cy="5400003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800000"/>
                <a:gridCol w="1800000"/>
                <a:gridCol w="1800000"/>
                <a:gridCol w="1945500"/>
                <a:gridCol w="1654500"/>
                <a:gridCol w="1800000"/>
              </a:tblGrid>
              <a:tr h="771429">
                <a:tc>
                  <a:txBody>
                    <a:bodyPr/>
                    <a:lstStyle/>
                    <a:p>
                      <a:pPr algn="ctr"/>
                      <a:r>
                        <a:rPr lang="es-ES" sz="2000" spc="300" dirty="0" smtClean="0">
                          <a:solidFill>
                            <a:schemeClr val="tx1"/>
                          </a:solidFill>
                        </a:rPr>
                        <a:t>HORA</a:t>
                      </a:r>
                      <a:endParaRPr lang="es-ES" sz="2000" spc="300" dirty="0">
                        <a:solidFill>
                          <a:schemeClr val="tx1"/>
                        </a:solidFill>
                        <a:latin typeface="AdLib Win95BT" panose="04040805040B02020603" pitchFamily="8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spc="300" dirty="0" smtClean="0">
                          <a:solidFill>
                            <a:schemeClr val="tx1"/>
                          </a:solidFill>
                        </a:rPr>
                        <a:t>LUNES</a:t>
                      </a:r>
                      <a:endParaRPr lang="es-ES" sz="2000" spc="300" dirty="0">
                        <a:solidFill>
                          <a:schemeClr val="tx1"/>
                        </a:solidFill>
                        <a:latin typeface="AdLib Win95BT" panose="04040805040B02020603" pitchFamily="8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spc="300" dirty="0" smtClean="0">
                          <a:solidFill>
                            <a:schemeClr val="tx1"/>
                          </a:solidFill>
                        </a:rPr>
                        <a:t>MARTES</a:t>
                      </a:r>
                      <a:endParaRPr lang="es-ES" sz="2000" spc="300" dirty="0">
                        <a:solidFill>
                          <a:schemeClr val="tx1"/>
                        </a:solidFill>
                        <a:latin typeface="AdLib Win95BT" panose="04040805040B02020603" pitchFamily="8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spc="300" dirty="0" smtClean="0">
                          <a:solidFill>
                            <a:schemeClr val="tx1"/>
                          </a:solidFill>
                        </a:rPr>
                        <a:t>MIÉRCOLES</a:t>
                      </a:r>
                      <a:endParaRPr lang="es-ES" sz="2000" spc="300" dirty="0">
                        <a:solidFill>
                          <a:schemeClr val="tx1"/>
                        </a:solidFill>
                        <a:latin typeface="AdLib Win95BT" panose="04040805040B02020603" pitchFamily="8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spc="300" dirty="0" smtClean="0">
                          <a:solidFill>
                            <a:schemeClr val="tx1"/>
                          </a:solidFill>
                        </a:rPr>
                        <a:t>JUEVES</a:t>
                      </a:r>
                      <a:endParaRPr lang="es-ES" sz="2000" spc="300" dirty="0">
                        <a:solidFill>
                          <a:schemeClr val="tx1"/>
                        </a:solidFill>
                        <a:latin typeface="AdLib Win95BT" panose="04040805040B02020603" pitchFamily="8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spc="300" dirty="0" smtClean="0">
                          <a:solidFill>
                            <a:schemeClr val="tx1"/>
                          </a:solidFill>
                        </a:rPr>
                        <a:t>VIERNES</a:t>
                      </a:r>
                      <a:endParaRPr lang="es-ES" sz="2000" spc="300" dirty="0">
                        <a:solidFill>
                          <a:schemeClr val="tx1"/>
                        </a:solidFill>
                        <a:latin typeface="AdLib Win95BT" panose="04040805040B02020603" pitchFamily="8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</a:tr>
              <a:tr h="771429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</a:tr>
              <a:tr h="771429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0000"/>
                      </a:srgbClr>
                    </a:solidFill>
                  </a:tcPr>
                </a:tc>
              </a:tr>
              <a:tr h="771429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</a:tr>
              <a:tr h="77142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s-ES"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s-ES"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17000"/>
                      </a:srgbClr>
                    </a:solidFill>
                  </a:tcPr>
                </a:tc>
              </a:tr>
              <a:tr h="771429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</a:tr>
              <a:tr h="77142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2" name="Rectángulo 11"/>
          <p:cNvSpPr/>
          <p:nvPr/>
        </p:nvSpPr>
        <p:spPr>
          <a:xfrm>
            <a:off x="4668089" y="292100"/>
            <a:ext cx="34024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spc="50" dirty="0" smtClean="0">
                <a:ln w="9525" cmpd="sng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KG Lego House" charset="0"/>
              </a:rPr>
              <a:t>HORARIO</a:t>
            </a:r>
            <a:endParaRPr lang="es-ES" sz="5400" b="1" cap="none" spc="50" dirty="0">
              <a:ln w="9525" cmpd="sng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KG Lego House" charset="0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5489">
            <a:off x="5164282" y="26074"/>
            <a:ext cx="844047" cy="1025159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5489">
            <a:off x="7344574" y="45528"/>
            <a:ext cx="844047" cy="1025159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230" y="6311361"/>
            <a:ext cx="4149540" cy="58520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80" y="1171098"/>
            <a:ext cx="10800000" cy="20032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45781" y="26721"/>
            <a:ext cx="1780515" cy="1454087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572" y="129881"/>
            <a:ext cx="718984" cy="141771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02823" y="292100"/>
            <a:ext cx="846994" cy="54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6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</TotalTime>
  <Words>40</Words>
  <Application>Microsoft Macintosh PowerPoint</Application>
  <PresentationFormat>Panorámica</PresentationFormat>
  <Paragraphs>40</Paragraphs>
  <Slides>5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11" baseType="lpstr">
      <vt:lpstr>AdLib Win95BT</vt:lpstr>
      <vt:lpstr>Calibri</vt:lpstr>
      <vt:lpstr>Calibri Light</vt:lpstr>
      <vt:lpstr>KG Lego House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Antonio Ciudad Real Núñez</dc:creator>
  <cp:lastModifiedBy>Usuario de Microsoft Office</cp:lastModifiedBy>
  <cp:revision>11</cp:revision>
  <dcterms:created xsi:type="dcterms:W3CDTF">2015-07-28T10:38:04Z</dcterms:created>
  <dcterms:modified xsi:type="dcterms:W3CDTF">2017-08-28T10:06:08Z</dcterms:modified>
</cp:coreProperties>
</file>