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801600" cy="9601200" type="A3"/>
  <p:notesSz cx="6858000" cy="9144000"/>
  <p:defaultTextStyle>
    <a:defPPr>
      <a:defRPr lang="es-ES_tradnl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FA00"/>
    <a:srgbClr val="FF85FF"/>
    <a:srgbClr val="0432FF"/>
    <a:srgbClr val="FFD579"/>
    <a:srgbClr val="AAAAAA"/>
    <a:srgbClr val="FF2600"/>
    <a:srgbClr val="005493"/>
    <a:srgbClr val="941651"/>
    <a:srgbClr val="FF9300"/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16"/>
    <p:restoredTop sz="50060"/>
  </p:normalViewPr>
  <p:slideViewPr>
    <p:cSldViewPr snapToGrid="0" snapToObjects="1">
      <p:cViewPr varScale="1">
        <p:scale>
          <a:sx n="81" d="100"/>
          <a:sy n="81" d="100"/>
        </p:scale>
        <p:origin x="208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7301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608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961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049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683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097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830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954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1100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6532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6786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D894E-6D55-7E4D-822D-C7E9E7305351}" type="datetimeFigureOut">
              <a:rPr lang="es-ES_tradnl" smtClean="0"/>
              <a:t>31/8/17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E1E03-BB16-8149-B05E-461EC71333D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717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88866" cy="126735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550401"/>
            <a:ext cx="12688866" cy="556281"/>
          </a:xfrm>
        </p:spPr>
        <p:txBody>
          <a:bodyPr>
            <a:noAutofit/>
          </a:bodyPr>
          <a:lstStyle/>
          <a:p>
            <a:r>
              <a:rPr lang="es-ES_tradnl" sz="5400" dirty="0" smtClean="0">
                <a:solidFill>
                  <a:srgbClr val="00B05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C</a:t>
            </a:r>
            <a:r>
              <a:rPr lang="es-ES_tradnl" sz="5400" dirty="0" smtClean="0">
                <a:solidFill>
                  <a:srgbClr val="FF0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rgbClr val="FFC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L</a:t>
            </a:r>
            <a:r>
              <a:rPr lang="es-ES_tradnl" sz="5400" dirty="0" smtClean="0">
                <a:solidFill>
                  <a:srgbClr val="0070C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N</a:t>
            </a:r>
            <a:r>
              <a:rPr lang="es-ES_tradnl" sz="5400" dirty="0" smtClean="0">
                <a:solidFill>
                  <a:srgbClr val="FFFF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D</a:t>
            </a:r>
            <a:r>
              <a:rPr lang="es-ES_tradnl" sz="5400" dirty="0" smtClean="0">
                <a:solidFill>
                  <a:srgbClr val="7030A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chemeClr val="accent4">
                    <a:lumMod val="75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R</a:t>
            </a:r>
            <a:r>
              <a:rPr lang="es-ES_tradnl" sz="5400" dirty="0" smtClean="0">
                <a:solidFill>
                  <a:srgbClr val="FF8AD8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I</a:t>
            </a:r>
            <a:r>
              <a:rPr lang="es-ES_tradnl" sz="5400" dirty="0" smtClean="0">
                <a:solidFill>
                  <a:srgbClr val="00FB92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O</a:t>
            </a:r>
            <a:r>
              <a:rPr lang="es-ES_tradnl" sz="5400" dirty="0" smtClean="0">
                <a:latin typeface="KG Blank Space Sketch" charset="0"/>
                <a:ea typeface="KG Blank Space Sketch" charset="0"/>
                <a:cs typeface="KG Blank Space Sketch" charset="0"/>
              </a:rPr>
              <a:t> </a:t>
            </a:r>
            <a:r>
              <a:rPr lang="es-ES_tradnl" sz="5400" dirty="0" smtClean="0">
                <a:solidFill>
                  <a:srgbClr val="929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D</a:t>
            </a:r>
            <a:r>
              <a:rPr lang="es-ES_tradnl" sz="5400" dirty="0" smtClean="0">
                <a:solidFill>
                  <a:srgbClr val="FF93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latin typeface="KG Blank Space Sketch" charset="0"/>
                <a:ea typeface="KG Blank Space Sketch" charset="0"/>
                <a:cs typeface="KG Blank Space Sketch" charset="0"/>
              </a:rPr>
              <a:t> </a:t>
            </a:r>
            <a:r>
              <a:rPr lang="es-ES_tradnl" sz="5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C</a:t>
            </a:r>
            <a:r>
              <a:rPr lang="es-ES_tradnl" sz="5400" dirty="0" smtClean="0">
                <a:solidFill>
                  <a:srgbClr val="941651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U</a:t>
            </a:r>
            <a:r>
              <a:rPr lang="es-ES_tradnl" sz="5400" dirty="0" smtClean="0">
                <a:solidFill>
                  <a:srgbClr val="005493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M</a:t>
            </a:r>
            <a:r>
              <a:rPr lang="es-ES_tradnl" sz="5400" dirty="0" smtClean="0">
                <a:solidFill>
                  <a:srgbClr val="FF26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P</a:t>
            </a:r>
            <a:r>
              <a:rPr lang="es-ES_tradnl" sz="5400" dirty="0" smtClean="0">
                <a:solidFill>
                  <a:srgbClr val="FFFF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L</a:t>
            </a:r>
            <a:r>
              <a:rPr lang="es-ES_tradnl" sz="5400" dirty="0" smtClean="0">
                <a:solidFill>
                  <a:srgbClr val="8EFA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solidFill>
                  <a:srgbClr val="AAAAAA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rgbClr val="FFD579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Ñ</a:t>
            </a:r>
            <a:r>
              <a:rPr lang="es-ES_tradnl" sz="5400" dirty="0" smtClean="0">
                <a:solidFill>
                  <a:srgbClr val="00206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O</a:t>
            </a:r>
            <a:r>
              <a:rPr lang="es-ES_tradnl" sz="5400" dirty="0" smtClean="0">
                <a:solidFill>
                  <a:srgbClr val="0432FF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S</a:t>
            </a:r>
            <a:endParaRPr lang="es-ES_tradnl" sz="5400" dirty="0">
              <a:solidFill>
                <a:srgbClr val="0432FF"/>
              </a:solidFill>
              <a:latin typeface="KG Blank Space Sketch" charset="0"/>
              <a:ea typeface="KG Blank Space Sketch" charset="0"/>
              <a:cs typeface="KG Blank Space Sketch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585800"/>
              </p:ext>
            </p:extLst>
          </p:nvPr>
        </p:nvGraphicFramePr>
        <p:xfrm>
          <a:off x="606984" y="1283477"/>
          <a:ext cx="3692802" cy="177622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444056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Enero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842970"/>
              </p:ext>
            </p:extLst>
          </p:nvPr>
        </p:nvGraphicFramePr>
        <p:xfrm>
          <a:off x="4571378" y="1290422"/>
          <a:ext cx="3658145" cy="176927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97141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Febrero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66"/>
                    </a:solidFill>
                  </a:tcPr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69123"/>
              </p:ext>
            </p:extLst>
          </p:nvPr>
        </p:nvGraphicFramePr>
        <p:xfrm>
          <a:off x="8501115" y="1283477"/>
          <a:ext cx="3654097" cy="177622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097"/>
              </a:tblGrid>
              <a:tr h="444056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solidFill>
                            <a:schemeClr val="bg1"/>
                          </a:solidFill>
                          <a:latin typeface="Kristen ITC" panose="03050502040202030202" pitchFamily="66" charset="0"/>
                        </a:rPr>
                        <a:t>Marzo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92D050"/>
                    </a:solidFill>
                  </a:tcPr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705953"/>
              </p:ext>
            </p:extLst>
          </p:nvPr>
        </p:nvGraphicFramePr>
        <p:xfrm>
          <a:off x="606984" y="3358748"/>
          <a:ext cx="3692802" cy="15511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77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Abril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B0F0"/>
                    </a:solidFill>
                  </a:tcPr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136045"/>
              </p:ext>
            </p:extLst>
          </p:nvPr>
        </p:nvGraphicFramePr>
        <p:xfrm>
          <a:off x="4571377" y="3352348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Mayo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7030A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485592"/>
              </p:ext>
            </p:extLst>
          </p:nvPr>
        </p:nvGraphicFramePr>
        <p:xfrm>
          <a:off x="8501112" y="3352348"/>
          <a:ext cx="3654099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099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Junio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10583"/>
              </p:ext>
            </p:extLst>
          </p:nvPr>
        </p:nvGraphicFramePr>
        <p:xfrm>
          <a:off x="4571376" y="5258661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Agosto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92D05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99659"/>
              </p:ext>
            </p:extLst>
          </p:nvPr>
        </p:nvGraphicFramePr>
        <p:xfrm>
          <a:off x="8501111" y="5220554"/>
          <a:ext cx="3654100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100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solidFill>
                            <a:schemeClr val="bg1"/>
                          </a:solidFill>
                          <a:latin typeface="Kristen ITC" panose="03050502040202030202" pitchFamily="66" charset="0"/>
                        </a:rPr>
                        <a:t>Septiembre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CC0066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513492"/>
              </p:ext>
            </p:extLst>
          </p:nvPr>
        </p:nvGraphicFramePr>
        <p:xfrm>
          <a:off x="606984" y="7101086"/>
          <a:ext cx="3692802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Octubre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66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724101"/>
              </p:ext>
            </p:extLst>
          </p:nvPr>
        </p:nvGraphicFramePr>
        <p:xfrm>
          <a:off x="4571375" y="7101086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Noviembre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B0F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29283"/>
              </p:ext>
            </p:extLst>
          </p:nvPr>
        </p:nvGraphicFramePr>
        <p:xfrm>
          <a:off x="8536135" y="7088760"/>
          <a:ext cx="3619076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19076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Diciembre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800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16018"/>
              </p:ext>
            </p:extLst>
          </p:nvPr>
        </p:nvGraphicFramePr>
        <p:xfrm>
          <a:off x="606984" y="5226717"/>
          <a:ext cx="3692802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Julio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0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4" y="8658614"/>
            <a:ext cx="3437233" cy="8130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830" y="8658614"/>
            <a:ext cx="3437233" cy="81302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56" y="8658614"/>
            <a:ext cx="3437233" cy="81302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89" y="8844928"/>
            <a:ext cx="712066" cy="63903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" y="8919549"/>
            <a:ext cx="712066" cy="639034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74" y="514202"/>
            <a:ext cx="697358" cy="81178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397" y="550401"/>
            <a:ext cx="655196" cy="77081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5" y="169498"/>
            <a:ext cx="857073" cy="1414702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7640" y="121190"/>
            <a:ext cx="857073" cy="141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6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88866" cy="126735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15766" y="550117"/>
            <a:ext cx="12688866" cy="556281"/>
          </a:xfrm>
        </p:spPr>
        <p:txBody>
          <a:bodyPr>
            <a:noAutofit/>
          </a:bodyPr>
          <a:lstStyle/>
          <a:p>
            <a:r>
              <a:rPr lang="es-ES_tradnl" sz="5400" dirty="0" smtClean="0">
                <a:solidFill>
                  <a:srgbClr val="00B05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C</a:t>
            </a:r>
            <a:r>
              <a:rPr lang="es-ES_tradnl" sz="5400" dirty="0" smtClean="0">
                <a:solidFill>
                  <a:srgbClr val="FF0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rgbClr val="FFC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L</a:t>
            </a:r>
            <a:r>
              <a:rPr lang="es-ES_tradnl" sz="5400" dirty="0" smtClean="0">
                <a:solidFill>
                  <a:srgbClr val="0070C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N</a:t>
            </a:r>
            <a:r>
              <a:rPr lang="es-ES_tradnl" sz="5400" dirty="0" smtClean="0">
                <a:solidFill>
                  <a:srgbClr val="FFFF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D</a:t>
            </a:r>
            <a:r>
              <a:rPr lang="es-ES_tradnl" sz="5400" dirty="0" smtClean="0">
                <a:solidFill>
                  <a:srgbClr val="7030A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chemeClr val="accent4">
                    <a:lumMod val="75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R</a:t>
            </a:r>
            <a:r>
              <a:rPr lang="es-ES_tradnl" sz="5400" dirty="0" smtClean="0">
                <a:solidFill>
                  <a:srgbClr val="FF8AD8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I</a:t>
            </a:r>
            <a:r>
              <a:rPr lang="es-ES_tradnl" sz="5400" dirty="0" smtClean="0">
                <a:solidFill>
                  <a:srgbClr val="00FB92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O</a:t>
            </a:r>
            <a:r>
              <a:rPr lang="es-ES_tradnl" sz="5400" dirty="0" smtClean="0">
                <a:latin typeface="KG Blank Space Sketch" charset="0"/>
                <a:ea typeface="KG Blank Space Sketch" charset="0"/>
                <a:cs typeface="KG Blank Space Sketch" charset="0"/>
              </a:rPr>
              <a:t> </a:t>
            </a:r>
            <a:r>
              <a:rPr lang="es-ES_tradnl" sz="5400" dirty="0" smtClean="0">
                <a:solidFill>
                  <a:srgbClr val="929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D</a:t>
            </a:r>
            <a:r>
              <a:rPr lang="es-ES_tradnl" sz="5400" dirty="0" smtClean="0">
                <a:solidFill>
                  <a:srgbClr val="FF93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latin typeface="KG Blank Space Sketch" charset="0"/>
                <a:ea typeface="KG Blank Space Sketch" charset="0"/>
                <a:cs typeface="KG Blank Space Sketch" charset="0"/>
              </a:rPr>
              <a:t> </a:t>
            </a:r>
            <a:r>
              <a:rPr lang="es-ES_tradnl" sz="5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C</a:t>
            </a:r>
            <a:r>
              <a:rPr lang="es-ES_tradnl" sz="5400" dirty="0" smtClean="0">
                <a:solidFill>
                  <a:srgbClr val="941651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U</a:t>
            </a:r>
            <a:r>
              <a:rPr lang="es-ES_tradnl" sz="5400" dirty="0" smtClean="0">
                <a:solidFill>
                  <a:srgbClr val="005493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M</a:t>
            </a:r>
            <a:r>
              <a:rPr lang="es-ES_tradnl" sz="5400" dirty="0" smtClean="0">
                <a:solidFill>
                  <a:srgbClr val="FF26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P</a:t>
            </a:r>
            <a:r>
              <a:rPr lang="es-ES_tradnl" sz="5400" dirty="0" smtClean="0">
                <a:solidFill>
                  <a:srgbClr val="FFFF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L</a:t>
            </a:r>
            <a:r>
              <a:rPr lang="es-ES_tradnl" sz="5400" dirty="0" smtClean="0">
                <a:solidFill>
                  <a:srgbClr val="8EFA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solidFill>
                  <a:srgbClr val="AAAAAA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rgbClr val="FFD579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Ñ</a:t>
            </a:r>
            <a:r>
              <a:rPr lang="es-ES_tradnl" sz="5400" dirty="0" smtClean="0">
                <a:solidFill>
                  <a:srgbClr val="00206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O</a:t>
            </a:r>
            <a:r>
              <a:rPr lang="es-ES_tradnl" sz="5400" dirty="0" smtClean="0">
                <a:solidFill>
                  <a:srgbClr val="0432FF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S</a:t>
            </a:r>
            <a:endParaRPr lang="es-ES_tradnl" sz="5400" dirty="0">
              <a:solidFill>
                <a:srgbClr val="0432FF"/>
              </a:solidFill>
              <a:latin typeface="KG Blank Space Sketch" charset="0"/>
              <a:ea typeface="KG Blank Space Sketch" charset="0"/>
              <a:cs typeface="KG Blank Space Sketch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585800"/>
              </p:ext>
            </p:extLst>
          </p:nvPr>
        </p:nvGraphicFramePr>
        <p:xfrm>
          <a:off x="606984" y="1283477"/>
          <a:ext cx="3692802" cy="177622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444056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Enero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028351"/>
              </p:ext>
            </p:extLst>
          </p:nvPr>
        </p:nvGraphicFramePr>
        <p:xfrm>
          <a:off x="4571378" y="1290422"/>
          <a:ext cx="3658145" cy="176927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97141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Febrero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66"/>
                    </a:solidFill>
                  </a:tcPr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69123"/>
              </p:ext>
            </p:extLst>
          </p:nvPr>
        </p:nvGraphicFramePr>
        <p:xfrm>
          <a:off x="8501115" y="1283477"/>
          <a:ext cx="3654097" cy="177622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097"/>
              </a:tblGrid>
              <a:tr h="444056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solidFill>
                            <a:schemeClr val="bg1"/>
                          </a:solidFill>
                          <a:latin typeface="Kristen ITC" panose="03050502040202030202" pitchFamily="66" charset="0"/>
                        </a:rPr>
                        <a:t>Marzo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92D050"/>
                    </a:solidFill>
                  </a:tcPr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705953"/>
              </p:ext>
            </p:extLst>
          </p:nvPr>
        </p:nvGraphicFramePr>
        <p:xfrm>
          <a:off x="606984" y="3358748"/>
          <a:ext cx="3692802" cy="15511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77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Abril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B0F0"/>
                    </a:solidFill>
                  </a:tcPr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136045"/>
              </p:ext>
            </p:extLst>
          </p:nvPr>
        </p:nvGraphicFramePr>
        <p:xfrm>
          <a:off x="4571377" y="3352348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Mayo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7030A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485592"/>
              </p:ext>
            </p:extLst>
          </p:nvPr>
        </p:nvGraphicFramePr>
        <p:xfrm>
          <a:off x="8501112" y="3352348"/>
          <a:ext cx="3654099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099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Junio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10583"/>
              </p:ext>
            </p:extLst>
          </p:nvPr>
        </p:nvGraphicFramePr>
        <p:xfrm>
          <a:off x="4571376" y="5258661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Agosto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92D05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99659"/>
              </p:ext>
            </p:extLst>
          </p:nvPr>
        </p:nvGraphicFramePr>
        <p:xfrm>
          <a:off x="8501111" y="5220554"/>
          <a:ext cx="3654100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100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solidFill>
                            <a:schemeClr val="bg1"/>
                          </a:solidFill>
                          <a:latin typeface="Kristen ITC" panose="03050502040202030202" pitchFamily="66" charset="0"/>
                        </a:rPr>
                        <a:t>Septiembre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CC0066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513492"/>
              </p:ext>
            </p:extLst>
          </p:nvPr>
        </p:nvGraphicFramePr>
        <p:xfrm>
          <a:off x="606984" y="7101086"/>
          <a:ext cx="3692802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Octubre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66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724101"/>
              </p:ext>
            </p:extLst>
          </p:nvPr>
        </p:nvGraphicFramePr>
        <p:xfrm>
          <a:off x="4571375" y="7101086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Noviembre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B0F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29283"/>
              </p:ext>
            </p:extLst>
          </p:nvPr>
        </p:nvGraphicFramePr>
        <p:xfrm>
          <a:off x="8536135" y="7088760"/>
          <a:ext cx="3619076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19076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Diciembre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800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16018"/>
              </p:ext>
            </p:extLst>
          </p:nvPr>
        </p:nvGraphicFramePr>
        <p:xfrm>
          <a:off x="606984" y="5226717"/>
          <a:ext cx="3692802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Julio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0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4" y="8658614"/>
            <a:ext cx="3437233" cy="8130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830" y="8658614"/>
            <a:ext cx="3437233" cy="81302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56" y="8658614"/>
            <a:ext cx="3437233" cy="81302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89" y="8844928"/>
            <a:ext cx="712066" cy="63903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" y="8919549"/>
            <a:ext cx="712066" cy="63903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7558" y="79056"/>
            <a:ext cx="761308" cy="112508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" y="110250"/>
            <a:ext cx="764807" cy="113025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74" y="514202"/>
            <a:ext cx="697358" cy="811781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397" y="550401"/>
            <a:ext cx="655196" cy="77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2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8EFA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88866" cy="1267358"/>
          </a:xfrm>
          <a:prstGeom prst="rect">
            <a:avLst/>
          </a:prstGeom>
          <a:noFill/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08223"/>
            <a:ext cx="12688866" cy="556281"/>
          </a:xfrm>
        </p:spPr>
        <p:txBody>
          <a:bodyPr>
            <a:noAutofit/>
          </a:bodyPr>
          <a:lstStyle/>
          <a:p>
            <a:r>
              <a:rPr lang="es-ES_tradnl" sz="5400" dirty="0" smtClean="0">
                <a:solidFill>
                  <a:srgbClr val="00B05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C</a:t>
            </a:r>
            <a:r>
              <a:rPr lang="es-ES_tradnl" sz="5400" dirty="0" smtClean="0">
                <a:solidFill>
                  <a:srgbClr val="FF0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rgbClr val="FFC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L</a:t>
            </a:r>
            <a:r>
              <a:rPr lang="es-ES_tradnl" sz="5400" dirty="0" smtClean="0">
                <a:solidFill>
                  <a:srgbClr val="0070C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N</a:t>
            </a:r>
            <a:r>
              <a:rPr lang="es-ES_tradnl" sz="5400" dirty="0" smtClean="0">
                <a:solidFill>
                  <a:srgbClr val="FFFF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D</a:t>
            </a:r>
            <a:r>
              <a:rPr lang="es-ES_tradnl" sz="5400" dirty="0" smtClean="0">
                <a:solidFill>
                  <a:srgbClr val="7030A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chemeClr val="accent4">
                    <a:lumMod val="75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R</a:t>
            </a:r>
            <a:r>
              <a:rPr lang="es-ES_tradnl" sz="5400" dirty="0" smtClean="0">
                <a:solidFill>
                  <a:srgbClr val="FF8AD8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I</a:t>
            </a:r>
            <a:r>
              <a:rPr lang="es-ES_tradnl" sz="5400" dirty="0" smtClean="0">
                <a:solidFill>
                  <a:srgbClr val="00FB92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O</a:t>
            </a:r>
            <a:r>
              <a:rPr lang="es-ES_tradnl" sz="5400" dirty="0" smtClean="0">
                <a:latin typeface="KG Blank Space Sketch" charset="0"/>
                <a:ea typeface="KG Blank Space Sketch" charset="0"/>
                <a:cs typeface="KG Blank Space Sketch" charset="0"/>
              </a:rPr>
              <a:t> </a:t>
            </a:r>
            <a:r>
              <a:rPr lang="es-ES_tradnl" sz="5400" dirty="0" smtClean="0">
                <a:solidFill>
                  <a:srgbClr val="929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D</a:t>
            </a:r>
            <a:r>
              <a:rPr lang="es-ES_tradnl" sz="5400" dirty="0" smtClean="0">
                <a:solidFill>
                  <a:srgbClr val="FF93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latin typeface="KG Blank Space Sketch" charset="0"/>
                <a:ea typeface="KG Blank Space Sketch" charset="0"/>
                <a:cs typeface="KG Blank Space Sketch" charset="0"/>
              </a:rPr>
              <a:t> </a:t>
            </a:r>
            <a:r>
              <a:rPr lang="es-ES_tradnl" sz="5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C</a:t>
            </a:r>
            <a:r>
              <a:rPr lang="es-ES_tradnl" sz="5400" dirty="0" smtClean="0">
                <a:solidFill>
                  <a:srgbClr val="941651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U</a:t>
            </a:r>
            <a:r>
              <a:rPr lang="es-ES_tradnl" sz="5400" dirty="0" smtClean="0">
                <a:solidFill>
                  <a:srgbClr val="005493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M</a:t>
            </a:r>
            <a:r>
              <a:rPr lang="es-ES_tradnl" sz="5400" dirty="0" smtClean="0">
                <a:solidFill>
                  <a:srgbClr val="FF26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P</a:t>
            </a:r>
            <a:r>
              <a:rPr lang="es-ES_tradnl" sz="5400" dirty="0" smtClean="0">
                <a:solidFill>
                  <a:srgbClr val="FFFF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L</a:t>
            </a:r>
            <a:r>
              <a:rPr lang="es-ES_tradnl" sz="5400" dirty="0" smtClean="0">
                <a:solidFill>
                  <a:srgbClr val="8EFA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solidFill>
                  <a:srgbClr val="AAAAAA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rgbClr val="FFD579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Ñ</a:t>
            </a:r>
            <a:r>
              <a:rPr lang="es-ES_tradnl" sz="5400" dirty="0" smtClean="0">
                <a:solidFill>
                  <a:srgbClr val="00206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O</a:t>
            </a:r>
            <a:r>
              <a:rPr lang="es-ES_tradnl" sz="5400" dirty="0" smtClean="0">
                <a:solidFill>
                  <a:srgbClr val="0432FF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S</a:t>
            </a:r>
            <a:endParaRPr lang="es-ES_tradnl" sz="5400" dirty="0">
              <a:solidFill>
                <a:srgbClr val="0432FF"/>
              </a:solidFill>
              <a:latin typeface="KG Blank Space Sketch" charset="0"/>
              <a:ea typeface="KG Blank Space Sketch" charset="0"/>
              <a:cs typeface="KG Blank Space Sketch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585800"/>
              </p:ext>
            </p:extLst>
          </p:nvPr>
        </p:nvGraphicFramePr>
        <p:xfrm>
          <a:off x="606984" y="1283477"/>
          <a:ext cx="3692802" cy="177622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444056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Enero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028351"/>
              </p:ext>
            </p:extLst>
          </p:nvPr>
        </p:nvGraphicFramePr>
        <p:xfrm>
          <a:off x="4571378" y="1290422"/>
          <a:ext cx="3658145" cy="176927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97141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Febrero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66"/>
                    </a:solidFill>
                  </a:tcPr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69123"/>
              </p:ext>
            </p:extLst>
          </p:nvPr>
        </p:nvGraphicFramePr>
        <p:xfrm>
          <a:off x="8501115" y="1283477"/>
          <a:ext cx="3654097" cy="177622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097"/>
              </a:tblGrid>
              <a:tr h="444056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solidFill>
                            <a:schemeClr val="bg1"/>
                          </a:solidFill>
                          <a:latin typeface="Kristen ITC" panose="03050502040202030202" pitchFamily="66" charset="0"/>
                        </a:rPr>
                        <a:t>Marzo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92D050"/>
                    </a:solidFill>
                  </a:tcPr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705953"/>
              </p:ext>
            </p:extLst>
          </p:nvPr>
        </p:nvGraphicFramePr>
        <p:xfrm>
          <a:off x="606984" y="3358748"/>
          <a:ext cx="3692802" cy="15511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77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Abril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B0F0"/>
                    </a:solidFill>
                  </a:tcPr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136045"/>
              </p:ext>
            </p:extLst>
          </p:nvPr>
        </p:nvGraphicFramePr>
        <p:xfrm>
          <a:off x="4571377" y="3352348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Mayo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7030A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485592"/>
              </p:ext>
            </p:extLst>
          </p:nvPr>
        </p:nvGraphicFramePr>
        <p:xfrm>
          <a:off x="8501112" y="3352348"/>
          <a:ext cx="3654099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099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Junio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10583"/>
              </p:ext>
            </p:extLst>
          </p:nvPr>
        </p:nvGraphicFramePr>
        <p:xfrm>
          <a:off x="4571376" y="5258661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Agosto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92D05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99659"/>
              </p:ext>
            </p:extLst>
          </p:nvPr>
        </p:nvGraphicFramePr>
        <p:xfrm>
          <a:off x="8501111" y="5220554"/>
          <a:ext cx="3654100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100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solidFill>
                            <a:schemeClr val="bg1"/>
                          </a:solidFill>
                          <a:latin typeface="Kristen ITC" panose="03050502040202030202" pitchFamily="66" charset="0"/>
                        </a:rPr>
                        <a:t>Septiembre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CC0066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513492"/>
              </p:ext>
            </p:extLst>
          </p:nvPr>
        </p:nvGraphicFramePr>
        <p:xfrm>
          <a:off x="606984" y="7101086"/>
          <a:ext cx="3692802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Octubre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66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724101"/>
              </p:ext>
            </p:extLst>
          </p:nvPr>
        </p:nvGraphicFramePr>
        <p:xfrm>
          <a:off x="4571375" y="7101086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Noviembre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B0F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29283"/>
              </p:ext>
            </p:extLst>
          </p:nvPr>
        </p:nvGraphicFramePr>
        <p:xfrm>
          <a:off x="8536135" y="7088760"/>
          <a:ext cx="3619076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19076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Diciembre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800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16018"/>
              </p:ext>
            </p:extLst>
          </p:nvPr>
        </p:nvGraphicFramePr>
        <p:xfrm>
          <a:off x="606984" y="5226717"/>
          <a:ext cx="3692802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Julio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0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4" y="8658614"/>
            <a:ext cx="3437233" cy="8130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830" y="8658614"/>
            <a:ext cx="3437233" cy="81302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56" y="8658614"/>
            <a:ext cx="3437233" cy="81302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89" y="8844928"/>
            <a:ext cx="712066" cy="63903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" y="8919549"/>
            <a:ext cx="712066" cy="63903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5" y="169498"/>
            <a:ext cx="857073" cy="141470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7640" y="121190"/>
            <a:ext cx="857073" cy="141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92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8EFA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88866" cy="1267358"/>
          </a:xfrm>
          <a:prstGeom prst="rect">
            <a:avLst/>
          </a:prstGeom>
          <a:noFill/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08223"/>
            <a:ext cx="12688866" cy="556281"/>
          </a:xfrm>
        </p:spPr>
        <p:txBody>
          <a:bodyPr>
            <a:noAutofit/>
          </a:bodyPr>
          <a:lstStyle/>
          <a:p>
            <a:r>
              <a:rPr lang="es-ES_tradnl" sz="5400" dirty="0" smtClean="0">
                <a:solidFill>
                  <a:srgbClr val="00B05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C</a:t>
            </a:r>
            <a:r>
              <a:rPr lang="es-ES_tradnl" sz="5400" dirty="0" smtClean="0">
                <a:solidFill>
                  <a:srgbClr val="FF0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rgbClr val="FFC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L</a:t>
            </a:r>
            <a:r>
              <a:rPr lang="es-ES_tradnl" sz="5400" dirty="0" smtClean="0">
                <a:solidFill>
                  <a:srgbClr val="0070C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N</a:t>
            </a:r>
            <a:r>
              <a:rPr lang="es-ES_tradnl" sz="5400" dirty="0" smtClean="0">
                <a:solidFill>
                  <a:srgbClr val="FFFF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D</a:t>
            </a:r>
            <a:r>
              <a:rPr lang="es-ES_tradnl" sz="5400" dirty="0" smtClean="0">
                <a:solidFill>
                  <a:srgbClr val="7030A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chemeClr val="accent4">
                    <a:lumMod val="75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R</a:t>
            </a:r>
            <a:r>
              <a:rPr lang="es-ES_tradnl" sz="5400" dirty="0" smtClean="0">
                <a:solidFill>
                  <a:srgbClr val="FF8AD8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I</a:t>
            </a:r>
            <a:r>
              <a:rPr lang="es-ES_tradnl" sz="5400" dirty="0" smtClean="0">
                <a:solidFill>
                  <a:srgbClr val="00FB92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O</a:t>
            </a:r>
            <a:r>
              <a:rPr lang="es-ES_tradnl" sz="5400" dirty="0" smtClean="0">
                <a:latin typeface="KG Blank Space Sketch" charset="0"/>
                <a:ea typeface="KG Blank Space Sketch" charset="0"/>
                <a:cs typeface="KG Blank Space Sketch" charset="0"/>
              </a:rPr>
              <a:t> </a:t>
            </a:r>
            <a:r>
              <a:rPr lang="es-ES_tradnl" sz="5400" dirty="0" smtClean="0">
                <a:solidFill>
                  <a:srgbClr val="929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D</a:t>
            </a:r>
            <a:r>
              <a:rPr lang="es-ES_tradnl" sz="5400" dirty="0" smtClean="0">
                <a:solidFill>
                  <a:srgbClr val="FF93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latin typeface="KG Blank Space Sketch" charset="0"/>
                <a:ea typeface="KG Blank Space Sketch" charset="0"/>
                <a:cs typeface="KG Blank Space Sketch" charset="0"/>
              </a:rPr>
              <a:t> </a:t>
            </a:r>
            <a:r>
              <a:rPr lang="es-ES_tradnl" sz="5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C</a:t>
            </a:r>
            <a:r>
              <a:rPr lang="es-ES_tradnl" sz="5400" dirty="0" smtClean="0">
                <a:solidFill>
                  <a:srgbClr val="941651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U</a:t>
            </a:r>
            <a:r>
              <a:rPr lang="es-ES_tradnl" sz="5400" dirty="0" smtClean="0">
                <a:solidFill>
                  <a:srgbClr val="005493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M</a:t>
            </a:r>
            <a:r>
              <a:rPr lang="es-ES_tradnl" sz="5400" dirty="0" smtClean="0">
                <a:solidFill>
                  <a:srgbClr val="FF26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P</a:t>
            </a:r>
            <a:r>
              <a:rPr lang="es-ES_tradnl" sz="5400" dirty="0" smtClean="0">
                <a:solidFill>
                  <a:srgbClr val="FFFF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L</a:t>
            </a:r>
            <a:r>
              <a:rPr lang="es-ES_tradnl" sz="5400" dirty="0" smtClean="0">
                <a:solidFill>
                  <a:srgbClr val="8EFA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solidFill>
                  <a:srgbClr val="AAAAAA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rgbClr val="FFD579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Ñ</a:t>
            </a:r>
            <a:r>
              <a:rPr lang="es-ES_tradnl" sz="5400" dirty="0" smtClean="0">
                <a:solidFill>
                  <a:srgbClr val="00206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O</a:t>
            </a:r>
            <a:r>
              <a:rPr lang="es-ES_tradnl" sz="5400" dirty="0" smtClean="0">
                <a:solidFill>
                  <a:srgbClr val="0432FF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S</a:t>
            </a:r>
            <a:endParaRPr lang="es-ES_tradnl" sz="5400" dirty="0">
              <a:solidFill>
                <a:srgbClr val="0432FF"/>
              </a:solidFill>
              <a:latin typeface="KG Blank Space Sketch" charset="0"/>
              <a:ea typeface="KG Blank Space Sketch" charset="0"/>
              <a:cs typeface="KG Blank Space Sketch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585800"/>
              </p:ext>
            </p:extLst>
          </p:nvPr>
        </p:nvGraphicFramePr>
        <p:xfrm>
          <a:off x="606984" y="1283477"/>
          <a:ext cx="3692802" cy="177622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444056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Enero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028351"/>
              </p:ext>
            </p:extLst>
          </p:nvPr>
        </p:nvGraphicFramePr>
        <p:xfrm>
          <a:off x="4571378" y="1290422"/>
          <a:ext cx="3658145" cy="176927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97141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Febrero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66"/>
                    </a:solidFill>
                  </a:tcPr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57379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69123"/>
              </p:ext>
            </p:extLst>
          </p:nvPr>
        </p:nvGraphicFramePr>
        <p:xfrm>
          <a:off x="8501115" y="1283477"/>
          <a:ext cx="3654097" cy="177622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097"/>
              </a:tblGrid>
              <a:tr h="444056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solidFill>
                            <a:schemeClr val="bg1"/>
                          </a:solidFill>
                          <a:latin typeface="Kristen ITC" panose="03050502040202030202" pitchFamily="66" charset="0"/>
                        </a:rPr>
                        <a:t>Marzo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92D050"/>
                    </a:solidFill>
                  </a:tcPr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44405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705953"/>
              </p:ext>
            </p:extLst>
          </p:nvPr>
        </p:nvGraphicFramePr>
        <p:xfrm>
          <a:off x="606984" y="3358748"/>
          <a:ext cx="3692802" cy="15511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77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Abril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B0F0"/>
                    </a:solidFill>
                  </a:tcPr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77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136045"/>
              </p:ext>
            </p:extLst>
          </p:nvPr>
        </p:nvGraphicFramePr>
        <p:xfrm>
          <a:off x="4571377" y="3352348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Mayo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7030A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485592"/>
              </p:ext>
            </p:extLst>
          </p:nvPr>
        </p:nvGraphicFramePr>
        <p:xfrm>
          <a:off x="8501112" y="3352348"/>
          <a:ext cx="3654099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099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Junio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10583"/>
              </p:ext>
            </p:extLst>
          </p:nvPr>
        </p:nvGraphicFramePr>
        <p:xfrm>
          <a:off x="4571376" y="5258661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Agosto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92D05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99659"/>
              </p:ext>
            </p:extLst>
          </p:nvPr>
        </p:nvGraphicFramePr>
        <p:xfrm>
          <a:off x="8501111" y="5220554"/>
          <a:ext cx="3654100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100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solidFill>
                            <a:schemeClr val="bg1"/>
                          </a:solidFill>
                          <a:latin typeface="Kristen ITC" panose="03050502040202030202" pitchFamily="66" charset="0"/>
                        </a:rPr>
                        <a:t>Septiembre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CC0066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513492"/>
              </p:ext>
            </p:extLst>
          </p:nvPr>
        </p:nvGraphicFramePr>
        <p:xfrm>
          <a:off x="606984" y="7101086"/>
          <a:ext cx="3692802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Octubre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66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724101"/>
              </p:ext>
            </p:extLst>
          </p:nvPr>
        </p:nvGraphicFramePr>
        <p:xfrm>
          <a:off x="4571375" y="7101086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Noviembre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B0F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29283"/>
              </p:ext>
            </p:extLst>
          </p:nvPr>
        </p:nvGraphicFramePr>
        <p:xfrm>
          <a:off x="8536135" y="7088760"/>
          <a:ext cx="3619076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19076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Diciembre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800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16018"/>
              </p:ext>
            </p:extLst>
          </p:nvPr>
        </p:nvGraphicFramePr>
        <p:xfrm>
          <a:off x="606984" y="5226717"/>
          <a:ext cx="3692802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Julio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00"/>
                    </a:solidFill>
                  </a:tcPr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389382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4" y="8658614"/>
            <a:ext cx="3437233" cy="8130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830" y="8658614"/>
            <a:ext cx="3437233" cy="81302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56" y="8658614"/>
            <a:ext cx="3437233" cy="81302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89" y="8844928"/>
            <a:ext cx="712066" cy="63903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" y="8919549"/>
            <a:ext cx="712066" cy="63903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44" y="323998"/>
            <a:ext cx="773926" cy="89991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907" y="423989"/>
            <a:ext cx="602155" cy="70762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5" y="169498"/>
            <a:ext cx="857073" cy="141470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7640" y="121190"/>
            <a:ext cx="857073" cy="141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8EFA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88866" cy="1267358"/>
          </a:xfrm>
          <a:prstGeom prst="rect">
            <a:avLst/>
          </a:prstGeom>
          <a:noFill/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08223"/>
            <a:ext cx="12688866" cy="556281"/>
          </a:xfrm>
        </p:spPr>
        <p:txBody>
          <a:bodyPr>
            <a:noAutofit/>
          </a:bodyPr>
          <a:lstStyle/>
          <a:p>
            <a:r>
              <a:rPr lang="es-ES_tradnl" sz="5400" dirty="0" smtClean="0">
                <a:solidFill>
                  <a:srgbClr val="00B05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C</a:t>
            </a:r>
            <a:r>
              <a:rPr lang="es-ES_tradnl" sz="5400" dirty="0" smtClean="0">
                <a:solidFill>
                  <a:srgbClr val="FF0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rgbClr val="FFC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L</a:t>
            </a:r>
            <a:r>
              <a:rPr lang="es-ES_tradnl" sz="5400" dirty="0" smtClean="0">
                <a:solidFill>
                  <a:srgbClr val="0070C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N</a:t>
            </a:r>
            <a:r>
              <a:rPr lang="es-ES_tradnl" sz="5400" dirty="0" smtClean="0">
                <a:solidFill>
                  <a:srgbClr val="FFFF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D</a:t>
            </a:r>
            <a:r>
              <a:rPr lang="es-ES_tradnl" sz="5400" dirty="0" smtClean="0">
                <a:solidFill>
                  <a:srgbClr val="7030A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chemeClr val="accent4">
                    <a:lumMod val="75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R</a:t>
            </a:r>
            <a:r>
              <a:rPr lang="es-ES_tradnl" sz="5400" dirty="0" smtClean="0">
                <a:solidFill>
                  <a:srgbClr val="FF8AD8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I</a:t>
            </a:r>
            <a:r>
              <a:rPr lang="es-ES_tradnl" sz="5400" dirty="0" smtClean="0">
                <a:solidFill>
                  <a:srgbClr val="00FB92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O</a:t>
            </a:r>
            <a:r>
              <a:rPr lang="es-ES_tradnl" sz="5400" dirty="0" smtClean="0">
                <a:latin typeface="KG Blank Space Sketch" charset="0"/>
                <a:ea typeface="KG Blank Space Sketch" charset="0"/>
                <a:cs typeface="KG Blank Space Sketch" charset="0"/>
              </a:rPr>
              <a:t> </a:t>
            </a:r>
            <a:r>
              <a:rPr lang="es-ES_tradnl" sz="5400" dirty="0" smtClean="0">
                <a:solidFill>
                  <a:srgbClr val="9290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D</a:t>
            </a:r>
            <a:r>
              <a:rPr lang="es-ES_tradnl" sz="5400" dirty="0" smtClean="0">
                <a:solidFill>
                  <a:srgbClr val="FF93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latin typeface="KG Blank Space Sketch" charset="0"/>
                <a:ea typeface="KG Blank Space Sketch" charset="0"/>
                <a:cs typeface="KG Blank Space Sketch" charset="0"/>
              </a:rPr>
              <a:t> </a:t>
            </a:r>
            <a:r>
              <a:rPr lang="es-ES_tradnl" sz="5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C</a:t>
            </a:r>
            <a:r>
              <a:rPr lang="es-ES_tradnl" sz="5400" dirty="0" smtClean="0">
                <a:solidFill>
                  <a:srgbClr val="941651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U</a:t>
            </a:r>
            <a:r>
              <a:rPr lang="es-ES_tradnl" sz="5400" dirty="0" smtClean="0">
                <a:solidFill>
                  <a:srgbClr val="005493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M</a:t>
            </a:r>
            <a:r>
              <a:rPr lang="es-ES_tradnl" sz="5400" dirty="0" smtClean="0">
                <a:solidFill>
                  <a:srgbClr val="FF26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P</a:t>
            </a:r>
            <a:r>
              <a:rPr lang="es-ES_tradnl" sz="5400" dirty="0" smtClean="0">
                <a:solidFill>
                  <a:srgbClr val="FFFF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L</a:t>
            </a:r>
            <a:r>
              <a:rPr lang="es-ES_tradnl" sz="5400" dirty="0" smtClean="0">
                <a:solidFill>
                  <a:srgbClr val="8EFA0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E</a:t>
            </a:r>
            <a:r>
              <a:rPr lang="es-ES_tradnl" sz="5400" dirty="0" smtClean="0">
                <a:solidFill>
                  <a:srgbClr val="AAAAAA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A</a:t>
            </a:r>
            <a:r>
              <a:rPr lang="es-ES_tradnl" sz="5400" dirty="0" smtClean="0">
                <a:solidFill>
                  <a:srgbClr val="FFD579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Ñ</a:t>
            </a:r>
            <a:r>
              <a:rPr lang="es-ES_tradnl" sz="5400" dirty="0" smtClean="0">
                <a:solidFill>
                  <a:srgbClr val="002060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O</a:t>
            </a:r>
            <a:r>
              <a:rPr lang="es-ES_tradnl" sz="5400" dirty="0" smtClean="0">
                <a:solidFill>
                  <a:srgbClr val="0432FF"/>
                </a:solidFill>
                <a:latin typeface="KG Blank Space Sketch" charset="0"/>
                <a:ea typeface="KG Blank Space Sketch" charset="0"/>
                <a:cs typeface="KG Blank Space Sketch" charset="0"/>
              </a:rPr>
              <a:t>S</a:t>
            </a:r>
            <a:endParaRPr lang="es-ES_tradnl" sz="5400" dirty="0">
              <a:solidFill>
                <a:srgbClr val="0432FF"/>
              </a:solidFill>
              <a:latin typeface="KG Blank Space Sketch" charset="0"/>
              <a:ea typeface="KG Blank Space Sketch" charset="0"/>
              <a:cs typeface="KG Blank Space Sketch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322916"/>
              </p:ext>
            </p:extLst>
          </p:nvPr>
        </p:nvGraphicFramePr>
        <p:xfrm>
          <a:off x="606984" y="1283477"/>
          <a:ext cx="3692802" cy="177622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444056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Enero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1332168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013424"/>
              </p:ext>
            </p:extLst>
          </p:nvPr>
        </p:nvGraphicFramePr>
        <p:xfrm>
          <a:off x="4571378" y="1290422"/>
          <a:ext cx="3658145" cy="176927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97141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Febrero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66"/>
                    </a:solidFill>
                  </a:tcPr>
                </a:tc>
              </a:tr>
              <a:tr h="1372137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450796"/>
              </p:ext>
            </p:extLst>
          </p:nvPr>
        </p:nvGraphicFramePr>
        <p:xfrm>
          <a:off x="8501115" y="1283477"/>
          <a:ext cx="3654097" cy="177622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097"/>
              </a:tblGrid>
              <a:tr h="444056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solidFill>
                            <a:schemeClr val="bg1"/>
                          </a:solidFill>
                          <a:latin typeface="Kristen ITC" panose="03050502040202030202" pitchFamily="66" charset="0"/>
                        </a:rPr>
                        <a:t>Marzo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92D050"/>
                    </a:solidFill>
                  </a:tcPr>
                </a:tc>
              </a:tr>
              <a:tr h="1332168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291148"/>
              </p:ext>
            </p:extLst>
          </p:nvPr>
        </p:nvGraphicFramePr>
        <p:xfrm>
          <a:off x="606984" y="3358748"/>
          <a:ext cx="3692802" cy="15511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77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Abril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B0F0"/>
                    </a:solidFill>
                  </a:tcPr>
                </a:tc>
              </a:tr>
              <a:tr h="116334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474141"/>
              </p:ext>
            </p:extLst>
          </p:nvPr>
        </p:nvGraphicFramePr>
        <p:xfrm>
          <a:off x="4571377" y="3352348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Mayo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7030A0"/>
                    </a:solidFill>
                  </a:tcPr>
                </a:tc>
              </a:tr>
              <a:tr h="116814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5202"/>
              </p:ext>
            </p:extLst>
          </p:nvPr>
        </p:nvGraphicFramePr>
        <p:xfrm>
          <a:off x="8501112" y="3352348"/>
          <a:ext cx="3654099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099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Junio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  <a:tr h="116814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655578"/>
              </p:ext>
            </p:extLst>
          </p:nvPr>
        </p:nvGraphicFramePr>
        <p:xfrm>
          <a:off x="4571376" y="5258661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Agosto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92D050"/>
                    </a:solidFill>
                  </a:tcPr>
                </a:tc>
              </a:tr>
              <a:tr h="116814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335658"/>
              </p:ext>
            </p:extLst>
          </p:nvPr>
        </p:nvGraphicFramePr>
        <p:xfrm>
          <a:off x="8501111" y="5220554"/>
          <a:ext cx="3654100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4100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solidFill>
                            <a:schemeClr val="bg1"/>
                          </a:solidFill>
                          <a:latin typeface="Kristen ITC" panose="03050502040202030202" pitchFamily="66" charset="0"/>
                        </a:rPr>
                        <a:t>Septiembre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CC0066"/>
                    </a:solidFill>
                  </a:tcPr>
                </a:tc>
              </a:tr>
              <a:tr h="116814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100035"/>
              </p:ext>
            </p:extLst>
          </p:nvPr>
        </p:nvGraphicFramePr>
        <p:xfrm>
          <a:off x="606984" y="7101086"/>
          <a:ext cx="3692802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Octubre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66"/>
                    </a:solidFill>
                  </a:tcPr>
                </a:tc>
              </a:tr>
              <a:tr h="116814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548756"/>
              </p:ext>
            </p:extLst>
          </p:nvPr>
        </p:nvGraphicFramePr>
        <p:xfrm>
          <a:off x="4571375" y="7101086"/>
          <a:ext cx="3658145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58145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Noviembre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B0F0"/>
                    </a:solidFill>
                  </a:tcPr>
                </a:tc>
              </a:tr>
              <a:tr h="116814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312998"/>
              </p:ext>
            </p:extLst>
          </p:nvPr>
        </p:nvGraphicFramePr>
        <p:xfrm>
          <a:off x="8536135" y="7088760"/>
          <a:ext cx="3619076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19076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Diciembre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008000"/>
                    </a:solidFill>
                  </a:tcPr>
                </a:tc>
              </a:tr>
              <a:tr h="116814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597310"/>
              </p:ext>
            </p:extLst>
          </p:nvPr>
        </p:nvGraphicFramePr>
        <p:xfrm>
          <a:off x="606984" y="5226717"/>
          <a:ext cx="3692802" cy="155752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92802"/>
              </a:tblGrid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es-MX" sz="1900" dirty="0" smtClean="0">
                          <a:latin typeface="Kristen ITC" panose="03050502040202030202" pitchFamily="66" charset="0"/>
                        </a:rPr>
                        <a:t>Julio</a:t>
                      </a:r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>
                    <a:solidFill>
                      <a:srgbClr val="FF0000"/>
                    </a:solidFill>
                  </a:tcPr>
                </a:tc>
              </a:tr>
              <a:tr h="1168146">
                <a:tc>
                  <a:txBody>
                    <a:bodyPr/>
                    <a:lstStyle/>
                    <a:p>
                      <a:pPr algn="ctr"/>
                      <a:endParaRPr lang="es-MX" sz="1900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marL="96012" marR="96012" marT="48006" marB="48006"/>
                </a:tc>
              </a:tr>
            </a:tbl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4" y="8658614"/>
            <a:ext cx="3437233" cy="8130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830" y="8658614"/>
            <a:ext cx="3437233" cy="81302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56" y="8658614"/>
            <a:ext cx="3437233" cy="81302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89" y="8844928"/>
            <a:ext cx="712066" cy="63903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" y="8919549"/>
            <a:ext cx="712066" cy="63903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44" y="323998"/>
            <a:ext cx="773926" cy="89991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907" y="423989"/>
            <a:ext cx="602155" cy="70762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5" y="169498"/>
            <a:ext cx="857073" cy="141470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7640" y="121190"/>
            <a:ext cx="857073" cy="141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64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2440</TotalTime>
  <Words>75</Words>
  <Application>Microsoft Macintosh PowerPoint</Application>
  <PresentationFormat>A3 (297x420 mm)</PresentationFormat>
  <Paragraphs>65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Calibri</vt:lpstr>
      <vt:lpstr>Calibri Light</vt:lpstr>
      <vt:lpstr>KG Blank Space Sketch</vt:lpstr>
      <vt:lpstr>Kristen ITC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8</cp:revision>
  <dcterms:created xsi:type="dcterms:W3CDTF">2017-08-31T16:41:14Z</dcterms:created>
  <dcterms:modified xsi:type="dcterms:W3CDTF">2017-09-02T09:22:01Z</dcterms:modified>
</cp:coreProperties>
</file>