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8" r:id="rId3"/>
  </p:sldIdLst>
  <p:sldSz cx="6858000" cy="9906000" type="A4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CC"/>
    <a:srgbClr val="00CC00"/>
    <a:srgbClr val="F7B7C0"/>
    <a:srgbClr val="FF5D5D"/>
    <a:srgbClr val="FF9797"/>
    <a:srgbClr val="F07C8D"/>
    <a:srgbClr val="FF3333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088" autoAdjust="0"/>
    <p:restoredTop sz="71514"/>
  </p:normalViewPr>
  <p:slideViewPr>
    <p:cSldViewPr snapToGrid="0">
      <p:cViewPr>
        <p:scale>
          <a:sx n="93" d="100"/>
          <a:sy n="93" d="100"/>
        </p:scale>
        <p:origin x="424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930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84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65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409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447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533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78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401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680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495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500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4" y="-5352"/>
            <a:ext cx="7429501" cy="130759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-159044" y="543282"/>
            <a:ext cx="7199127" cy="766813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</a:bodyPr>
          <a:lstStyle/>
          <a:p>
            <a:pPr algn="ctr"/>
            <a:r>
              <a:rPr lang="es-ES" sz="433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Crea tú propia historia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426784"/>
              </p:ext>
            </p:extLst>
          </p:nvPr>
        </p:nvGraphicFramePr>
        <p:xfrm>
          <a:off x="28915" y="1302242"/>
          <a:ext cx="6838391" cy="8338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568"/>
                <a:gridCol w="1921608"/>
                <a:gridCol w="1921607"/>
                <a:gridCol w="1921608"/>
              </a:tblGrid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PERSONAJE</a:t>
                      </a:r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ESCENARIO</a:t>
                      </a:r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SITUACI</a:t>
                      </a:r>
                      <a:r>
                        <a:rPr lang="es-ES" sz="20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ÓN </a:t>
                      </a:r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UN</a:t>
                      </a:r>
                      <a:r>
                        <a:rPr lang="es-MX" sz="1500" baseline="0" dirty="0" smtClean="0"/>
                        <a:t> RARO EXTRATERRESTE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UN</a:t>
                      </a:r>
                      <a:r>
                        <a:rPr lang="es-MX" sz="1500" baseline="0" dirty="0" smtClean="0"/>
                        <a:t> LEJANO BOSQUE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GANA</a:t>
                      </a:r>
                      <a:r>
                        <a:rPr lang="es-MX" sz="1500" baseline="0" dirty="0" smtClean="0"/>
                        <a:t> UN CON CONCURSO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UN GATO CON</a:t>
                      </a:r>
                      <a:r>
                        <a:rPr lang="es-MX" sz="1500" baseline="0" dirty="0" smtClean="0"/>
                        <a:t> SOMBRERO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UN PLANETA MISTERIOSOS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SE VAN DE EXCURSI</a:t>
                      </a:r>
                      <a:r>
                        <a:rPr lang="es-ES" sz="1500" dirty="0" smtClean="0"/>
                        <a:t>ÓN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0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UNA PANDILLA DE AMIGOS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UNA ISLA DESHABITADA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ENCUENTRAN UN TESORO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UN TIGRE MIEDOSO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UNA</a:t>
                      </a:r>
                      <a:r>
                        <a:rPr lang="es-MX" sz="1500" baseline="0" dirty="0" smtClean="0"/>
                        <a:t> CASA ENCANTADA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SE PIERDE</a:t>
                      </a:r>
                      <a:r>
                        <a:rPr lang="es-MX" sz="1500" baseline="0" dirty="0" smtClean="0"/>
                        <a:t> POR LA NOCHE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UN NIÑO</a:t>
                      </a:r>
                      <a:r>
                        <a:rPr lang="es-MX" sz="1500" baseline="0" dirty="0" smtClean="0"/>
                        <a:t> MUY INTELIGENTE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UN CASTILLO EN</a:t>
                      </a:r>
                      <a:r>
                        <a:rPr lang="es-MX" sz="1500" baseline="0" dirty="0" smtClean="0"/>
                        <a:t> LO ALTO DE UNA MONTAÑA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DESCUBREN</a:t>
                      </a:r>
                      <a:r>
                        <a:rPr lang="es-MX" sz="1500" baseline="0" dirty="0" smtClean="0"/>
                        <a:t> UN VEH</a:t>
                      </a:r>
                      <a:r>
                        <a:rPr lang="es-ES" sz="1500" baseline="0" dirty="0" smtClean="0"/>
                        <a:t>ÍCULO MÁGICO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UN CAMI</a:t>
                      </a:r>
                      <a:r>
                        <a:rPr lang="es-ES" sz="1500" dirty="0" smtClean="0"/>
                        <a:t>ÓN QUE SABÍA HABLAR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UN PARQUE DE ATRACCIONES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EST</a:t>
                      </a:r>
                      <a:r>
                        <a:rPr lang="es-ES" sz="1500" dirty="0" smtClean="0"/>
                        <a:t>ÁN EN MEDIO DE UNA TORMENTA</a:t>
                      </a:r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6" y="2505637"/>
            <a:ext cx="611000" cy="117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9" y="3691136"/>
            <a:ext cx="609050" cy="117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5" y="4949114"/>
            <a:ext cx="575900" cy="117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0" y="6077751"/>
            <a:ext cx="604500" cy="117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8" y="7256727"/>
            <a:ext cx="605150" cy="117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8" y="8477694"/>
            <a:ext cx="632450" cy="117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15" y="583877"/>
            <a:ext cx="613275" cy="585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61" y="583877"/>
            <a:ext cx="603613" cy="5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4" y="-5352"/>
            <a:ext cx="7429501" cy="130759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-159044" y="543282"/>
            <a:ext cx="7199127" cy="766813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</a:bodyPr>
          <a:lstStyle/>
          <a:p>
            <a:pPr algn="ctr"/>
            <a:r>
              <a:rPr lang="es-ES" sz="433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Crea tú propia historia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90842"/>
              </p:ext>
            </p:extLst>
          </p:nvPr>
        </p:nvGraphicFramePr>
        <p:xfrm>
          <a:off x="28914" y="1302242"/>
          <a:ext cx="6838392" cy="8338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568"/>
                <a:gridCol w="1825459"/>
                <a:gridCol w="1208124"/>
                <a:gridCol w="1290035"/>
                <a:gridCol w="1441206"/>
              </a:tblGrid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PROTAGONISTA</a:t>
                      </a:r>
                      <a:endParaRPr lang="es-MX" sz="15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LUGAR</a:t>
                      </a:r>
                      <a:endParaRPr lang="es-MX" sz="15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ACCI</a:t>
                      </a:r>
                      <a:r>
                        <a:rPr lang="es-ES" sz="15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ÓN</a:t>
                      </a:r>
                      <a:endParaRPr lang="es-MX" sz="15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OBJETO</a:t>
                      </a:r>
                      <a:endParaRPr lang="es-MX" sz="15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JOVEN MAGO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LUNA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SORPRESA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M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ÓVIL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SOLDADO MIEDOSO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DESIERTO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ROBO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 CAPA INVISIBLE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0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PIRATA LOCO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 LA MONTAÑA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CASTIGO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COCHE VOLADOR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EXTRATERRESTE</a:t>
                      </a:r>
                    </a:p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CABREADO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 ISLA LEJANA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AMOR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UNAS ZAPATILLAS VELOCES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GIGANTE CON TRES OJOS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 NAVE ESPACIAL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SUSTO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BARCO DE VELAS</a:t>
                      </a:r>
                      <a:endParaRPr lang="es-MX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6" y="2505637"/>
            <a:ext cx="611000" cy="117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9" y="3691136"/>
            <a:ext cx="609050" cy="117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5" y="4949114"/>
            <a:ext cx="575900" cy="117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0" y="6077751"/>
            <a:ext cx="604500" cy="117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8" y="7256727"/>
            <a:ext cx="605150" cy="117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8" y="8477694"/>
            <a:ext cx="632450" cy="117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15" y="583877"/>
            <a:ext cx="613275" cy="585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61" y="583877"/>
            <a:ext cx="603613" cy="5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4971</TotalTime>
  <Words>140</Words>
  <Application>Microsoft Macintosh PowerPoint</Application>
  <PresentationFormat>A4 (210x297 mm)</PresentationFormat>
  <Paragraphs>48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Beautiful Every Time</vt:lpstr>
      <vt:lpstr>Calibri</vt:lpstr>
      <vt:lpstr>Calibri Light</vt:lpstr>
      <vt:lpstr>KG Blank Space Sketch</vt:lpstr>
      <vt:lpstr>Arial</vt:lpstr>
      <vt:lpstr>Tema de Office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Becerril</dc:creator>
  <cp:lastModifiedBy>Usuario de Microsoft Office</cp:lastModifiedBy>
  <cp:revision>157</cp:revision>
  <dcterms:created xsi:type="dcterms:W3CDTF">2015-08-06T21:45:22Z</dcterms:created>
  <dcterms:modified xsi:type="dcterms:W3CDTF">2017-09-05T15:53:30Z</dcterms:modified>
</cp:coreProperties>
</file>