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</p:sldIdLst>
  <p:sldSz cx="6858000" cy="9906000" type="A4"/>
  <p:notesSz cx="6858000" cy="9144000"/>
  <p:defaultTextStyle>
    <a:defPPr>
      <a:defRPr lang="es-MX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00CC00"/>
    <a:srgbClr val="F7B7C0"/>
    <a:srgbClr val="FF5D5D"/>
    <a:srgbClr val="FF9797"/>
    <a:srgbClr val="F07C8D"/>
    <a:srgbClr val="FF3333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088" autoAdjust="0"/>
    <p:restoredTop sz="71514"/>
  </p:normalViewPr>
  <p:slideViewPr>
    <p:cSldViewPr snapToGrid="0">
      <p:cViewPr>
        <p:scale>
          <a:sx n="120" d="100"/>
          <a:sy n="120" d="100"/>
        </p:scale>
        <p:origin x="36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4" indent="0" algn="ctr">
              <a:buNone/>
              <a:defRPr sz="1500"/>
            </a:lvl2pPr>
            <a:lvl3pPr marL="685787" indent="0" algn="ctr">
              <a:buNone/>
              <a:defRPr sz="1350"/>
            </a:lvl3pPr>
            <a:lvl4pPr marL="1028681" indent="0" algn="ctr">
              <a:buNone/>
              <a:defRPr sz="1200"/>
            </a:lvl4pPr>
            <a:lvl5pPr marL="1371575" indent="0" algn="ctr">
              <a:buNone/>
              <a:defRPr sz="1200"/>
            </a:lvl5pPr>
            <a:lvl6pPr marL="1714468" indent="0" algn="ctr">
              <a:buNone/>
              <a:defRPr sz="1200"/>
            </a:lvl6pPr>
            <a:lvl7pPr marL="2057362" indent="0" algn="ctr">
              <a:buNone/>
              <a:defRPr sz="1200"/>
            </a:lvl7pPr>
            <a:lvl8pPr marL="2400256" indent="0" algn="ctr">
              <a:buNone/>
              <a:defRPr sz="1200"/>
            </a:lvl8pPr>
            <a:lvl9pPr marL="274315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2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9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76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33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68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1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32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10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09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4" indent="0">
              <a:buNone/>
              <a:defRPr sz="2100"/>
            </a:lvl2pPr>
            <a:lvl3pPr marL="685787" indent="0">
              <a:buNone/>
              <a:defRPr sz="1800"/>
            </a:lvl3pPr>
            <a:lvl4pPr marL="1028681" indent="0">
              <a:buNone/>
              <a:defRPr sz="1500"/>
            </a:lvl4pPr>
            <a:lvl5pPr marL="1371575" indent="0">
              <a:buNone/>
              <a:defRPr sz="1500"/>
            </a:lvl5pPr>
            <a:lvl6pPr marL="1714468" indent="0">
              <a:buNone/>
              <a:defRPr sz="1500"/>
            </a:lvl6pPr>
            <a:lvl7pPr marL="2057362" indent="0">
              <a:buNone/>
              <a:defRPr sz="1500"/>
            </a:lvl7pPr>
            <a:lvl8pPr marL="2400256" indent="0">
              <a:buNone/>
              <a:defRPr sz="1500"/>
            </a:lvl8pPr>
            <a:lvl9pPr marL="274315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09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C7EE-4F08-4CB8-B905-A9762002AEDB}" type="datetimeFigureOut">
              <a:rPr lang="es-MX" smtClean="0"/>
              <a:t>05/09/17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FD8-069B-4300-9362-5F97113FC0C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99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7" indent="-171447" algn="l" defTabSz="68578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1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4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8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22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15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9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03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97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4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7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1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5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8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62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56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5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4" y="-5352"/>
            <a:ext cx="7429501" cy="130759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159043" y="543282"/>
            <a:ext cx="7199127" cy="76681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433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Crea tú propia historia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09452"/>
              </p:ext>
            </p:extLst>
          </p:nvPr>
        </p:nvGraphicFramePr>
        <p:xfrm>
          <a:off x="28916" y="1302243"/>
          <a:ext cx="6838391" cy="8338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68"/>
                <a:gridCol w="1921608"/>
                <a:gridCol w="1921607"/>
                <a:gridCol w="1921608"/>
              </a:tblGrid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PERSONAJE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ESCENARIO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SITUACI</a:t>
                      </a:r>
                      <a:r>
                        <a:rPr lang="es-ES" sz="20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ÓN </a:t>
                      </a:r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" y="2505637"/>
            <a:ext cx="6110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" y="3691136"/>
            <a:ext cx="60905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" y="4949114"/>
            <a:ext cx="575900" cy="11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" y="6077751"/>
            <a:ext cx="604500" cy="117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7256727"/>
            <a:ext cx="6051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8477694"/>
            <a:ext cx="632450" cy="117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4" y="583877"/>
            <a:ext cx="613275" cy="58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62" y="583878"/>
            <a:ext cx="603613" cy="5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4" y="-5352"/>
            <a:ext cx="7429501" cy="130759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159043" y="543282"/>
            <a:ext cx="7199127" cy="76681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4333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Crea tú propia historia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48590"/>
              </p:ext>
            </p:extLst>
          </p:nvPr>
        </p:nvGraphicFramePr>
        <p:xfrm>
          <a:off x="28915" y="1302243"/>
          <a:ext cx="6838392" cy="8338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68"/>
                <a:gridCol w="1825459"/>
                <a:gridCol w="1082748"/>
                <a:gridCol w="1415411"/>
                <a:gridCol w="1441206"/>
              </a:tblGrid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PROTAGONISTA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LUGAR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ACCI</a:t>
                      </a:r>
                      <a:r>
                        <a:rPr lang="es-ES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ÓN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rgbClr val="00B050"/>
                          </a:solidFill>
                          <a:latin typeface="KG Blank Space Sketch" charset="0"/>
                          <a:ea typeface="KG Blank Space Sketch" charset="0"/>
                          <a:cs typeface="KG Blank Space Sketch" charset="0"/>
                        </a:rPr>
                        <a:t>OBJETO</a:t>
                      </a:r>
                      <a:endParaRPr lang="es-MX" sz="15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262"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solidFill>
                          <a:srgbClr val="00B050"/>
                        </a:solidFill>
                        <a:latin typeface="KG Blank Space Sketch" charset="0"/>
                        <a:ea typeface="KG Blank Space Sketch" charset="0"/>
                        <a:cs typeface="KG Blank Space Sketch" charset="0"/>
                      </a:endParaRPr>
                    </a:p>
                  </a:txBody>
                  <a:tcPr marL="99060" marR="99060" marT="49530" marB="4953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" y="2505637"/>
            <a:ext cx="6110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" y="3691136"/>
            <a:ext cx="609050" cy="1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" y="4949114"/>
            <a:ext cx="575900" cy="11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0" y="6077751"/>
            <a:ext cx="604500" cy="117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7256727"/>
            <a:ext cx="605150" cy="117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" y="8477694"/>
            <a:ext cx="632450" cy="117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4" y="583877"/>
            <a:ext cx="613275" cy="58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62" y="583878"/>
            <a:ext cx="603613" cy="5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4961</TotalTime>
  <Words>17</Words>
  <Application>Microsoft Macintosh PowerPoint</Application>
  <PresentationFormat>A4 (210x297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Beautiful Every Time</vt:lpstr>
      <vt:lpstr>Calibri</vt:lpstr>
      <vt:lpstr>Calibri Light</vt:lpstr>
      <vt:lpstr>KG Blank Space Sketch</vt:lpstr>
      <vt:lpstr>Arial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Becerril</dc:creator>
  <cp:lastModifiedBy>Usuario de Microsoft Office</cp:lastModifiedBy>
  <cp:revision>155</cp:revision>
  <dcterms:created xsi:type="dcterms:W3CDTF">2015-08-06T21:45:22Z</dcterms:created>
  <dcterms:modified xsi:type="dcterms:W3CDTF">2017-09-05T15:53:12Z</dcterms:modified>
</cp:coreProperties>
</file>