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760"/>
    <p:restoredTop sz="50060"/>
  </p:normalViewPr>
  <p:slideViewPr>
    <p:cSldViewPr>
      <p:cViewPr varScale="1">
        <p:scale>
          <a:sx n="147" d="100"/>
          <a:sy n="147" d="100"/>
        </p:scale>
        <p:origin x="760" y="20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0" d="100"/>
        <a:sy n="4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06/09/17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77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06/09/17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92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06/09/17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716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06/09/17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910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06/09/17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9724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06/09/17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055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06/09/17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5168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06/09/17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43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06/09/17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4715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06/09/17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034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89E1-0772-46D5-80EA-A7C70CE6BDA6}" type="datetimeFigureOut">
              <a:rPr lang="es-MX" smtClean="0"/>
              <a:t>06/09/17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A76D-2D83-4CFC-A8DA-EE81B02DDF2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8101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89E1-0772-46D5-80EA-A7C70CE6BDA6}" type="datetimeFigureOut">
              <a:rPr lang="es-MX" smtClean="0"/>
              <a:t>06/09/17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FA76D-2D83-4CFC-A8DA-EE81B02DDF2C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796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995332"/>
              </p:ext>
            </p:extLst>
          </p:nvPr>
        </p:nvGraphicFramePr>
        <p:xfrm>
          <a:off x="462070" y="1510494"/>
          <a:ext cx="9204000" cy="4556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4000"/>
                <a:gridCol w="1534000"/>
                <a:gridCol w="1656956"/>
                <a:gridCol w="1092121"/>
                <a:gridCol w="1852922"/>
                <a:gridCol w="1534000"/>
              </a:tblGrid>
              <a:tr h="455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 smtClean="0">
                          <a:solidFill>
                            <a:schemeClr val="tx1"/>
                          </a:solidFill>
                          <a:effectLst/>
                          <a:latin typeface="KG Ten Thousand Reasons" panose="02000000000000000000" pitchFamily="2" charset="0"/>
                        </a:rPr>
                        <a:t>Mes</a:t>
                      </a:r>
                      <a:endParaRPr lang="es-MX" sz="1700" dirty="0">
                        <a:solidFill>
                          <a:schemeClr val="tx1"/>
                        </a:solidFill>
                        <a:effectLst/>
                        <a:latin typeface="KG Ten Thousand Reasons" panose="020000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 smtClean="0">
                          <a:solidFill>
                            <a:schemeClr val="tx1"/>
                          </a:solidFill>
                          <a:effectLst/>
                          <a:latin typeface="KG Ten Thousand Reasons" panose="02000000000000000000" pitchFamily="2" charset="0"/>
                        </a:rPr>
                        <a:t> </a:t>
                      </a:r>
                      <a:r>
                        <a:rPr lang="es-MX" sz="1300" dirty="0" smtClean="0">
                          <a:solidFill>
                            <a:schemeClr val="tx1"/>
                          </a:solidFill>
                          <a:effectLst/>
                          <a:latin typeface="KG Ten Thousand Reasons" panose="02000000000000000000" pitchFamily="2" charset="0"/>
                        </a:rPr>
                        <a:t>__________________</a:t>
                      </a:r>
                      <a:endParaRPr lang="es-MX" sz="1700" dirty="0">
                        <a:solidFill>
                          <a:schemeClr val="tx1"/>
                        </a:solidFill>
                        <a:effectLst/>
                        <a:latin typeface="KG Ten Thousand Reasons" panose="020000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 smtClean="0">
                          <a:solidFill>
                            <a:schemeClr val="tx1"/>
                          </a:solidFill>
                          <a:effectLst/>
                          <a:latin typeface="KG Ten Thousand Reasons" panose="02000000000000000000" pitchFamily="2" charset="0"/>
                        </a:rPr>
                        <a:t>Días </a:t>
                      </a:r>
                      <a:r>
                        <a:rPr lang="es-MX" sz="1300" dirty="0" smtClean="0">
                          <a:solidFill>
                            <a:schemeClr val="tx1"/>
                          </a:solidFill>
                          <a:effectLst/>
                          <a:latin typeface="KG Ten Thousand Reasons" panose="02000000000000000000" pitchFamily="2" charset="0"/>
                        </a:rPr>
                        <a:t>hábiles</a:t>
                      </a:r>
                      <a:endParaRPr lang="es-MX" sz="1700" dirty="0">
                        <a:solidFill>
                          <a:schemeClr val="tx1"/>
                        </a:solidFill>
                        <a:effectLst/>
                        <a:latin typeface="KG Ten Thousand Reasons" panose="020000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 smtClean="0">
                          <a:solidFill>
                            <a:schemeClr val="tx1"/>
                          </a:solidFill>
                          <a:effectLst/>
                          <a:latin typeface="KG Ten Thousand Reasons" panose="02000000000000000000" pitchFamily="2" charset="0"/>
                        </a:rPr>
                        <a:t>_____</a:t>
                      </a:r>
                      <a:endParaRPr lang="es-MX" sz="1700" dirty="0">
                        <a:solidFill>
                          <a:schemeClr val="tx1"/>
                        </a:solidFill>
                        <a:effectLst/>
                        <a:latin typeface="KG Ten Thousand Reasons" panose="020000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 smtClean="0">
                          <a:solidFill>
                            <a:schemeClr val="tx1"/>
                          </a:solidFill>
                          <a:effectLst/>
                          <a:latin typeface="KG Ten Thousand Reasons" panose="02000000000000000000" pitchFamily="2" charset="0"/>
                        </a:rPr>
                        <a:t>Asistencia </a:t>
                      </a:r>
                      <a:r>
                        <a:rPr lang="es-MX" sz="1300" dirty="0" smtClean="0">
                          <a:solidFill>
                            <a:schemeClr val="tx1"/>
                          </a:solidFill>
                          <a:effectLst/>
                          <a:latin typeface="KG Ten Thousand Reasons" panose="02000000000000000000" pitchFamily="2" charset="0"/>
                        </a:rPr>
                        <a:t>media</a:t>
                      </a:r>
                      <a:endParaRPr lang="es-MX" sz="1700" dirty="0">
                        <a:solidFill>
                          <a:schemeClr val="tx1"/>
                        </a:solidFill>
                        <a:effectLst/>
                        <a:latin typeface="KG Ten Thousand Reasons" panose="020000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300" dirty="0">
                          <a:solidFill>
                            <a:schemeClr val="tx1"/>
                          </a:solidFill>
                          <a:effectLst/>
                          <a:latin typeface="KG Ten Thousand Reasons" panose="02000000000000000000" pitchFamily="2" charset="0"/>
                        </a:rPr>
                        <a:t>__________</a:t>
                      </a:r>
                      <a:endParaRPr lang="es-MX" sz="1700" dirty="0">
                        <a:solidFill>
                          <a:schemeClr val="tx1"/>
                        </a:solidFill>
                        <a:effectLst/>
                        <a:latin typeface="KG Ten Thousand Reasons" panose="02000000000000000000" pitchFamily="2" charset="0"/>
                        <a:ea typeface="Calibri"/>
                        <a:cs typeface="Times New Roman"/>
                      </a:endParaRPr>
                    </a:p>
                  </a:txBody>
                  <a:tcPr marL="74295" marR="7429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901650"/>
              </p:ext>
            </p:extLst>
          </p:nvPr>
        </p:nvGraphicFramePr>
        <p:xfrm>
          <a:off x="462071" y="2250842"/>
          <a:ext cx="9204000" cy="40627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000"/>
                <a:gridCol w="234000"/>
                <a:gridCol w="2340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  <a:gridCol w="195000"/>
              </a:tblGrid>
              <a:tr h="213827">
                <a:tc rowSpan="10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CURSO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nombre del alumno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19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23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26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27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29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30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31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827">
                <a:tc rowSpan="7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CURSO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8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82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82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9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7518" marR="7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4685233" y="6315321"/>
            <a:ext cx="49530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MX" sz="1300" b="1" u="sng" dirty="0">
                <a:latin typeface="KG Ten Thousand Reasons" panose="02000000000000000000" pitchFamily="2" charset="0"/>
              </a:rPr>
              <a:t>__________________________________________</a:t>
            </a:r>
            <a:endParaRPr lang="es-MX" sz="1300" dirty="0">
              <a:latin typeface="KG Ten Thousand Reasons" panose="02000000000000000000" pitchFamily="2" charset="0"/>
            </a:endParaRPr>
          </a:p>
          <a:p>
            <a:pPr algn="r"/>
            <a:r>
              <a:rPr lang="es-MX" sz="1300" b="1" dirty="0">
                <a:latin typeface="KG Ten Thousand Reasons" panose="02000000000000000000" pitchFamily="2" charset="0"/>
              </a:rPr>
              <a:t>Maestra/o</a:t>
            </a:r>
            <a:endParaRPr lang="es-MX" sz="1300" dirty="0">
              <a:latin typeface="KG Ten Thousand Reasons" panose="02000000000000000000" pitchFamily="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090856" y="16844"/>
            <a:ext cx="6102606" cy="107040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50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30778" y="-105938"/>
            <a:ext cx="6162685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950" dirty="0">
              <a:solidFill>
                <a:srgbClr val="C00000"/>
              </a:solidFill>
              <a:latin typeface="DJB Starry Starry Font" panose="02000500000000000000" pitchFamily="2" charset="0"/>
            </a:endParaRPr>
          </a:p>
          <a:p>
            <a:pPr algn="ctr"/>
            <a:r>
              <a:rPr lang="es-MX" sz="3900" dirty="0">
                <a:solidFill>
                  <a:schemeClr val="bg1">
                    <a:lumMod val="65000"/>
                  </a:schemeClr>
                </a:solidFill>
                <a:latin typeface="KG Miss Kindergarten" charset="0"/>
                <a:ea typeface="KG Miss Kindergarten" charset="0"/>
                <a:cs typeface="KG Miss Kindergarten" charset="0"/>
              </a:rPr>
              <a:t>LISTA DE ASISTENCIA </a:t>
            </a:r>
          </a:p>
        </p:txBody>
      </p:sp>
    </p:spTree>
    <p:extLst>
      <p:ext uri="{BB962C8B-B14F-4D97-AF65-F5344CB8AC3E}">
        <p14:creationId xmlns:p14="http://schemas.microsoft.com/office/powerpoint/2010/main" val="8613636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1361</TotalTime>
  <Words>71</Words>
  <Application>Microsoft Macintosh PowerPoint</Application>
  <PresentationFormat>A4 (210x297 mm)</PresentationFormat>
  <Paragraphs>593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Calibri</vt:lpstr>
      <vt:lpstr>Century Gothic</vt:lpstr>
      <vt:lpstr>DJB Starry Starry Font</vt:lpstr>
      <vt:lpstr>KG Miss Kindergarten</vt:lpstr>
      <vt:lpstr>KG Ten Thousand Reasons</vt:lpstr>
      <vt:lpstr>Times New Roman</vt:lpstr>
      <vt:lpstr>Arial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tania margarita</dc:creator>
  <cp:lastModifiedBy>Usuario de Microsoft Office</cp:lastModifiedBy>
  <cp:revision>8</cp:revision>
  <dcterms:created xsi:type="dcterms:W3CDTF">2017-08-29T05:05:45Z</dcterms:created>
  <dcterms:modified xsi:type="dcterms:W3CDTF">2017-09-07T16:01:44Z</dcterms:modified>
</cp:coreProperties>
</file>