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rgbClr val="E6EAF0"/>
          </a:solidFill>
        </a:fill>
      </a:tcStyle>
    </a:wholeTbl>
    <a:band2H>
      <a:tcTxStyle b="def" i="def"/>
      <a:tcStyle>
        <a:tcBdr/>
        <a:fill>
          <a:solidFill>
            <a:srgbClr val="F3F5F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381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381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381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381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381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381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E0EB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0EBF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38100" cap="flat">
              <a:solidFill>
                <a:srgbClr val="E0EBF6"/>
              </a:solidFill>
              <a:prstDash val="solid"/>
              <a:round/>
            </a:ln>
          </a:top>
          <a:bottom>
            <a:ln w="127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E0EBF6"/>
      </a:tcTxStyle>
      <a:tcStyle>
        <a:tcBdr>
          <a:left>
            <a:ln w="12700" cap="flat">
              <a:solidFill>
                <a:srgbClr val="E0EBF6"/>
              </a:solidFill>
              <a:prstDash val="solid"/>
              <a:round/>
            </a:ln>
          </a:left>
          <a:right>
            <a:ln w="12700" cap="flat">
              <a:solidFill>
                <a:srgbClr val="E0EBF6"/>
              </a:solidFill>
              <a:prstDash val="solid"/>
              <a:round/>
            </a:ln>
          </a:right>
          <a:top>
            <a:ln w="12700" cap="flat">
              <a:solidFill>
                <a:srgbClr val="E0EBF6"/>
              </a:solidFill>
              <a:prstDash val="solid"/>
              <a:round/>
            </a:ln>
          </a:top>
          <a:bottom>
            <a:ln w="38100" cap="flat">
              <a:solidFill>
                <a:srgbClr val="E0EBF6"/>
              </a:solidFill>
              <a:prstDash val="solid"/>
              <a:round/>
            </a:ln>
          </a:bottom>
          <a:insideH>
            <a:ln w="12700" cap="flat">
              <a:solidFill>
                <a:srgbClr val="E0EBF6"/>
              </a:solidFill>
              <a:prstDash val="solid"/>
              <a:round/>
            </a:ln>
          </a:insideH>
          <a:insideV>
            <a:ln w="12700" cap="flat">
              <a:solidFill>
                <a:srgbClr val="E0EBF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</p:spPr>
        <p:txBody>
          <a:bodyPr anchor="b"/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Haga clic para cambiar el estilo de título	</a:t>
            </a:r>
          </a:p>
        </p:txBody>
      </p:sp>
      <p:sp>
        <p:nvSpPr>
          <p:cNvPr id="28" name="Shape 28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</a:lstStyle>
          <a:p>
            <a:pPr/>
            <a:r>
              <a:t>Haga clic para modificar el estilo de subtítulo del patrón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add title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add text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bmp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0" y="2438400"/>
            <a:ext cx="9144000" cy="4046538"/>
            <a:chOff x="0" y="0"/>
            <a:chExt cx="9144000" cy="4046537"/>
          </a:xfrm>
        </p:grpSpPr>
        <p:sp>
          <p:nvSpPr>
            <p:cNvPr id="2" name="Shape 2"/>
            <p:cNvSpPr/>
            <p:nvPr/>
          </p:nvSpPr>
          <p:spPr>
            <a:xfrm rot="20175249">
              <a:off x="3367087" y="1676400"/>
              <a:ext cx="4876801" cy="609600"/>
            </a:xfrm>
            <a:prstGeom prst="rect">
              <a:avLst/>
            </a:prstGeom>
            <a:gradFill flip="none" rotWithShape="1">
              <a:gsLst>
                <a:gs pos="0">
                  <a:srgbClr val="D2DDE7"/>
                </a:gs>
                <a:gs pos="50000">
                  <a:srgbClr val="E0EBF6"/>
                </a:gs>
                <a:gs pos="100000">
                  <a:srgbClr val="D2DDE7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0" y="1790700"/>
              <a:ext cx="4267200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14" y="9741"/>
                  </a:lnTo>
                  <a:lnTo>
                    <a:pt x="15814" y="4659"/>
                  </a:lnTo>
                  <a:lnTo>
                    <a:pt x="16296" y="4765"/>
                  </a:lnTo>
                  <a:lnTo>
                    <a:pt x="21383" y="9318"/>
                  </a:lnTo>
                  <a:lnTo>
                    <a:pt x="21600" y="11435"/>
                  </a:lnTo>
                  <a:lnTo>
                    <a:pt x="18514" y="19059"/>
                  </a:lnTo>
                  <a:lnTo>
                    <a:pt x="12729" y="21600"/>
                  </a:lnTo>
                  <a:lnTo>
                    <a:pt x="10414" y="16518"/>
                  </a:lnTo>
                  <a:lnTo>
                    <a:pt x="6943" y="18212"/>
                  </a:lnTo>
                  <a:lnTo>
                    <a:pt x="0" y="9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7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5332412" y="0"/>
              <a:ext cx="3811588" cy="195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1" y="53"/>
                  </a:moveTo>
                  <a:lnTo>
                    <a:pt x="20511" y="53"/>
                  </a:lnTo>
                  <a:lnTo>
                    <a:pt x="19216" y="473"/>
                  </a:lnTo>
                  <a:lnTo>
                    <a:pt x="19000" y="684"/>
                  </a:lnTo>
                  <a:lnTo>
                    <a:pt x="18784" y="999"/>
                  </a:lnTo>
                  <a:lnTo>
                    <a:pt x="18676" y="1210"/>
                  </a:lnTo>
                  <a:lnTo>
                    <a:pt x="17552" y="1736"/>
                  </a:lnTo>
                  <a:lnTo>
                    <a:pt x="17057" y="1946"/>
                  </a:lnTo>
                  <a:lnTo>
                    <a:pt x="16517" y="2051"/>
                  </a:lnTo>
                  <a:lnTo>
                    <a:pt x="14142" y="2682"/>
                  </a:lnTo>
                  <a:lnTo>
                    <a:pt x="12901" y="2893"/>
                  </a:lnTo>
                  <a:lnTo>
                    <a:pt x="11821" y="3103"/>
                  </a:lnTo>
                  <a:lnTo>
                    <a:pt x="11335" y="3208"/>
                  </a:lnTo>
                  <a:lnTo>
                    <a:pt x="10903" y="3314"/>
                  </a:lnTo>
                  <a:lnTo>
                    <a:pt x="10580" y="3314"/>
                  </a:lnTo>
                  <a:lnTo>
                    <a:pt x="10310" y="3419"/>
                  </a:lnTo>
                  <a:lnTo>
                    <a:pt x="10094" y="3419"/>
                  </a:lnTo>
                  <a:lnTo>
                    <a:pt x="10040" y="3524"/>
                  </a:lnTo>
                  <a:lnTo>
                    <a:pt x="9941" y="3629"/>
                  </a:lnTo>
                  <a:lnTo>
                    <a:pt x="9671" y="4050"/>
                  </a:lnTo>
                  <a:lnTo>
                    <a:pt x="9230" y="4576"/>
                  </a:lnTo>
                  <a:lnTo>
                    <a:pt x="8744" y="5102"/>
                  </a:lnTo>
                  <a:lnTo>
                    <a:pt x="8313" y="5628"/>
                  </a:lnTo>
                  <a:lnTo>
                    <a:pt x="7881" y="6049"/>
                  </a:lnTo>
                  <a:lnTo>
                    <a:pt x="7611" y="6364"/>
                  </a:lnTo>
                  <a:lnTo>
                    <a:pt x="7557" y="6469"/>
                  </a:lnTo>
                  <a:lnTo>
                    <a:pt x="7503" y="6469"/>
                  </a:lnTo>
                  <a:lnTo>
                    <a:pt x="6585" y="7311"/>
                  </a:lnTo>
                  <a:lnTo>
                    <a:pt x="5668" y="8030"/>
                  </a:lnTo>
                  <a:lnTo>
                    <a:pt x="5290" y="8345"/>
                  </a:lnTo>
                  <a:lnTo>
                    <a:pt x="4966" y="8556"/>
                  </a:lnTo>
                  <a:lnTo>
                    <a:pt x="4759" y="8766"/>
                  </a:lnTo>
                  <a:lnTo>
                    <a:pt x="4651" y="8871"/>
                  </a:lnTo>
                  <a:lnTo>
                    <a:pt x="4489" y="9187"/>
                  </a:lnTo>
                  <a:lnTo>
                    <a:pt x="4381" y="9503"/>
                  </a:lnTo>
                  <a:lnTo>
                    <a:pt x="4327" y="9818"/>
                  </a:lnTo>
                  <a:lnTo>
                    <a:pt x="4327" y="10134"/>
                  </a:lnTo>
                  <a:lnTo>
                    <a:pt x="4111" y="10344"/>
                  </a:lnTo>
                  <a:lnTo>
                    <a:pt x="3940" y="10449"/>
                  </a:lnTo>
                  <a:lnTo>
                    <a:pt x="3778" y="10765"/>
                  </a:lnTo>
                  <a:lnTo>
                    <a:pt x="3616" y="11186"/>
                  </a:lnTo>
                  <a:lnTo>
                    <a:pt x="2969" y="13290"/>
                  </a:lnTo>
                  <a:lnTo>
                    <a:pt x="2915" y="13605"/>
                  </a:lnTo>
                  <a:lnTo>
                    <a:pt x="2807" y="13816"/>
                  </a:lnTo>
                  <a:lnTo>
                    <a:pt x="2699" y="13921"/>
                  </a:lnTo>
                  <a:lnTo>
                    <a:pt x="2537" y="14131"/>
                  </a:lnTo>
                  <a:lnTo>
                    <a:pt x="2267" y="14447"/>
                  </a:lnTo>
                  <a:lnTo>
                    <a:pt x="1790" y="14973"/>
                  </a:lnTo>
                  <a:lnTo>
                    <a:pt x="1358" y="15499"/>
                  </a:lnTo>
                  <a:lnTo>
                    <a:pt x="756" y="16235"/>
                  </a:lnTo>
                  <a:lnTo>
                    <a:pt x="108" y="17077"/>
                  </a:lnTo>
                  <a:lnTo>
                    <a:pt x="0" y="17392"/>
                  </a:lnTo>
                  <a:lnTo>
                    <a:pt x="0" y="17918"/>
                  </a:lnTo>
                  <a:lnTo>
                    <a:pt x="108" y="18234"/>
                  </a:lnTo>
                  <a:lnTo>
                    <a:pt x="378" y="18339"/>
                  </a:lnTo>
                  <a:lnTo>
                    <a:pt x="756" y="18339"/>
                  </a:lnTo>
                  <a:lnTo>
                    <a:pt x="1188" y="18129"/>
                  </a:lnTo>
                  <a:lnTo>
                    <a:pt x="1736" y="17918"/>
                  </a:lnTo>
                  <a:lnTo>
                    <a:pt x="2375" y="17603"/>
                  </a:lnTo>
                  <a:lnTo>
                    <a:pt x="3023" y="17182"/>
                  </a:lnTo>
                  <a:lnTo>
                    <a:pt x="3670" y="16656"/>
                  </a:lnTo>
                  <a:lnTo>
                    <a:pt x="4273" y="16130"/>
                  </a:lnTo>
                  <a:lnTo>
                    <a:pt x="4759" y="15709"/>
                  </a:lnTo>
                  <a:lnTo>
                    <a:pt x="5074" y="15394"/>
                  </a:lnTo>
                  <a:lnTo>
                    <a:pt x="5128" y="15288"/>
                  </a:lnTo>
                  <a:lnTo>
                    <a:pt x="5452" y="15288"/>
                  </a:lnTo>
                  <a:lnTo>
                    <a:pt x="5830" y="15183"/>
                  </a:lnTo>
                  <a:lnTo>
                    <a:pt x="6423" y="14868"/>
                  </a:lnTo>
                  <a:lnTo>
                    <a:pt x="7134" y="14552"/>
                  </a:lnTo>
                  <a:lnTo>
                    <a:pt x="7881" y="14236"/>
                  </a:lnTo>
                  <a:lnTo>
                    <a:pt x="8690" y="13921"/>
                  </a:lnTo>
                  <a:lnTo>
                    <a:pt x="9563" y="13710"/>
                  </a:lnTo>
                  <a:lnTo>
                    <a:pt x="10364" y="13605"/>
                  </a:lnTo>
                  <a:lnTo>
                    <a:pt x="10903" y="13710"/>
                  </a:lnTo>
                  <a:lnTo>
                    <a:pt x="11551" y="14131"/>
                  </a:lnTo>
                  <a:lnTo>
                    <a:pt x="12208" y="14657"/>
                  </a:lnTo>
                  <a:lnTo>
                    <a:pt x="12739" y="15288"/>
                  </a:lnTo>
                  <a:lnTo>
                    <a:pt x="13063" y="15919"/>
                  </a:lnTo>
                  <a:lnTo>
                    <a:pt x="13171" y="16340"/>
                  </a:lnTo>
                  <a:lnTo>
                    <a:pt x="13171" y="16656"/>
                  </a:lnTo>
                  <a:lnTo>
                    <a:pt x="13117" y="16971"/>
                  </a:lnTo>
                  <a:lnTo>
                    <a:pt x="12955" y="17392"/>
                  </a:lnTo>
                  <a:lnTo>
                    <a:pt x="12685" y="17603"/>
                  </a:lnTo>
                  <a:lnTo>
                    <a:pt x="12316" y="17918"/>
                  </a:lnTo>
                  <a:lnTo>
                    <a:pt x="11713" y="18234"/>
                  </a:lnTo>
                  <a:lnTo>
                    <a:pt x="11227" y="18655"/>
                  </a:lnTo>
                  <a:lnTo>
                    <a:pt x="10796" y="18970"/>
                  </a:lnTo>
                  <a:lnTo>
                    <a:pt x="10418" y="19286"/>
                  </a:lnTo>
                  <a:lnTo>
                    <a:pt x="10148" y="19601"/>
                  </a:lnTo>
                  <a:lnTo>
                    <a:pt x="9986" y="19812"/>
                  </a:lnTo>
                  <a:lnTo>
                    <a:pt x="9833" y="20127"/>
                  </a:lnTo>
                  <a:lnTo>
                    <a:pt x="9725" y="20338"/>
                  </a:lnTo>
                  <a:lnTo>
                    <a:pt x="9617" y="20864"/>
                  </a:lnTo>
                  <a:lnTo>
                    <a:pt x="9671" y="21179"/>
                  </a:lnTo>
                  <a:lnTo>
                    <a:pt x="9725" y="21390"/>
                  </a:lnTo>
                  <a:lnTo>
                    <a:pt x="9833" y="21600"/>
                  </a:lnTo>
                  <a:lnTo>
                    <a:pt x="9986" y="21600"/>
                  </a:lnTo>
                  <a:lnTo>
                    <a:pt x="10148" y="21495"/>
                  </a:lnTo>
                  <a:lnTo>
                    <a:pt x="10364" y="21495"/>
                  </a:lnTo>
                  <a:lnTo>
                    <a:pt x="11983" y="21179"/>
                  </a:lnTo>
                  <a:lnTo>
                    <a:pt x="12532" y="20969"/>
                  </a:lnTo>
                  <a:lnTo>
                    <a:pt x="12739" y="20864"/>
                  </a:lnTo>
                  <a:lnTo>
                    <a:pt x="12901" y="20758"/>
                  </a:lnTo>
                  <a:lnTo>
                    <a:pt x="13009" y="20653"/>
                  </a:lnTo>
                  <a:lnTo>
                    <a:pt x="13063" y="20653"/>
                  </a:lnTo>
                  <a:lnTo>
                    <a:pt x="13171" y="20548"/>
                  </a:lnTo>
                  <a:lnTo>
                    <a:pt x="13386" y="20443"/>
                  </a:lnTo>
                  <a:lnTo>
                    <a:pt x="13764" y="20127"/>
                  </a:lnTo>
                  <a:lnTo>
                    <a:pt x="14196" y="19812"/>
                  </a:lnTo>
                  <a:lnTo>
                    <a:pt x="15123" y="19181"/>
                  </a:lnTo>
                  <a:lnTo>
                    <a:pt x="15492" y="18865"/>
                  </a:lnTo>
                  <a:lnTo>
                    <a:pt x="15815" y="18655"/>
                  </a:lnTo>
                  <a:lnTo>
                    <a:pt x="16301" y="18234"/>
                  </a:lnTo>
                  <a:lnTo>
                    <a:pt x="16625" y="17603"/>
                  </a:lnTo>
                  <a:lnTo>
                    <a:pt x="16841" y="16866"/>
                  </a:lnTo>
                  <a:lnTo>
                    <a:pt x="17003" y="16340"/>
                  </a:lnTo>
                  <a:lnTo>
                    <a:pt x="17381" y="15183"/>
                  </a:lnTo>
                  <a:lnTo>
                    <a:pt x="17867" y="14026"/>
                  </a:lnTo>
                  <a:lnTo>
                    <a:pt x="18406" y="12974"/>
                  </a:lnTo>
                  <a:lnTo>
                    <a:pt x="19000" y="12132"/>
                  </a:lnTo>
                  <a:lnTo>
                    <a:pt x="19486" y="11396"/>
                  </a:lnTo>
                  <a:lnTo>
                    <a:pt x="19918" y="10870"/>
                  </a:lnTo>
                  <a:lnTo>
                    <a:pt x="20188" y="10449"/>
                  </a:lnTo>
                  <a:lnTo>
                    <a:pt x="20305" y="10344"/>
                  </a:lnTo>
                  <a:lnTo>
                    <a:pt x="21591" y="9082"/>
                  </a:lnTo>
                  <a:lnTo>
                    <a:pt x="21591" y="999"/>
                  </a:lnTo>
                  <a:lnTo>
                    <a:pt x="21600" y="0"/>
                  </a:lnTo>
                  <a:lnTo>
                    <a:pt x="20781" y="53"/>
                  </a:lnTo>
                  <a:close/>
                </a:path>
              </a:pathLst>
            </a:custGeom>
            <a:solidFill>
              <a:srgbClr val="F3F7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>
              <a:off x="6019800" y="0"/>
              <a:ext cx="3124200" cy="120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91" y="4677"/>
                  </a:moveTo>
                  <a:lnTo>
                    <a:pt x="7639" y="5669"/>
                  </a:lnTo>
                  <a:lnTo>
                    <a:pt x="7606" y="6718"/>
                  </a:lnTo>
                  <a:lnTo>
                    <a:pt x="10141" y="7313"/>
                  </a:lnTo>
                  <a:lnTo>
                    <a:pt x="10899" y="7569"/>
                  </a:lnTo>
                  <a:lnTo>
                    <a:pt x="7474" y="8249"/>
                  </a:lnTo>
                  <a:lnTo>
                    <a:pt x="6948" y="8759"/>
                  </a:lnTo>
                  <a:lnTo>
                    <a:pt x="7079" y="9524"/>
                  </a:lnTo>
                  <a:lnTo>
                    <a:pt x="7376" y="9950"/>
                  </a:lnTo>
                  <a:lnTo>
                    <a:pt x="10800" y="9439"/>
                  </a:lnTo>
                  <a:lnTo>
                    <a:pt x="11854" y="10120"/>
                  </a:lnTo>
                  <a:lnTo>
                    <a:pt x="6849" y="13946"/>
                  </a:lnTo>
                  <a:lnTo>
                    <a:pt x="6761" y="15194"/>
                  </a:lnTo>
                  <a:lnTo>
                    <a:pt x="88" y="20523"/>
                  </a:lnTo>
                  <a:lnTo>
                    <a:pt x="0" y="21430"/>
                  </a:lnTo>
                  <a:lnTo>
                    <a:pt x="296" y="21600"/>
                  </a:lnTo>
                  <a:lnTo>
                    <a:pt x="7288" y="15987"/>
                  </a:lnTo>
                  <a:lnTo>
                    <a:pt x="9395" y="17008"/>
                  </a:lnTo>
                  <a:lnTo>
                    <a:pt x="12710" y="14372"/>
                  </a:lnTo>
                  <a:lnTo>
                    <a:pt x="15739" y="13181"/>
                  </a:lnTo>
                  <a:lnTo>
                    <a:pt x="17254" y="10431"/>
                  </a:lnTo>
                  <a:lnTo>
                    <a:pt x="18790" y="9638"/>
                  </a:lnTo>
                  <a:lnTo>
                    <a:pt x="20371" y="9298"/>
                  </a:lnTo>
                  <a:lnTo>
                    <a:pt x="21600" y="9354"/>
                  </a:lnTo>
                  <a:lnTo>
                    <a:pt x="21600" y="0"/>
                  </a:lnTo>
                  <a:lnTo>
                    <a:pt x="21227" y="85"/>
                  </a:lnTo>
                  <a:lnTo>
                    <a:pt x="20107" y="142"/>
                  </a:lnTo>
                  <a:lnTo>
                    <a:pt x="18461" y="992"/>
                  </a:lnTo>
                  <a:lnTo>
                    <a:pt x="18033" y="2041"/>
                  </a:lnTo>
                  <a:lnTo>
                    <a:pt x="15278" y="3373"/>
                  </a:lnTo>
                </a:path>
              </a:pathLst>
            </a:custGeom>
            <a:gradFill flip="none" rotWithShape="1">
              <a:gsLst>
                <a:gs pos="0">
                  <a:srgbClr val="F6F9FC"/>
                </a:gs>
                <a:gs pos="100000">
                  <a:srgbClr val="F3F7F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" name="Shape 6"/>
            <p:cNvSpPr/>
            <p:nvPr/>
          </p:nvSpPr>
          <p:spPr>
            <a:xfrm>
              <a:off x="5713412" y="1493837"/>
              <a:ext cx="295276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6480"/>
                  </a:lnTo>
                  <a:lnTo>
                    <a:pt x="20899" y="9720"/>
                  </a:lnTo>
                  <a:lnTo>
                    <a:pt x="15996" y="17280"/>
                  </a:lnTo>
                  <a:lnTo>
                    <a:pt x="11792" y="19440"/>
                  </a:lnTo>
                  <a:lnTo>
                    <a:pt x="5488" y="21600"/>
                  </a:lnTo>
                  <a:lnTo>
                    <a:pt x="3386" y="21600"/>
                  </a:lnTo>
                  <a:lnTo>
                    <a:pt x="1985" y="20520"/>
                  </a:lnTo>
                  <a:lnTo>
                    <a:pt x="0" y="17280"/>
                  </a:lnTo>
                  <a:lnTo>
                    <a:pt x="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EB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" name="Shape 7"/>
            <p:cNvSpPr/>
            <p:nvPr/>
          </p:nvSpPr>
          <p:spPr>
            <a:xfrm>
              <a:off x="5999162" y="1360487"/>
              <a:ext cx="29368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"/>
                  </a:lnTo>
                  <a:lnTo>
                    <a:pt x="20899" y="4320"/>
                  </a:lnTo>
                  <a:lnTo>
                    <a:pt x="19498" y="7560"/>
                  </a:lnTo>
                  <a:lnTo>
                    <a:pt x="15295" y="16200"/>
                  </a:lnTo>
                  <a:lnTo>
                    <a:pt x="11909" y="19440"/>
                  </a:lnTo>
                  <a:lnTo>
                    <a:pt x="7706" y="21600"/>
                  </a:lnTo>
                  <a:lnTo>
                    <a:pt x="2102" y="21600"/>
                  </a:lnTo>
                  <a:lnTo>
                    <a:pt x="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EB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" name="Shape 8"/>
            <p:cNvSpPr/>
            <p:nvPr/>
          </p:nvSpPr>
          <p:spPr>
            <a:xfrm>
              <a:off x="6094412" y="476250"/>
              <a:ext cx="838201" cy="43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129"/>
                  </a:lnTo>
                  <a:lnTo>
                    <a:pt x="246" y="19715"/>
                  </a:lnTo>
                  <a:lnTo>
                    <a:pt x="246" y="18772"/>
                  </a:lnTo>
                  <a:lnTo>
                    <a:pt x="493" y="17830"/>
                  </a:lnTo>
                  <a:lnTo>
                    <a:pt x="739" y="17359"/>
                  </a:lnTo>
                  <a:lnTo>
                    <a:pt x="1478" y="16887"/>
                  </a:lnTo>
                  <a:lnTo>
                    <a:pt x="3162" y="15945"/>
                  </a:lnTo>
                  <a:lnTo>
                    <a:pt x="5626" y="14060"/>
                  </a:lnTo>
                  <a:lnTo>
                    <a:pt x="8583" y="11232"/>
                  </a:lnTo>
                  <a:lnTo>
                    <a:pt x="10307" y="9425"/>
                  </a:lnTo>
                  <a:lnTo>
                    <a:pt x="12278" y="7540"/>
                  </a:lnTo>
                  <a:lnTo>
                    <a:pt x="16179" y="3770"/>
                  </a:lnTo>
                  <a:lnTo>
                    <a:pt x="18151" y="2356"/>
                  </a:lnTo>
                  <a:lnTo>
                    <a:pt x="19629" y="943"/>
                  </a:lnTo>
                  <a:lnTo>
                    <a:pt x="20614" y="471"/>
                  </a:lnTo>
                  <a:lnTo>
                    <a:pt x="21354" y="0"/>
                  </a:lnTo>
                  <a:lnTo>
                    <a:pt x="21600" y="0"/>
                  </a:lnTo>
                  <a:lnTo>
                    <a:pt x="21354" y="471"/>
                  </a:lnTo>
                  <a:lnTo>
                    <a:pt x="19875" y="1885"/>
                  </a:lnTo>
                  <a:lnTo>
                    <a:pt x="18890" y="3299"/>
                  </a:lnTo>
                  <a:lnTo>
                    <a:pt x="17904" y="4241"/>
                  </a:lnTo>
                  <a:lnTo>
                    <a:pt x="16179" y="6127"/>
                  </a:lnTo>
                  <a:lnTo>
                    <a:pt x="13962" y="8483"/>
                  </a:lnTo>
                  <a:lnTo>
                    <a:pt x="11293" y="11232"/>
                  </a:lnTo>
                  <a:lnTo>
                    <a:pt x="5379" y="17359"/>
                  </a:lnTo>
                  <a:lnTo>
                    <a:pt x="2669" y="1971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0EB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" name="Shape 9"/>
            <p:cNvSpPr/>
            <p:nvPr/>
          </p:nvSpPr>
          <p:spPr>
            <a:xfrm>
              <a:off x="5835650" y="760412"/>
              <a:ext cx="1144588" cy="4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4" y="15247"/>
                  </a:moveTo>
                  <a:lnTo>
                    <a:pt x="903" y="17788"/>
                  </a:lnTo>
                  <a:lnTo>
                    <a:pt x="361" y="19906"/>
                  </a:lnTo>
                  <a:lnTo>
                    <a:pt x="181" y="21176"/>
                  </a:lnTo>
                  <a:lnTo>
                    <a:pt x="0" y="21600"/>
                  </a:lnTo>
                  <a:lnTo>
                    <a:pt x="1444" y="19482"/>
                  </a:lnTo>
                  <a:lnTo>
                    <a:pt x="2527" y="17788"/>
                  </a:lnTo>
                  <a:lnTo>
                    <a:pt x="3249" y="16518"/>
                  </a:lnTo>
                  <a:lnTo>
                    <a:pt x="3610" y="16094"/>
                  </a:lnTo>
                  <a:lnTo>
                    <a:pt x="3791" y="16094"/>
                  </a:lnTo>
                  <a:lnTo>
                    <a:pt x="4332" y="15671"/>
                  </a:lnTo>
                  <a:lnTo>
                    <a:pt x="5054" y="15247"/>
                  </a:lnTo>
                  <a:lnTo>
                    <a:pt x="5957" y="14400"/>
                  </a:lnTo>
                  <a:lnTo>
                    <a:pt x="8273" y="12706"/>
                  </a:lnTo>
                  <a:lnTo>
                    <a:pt x="11161" y="11012"/>
                  </a:lnTo>
                  <a:lnTo>
                    <a:pt x="13869" y="8894"/>
                  </a:lnTo>
                  <a:lnTo>
                    <a:pt x="16365" y="7200"/>
                  </a:lnTo>
                  <a:lnTo>
                    <a:pt x="17268" y="6353"/>
                  </a:lnTo>
                  <a:lnTo>
                    <a:pt x="18170" y="5929"/>
                  </a:lnTo>
                  <a:lnTo>
                    <a:pt x="18712" y="5506"/>
                  </a:lnTo>
                  <a:lnTo>
                    <a:pt x="19073" y="4659"/>
                  </a:lnTo>
                  <a:lnTo>
                    <a:pt x="19614" y="4235"/>
                  </a:lnTo>
                  <a:lnTo>
                    <a:pt x="20878" y="2118"/>
                  </a:lnTo>
                  <a:lnTo>
                    <a:pt x="21419" y="1271"/>
                  </a:lnTo>
                  <a:lnTo>
                    <a:pt x="21600" y="424"/>
                  </a:lnTo>
                  <a:lnTo>
                    <a:pt x="21419" y="0"/>
                  </a:lnTo>
                  <a:lnTo>
                    <a:pt x="16365" y="0"/>
                  </a:lnTo>
                  <a:lnTo>
                    <a:pt x="15463" y="1271"/>
                  </a:lnTo>
                  <a:lnTo>
                    <a:pt x="14591" y="2965"/>
                  </a:lnTo>
                  <a:lnTo>
                    <a:pt x="14049" y="3812"/>
                  </a:lnTo>
                  <a:lnTo>
                    <a:pt x="13508" y="4235"/>
                  </a:lnTo>
                  <a:lnTo>
                    <a:pt x="12786" y="4235"/>
                  </a:lnTo>
                  <a:lnTo>
                    <a:pt x="11703" y="4659"/>
                  </a:lnTo>
                  <a:lnTo>
                    <a:pt x="10439" y="5929"/>
                  </a:lnTo>
                  <a:lnTo>
                    <a:pt x="9356" y="7624"/>
                  </a:lnTo>
                  <a:lnTo>
                    <a:pt x="8634" y="8894"/>
                  </a:lnTo>
                  <a:lnTo>
                    <a:pt x="8273" y="9318"/>
                  </a:lnTo>
                  <a:lnTo>
                    <a:pt x="7731" y="9741"/>
                  </a:lnTo>
                  <a:lnTo>
                    <a:pt x="5235" y="9741"/>
                  </a:lnTo>
                  <a:lnTo>
                    <a:pt x="3430" y="11435"/>
                  </a:lnTo>
                  <a:lnTo>
                    <a:pt x="1444" y="15247"/>
                  </a:lnTo>
                  <a:close/>
                </a:path>
              </a:pathLst>
            </a:custGeom>
            <a:solidFill>
              <a:srgbClr val="E0EB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" name="Shape 10"/>
            <p:cNvSpPr/>
            <p:nvPr/>
          </p:nvSpPr>
          <p:spPr>
            <a:xfrm>
              <a:off x="5330824" y="561975"/>
              <a:ext cx="3810002" cy="139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7" y="883"/>
                  </a:moveTo>
                  <a:lnTo>
                    <a:pt x="20462" y="1177"/>
                  </a:lnTo>
                  <a:lnTo>
                    <a:pt x="20146" y="1324"/>
                  </a:lnTo>
                  <a:lnTo>
                    <a:pt x="19767" y="1324"/>
                  </a:lnTo>
                  <a:lnTo>
                    <a:pt x="19659" y="1471"/>
                  </a:lnTo>
                  <a:lnTo>
                    <a:pt x="19388" y="1618"/>
                  </a:lnTo>
                  <a:lnTo>
                    <a:pt x="19008" y="1912"/>
                  </a:lnTo>
                  <a:lnTo>
                    <a:pt x="18575" y="2182"/>
                  </a:lnTo>
                  <a:lnTo>
                    <a:pt x="18250" y="2476"/>
                  </a:lnTo>
                  <a:lnTo>
                    <a:pt x="17816" y="2770"/>
                  </a:lnTo>
                  <a:lnTo>
                    <a:pt x="17663" y="2918"/>
                  </a:lnTo>
                  <a:lnTo>
                    <a:pt x="17392" y="3212"/>
                  </a:lnTo>
                  <a:lnTo>
                    <a:pt x="17121" y="3359"/>
                  </a:lnTo>
                  <a:lnTo>
                    <a:pt x="16796" y="4094"/>
                  </a:lnTo>
                  <a:lnTo>
                    <a:pt x="16633" y="4683"/>
                  </a:lnTo>
                  <a:lnTo>
                    <a:pt x="16579" y="5418"/>
                  </a:lnTo>
                  <a:lnTo>
                    <a:pt x="16579" y="6007"/>
                  </a:lnTo>
                  <a:lnTo>
                    <a:pt x="16633" y="6595"/>
                  </a:lnTo>
                  <a:lnTo>
                    <a:pt x="16633" y="7478"/>
                  </a:lnTo>
                  <a:lnTo>
                    <a:pt x="16471" y="7919"/>
                  </a:lnTo>
                  <a:lnTo>
                    <a:pt x="16200" y="8066"/>
                  </a:lnTo>
                  <a:lnTo>
                    <a:pt x="15875" y="7772"/>
                  </a:lnTo>
                  <a:lnTo>
                    <a:pt x="15496" y="7331"/>
                  </a:lnTo>
                  <a:lnTo>
                    <a:pt x="14963" y="6742"/>
                  </a:lnTo>
                  <a:lnTo>
                    <a:pt x="14421" y="6448"/>
                  </a:lnTo>
                  <a:lnTo>
                    <a:pt x="13933" y="6301"/>
                  </a:lnTo>
                  <a:lnTo>
                    <a:pt x="13608" y="6301"/>
                  </a:lnTo>
                  <a:lnTo>
                    <a:pt x="13446" y="6448"/>
                  </a:lnTo>
                  <a:lnTo>
                    <a:pt x="13175" y="6742"/>
                  </a:lnTo>
                  <a:lnTo>
                    <a:pt x="12633" y="7625"/>
                  </a:lnTo>
                  <a:lnTo>
                    <a:pt x="12425" y="8066"/>
                  </a:lnTo>
                  <a:lnTo>
                    <a:pt x="12209" y="8360"/>
                  </a:lnTo>
                  <a:lnTo>
                    <a:pt x="12046" y="8655"/>
                  </a:lnTo>
                  <a:lnTo>
                    <a:pt x="11992" y="8802"/>
                  </a:lnTo>
                  <a:lnTo>
                    <a:pt x="11829" y="8802"/>
                  </a:lnTo>
                  <a:lnTo>
                    <a:pt x="11613" y="8949"/>
                  </a:lnTo>
                  <a:lnTo>
                    <a:pt x="11396" y="8949"/>
                  </a:lnTo>
                  <a:lnTo>
                    <a:pt x="10963" y="9096"/>
                  </a:lnTo>
                  <a:lnTo>
                    <a:pt x="10800" y="9096"/>
                  </a:lnTo>
                  <a:lnTo>
                    <a:pt x="10637" y="8949"/>
                  </a:lnTo>
                  <a:lnTo>
                    <a:pt x="9888" y="8949"/>
                  </a:lnTo>
                  <a:lnTo>
                    <a:pt x="9509" y="9096"/>
                  </a:lnTo>
                  <a:lnTo>
                    <a:pt x="9184" y="9243"/>
                  </a:lnTo>
                  <a:lnTo>
                    <a:pt x="8859" y="9243"/>
                  </a:lnTo>
                  <a:lnTo>
                    <a:pt x="8642" y="9390"/>
                  </a:lnTo>
                  <a:lnTo>
                    <a:pt x="8533" y="9537"/>
                  </a:lnTo>
                  <a:lnTo>
                    <a:pt x="8479" y="9684"/>
                  </a:lnTo>
                  <a:lnTo>
                    <a:pt x="8317" y="9832"/>
                  </a:lnTo>
                  <a:lnTo>
                    <a:pt x="7937" y="9979"/>
                  </a:lnTo>
                  <a:lnTo>
                    <a:pt x="7558" y="10273"/>
                  </a:lnTo>
                  <a:lnTo>
                    <a:pt x="6809" y="10273"/>
                  </a:lnTo>
                  <a:lnTo>
                    <a:pt x="5996" y="10714"/>
                  </a:lnTo>
                  <a:lnTo>
                    <a:pt x="5563" y="11303"/>
                  </a:lnTo>
                  <a:lnTo>
                    <a:pt x="5400" y="11597"/>
                  </a:lnTo>
                  <a:lnTo>
                    <a:pt x="4858" y="11597"/>
                  </a:lnTo>
                  <a:lnTo>
                    <a:pt x="4542" y="11450"/>
                  </a:lnTo>
                  <a:lnTo>
                    <a:pt x="4163" y="11597"/>
                  </a:lnTo>
                  <a:lnTo>
                    <a:pt x="4000" y="11744"/>
                  </a:lnTo>
                  <a:lnTo>
                    <a:pt x="3892" y="12038"/>
                  </a:lnTo>
                  <a:lnTo>
                    <a:pt x="3838" y="12479"/>
                  </a:lnTo>
                  <a:lnTo>
                    <a:pt x="3784" y="13068"/>
                  </a:lnTo>
                  <a:lnTo>
                    <a:pt x="3675" y="13362"/>
                  </a:lnTo>
                  <a:lnTo>
                    <a:pt x="3513" y="13509"/>
                  </a:lnTo>
                  <a:lnTo>
                    <a:pt x="3133" y="13951"/>
                  </a:lnTo>
                  <a:lnTo>
                    <a:pt x="2700" y="14392"/>
                  </a:lnTo>
                  <a:lnTo>
                    <a:pt x="2321" y="14539"/>
                  </a:lnTo>
                  <a:lnTo>
                    <a:pt x="2005" y="14686"/>
                  </a:lnTo>
                  <a:lnTo>
                    <a:pt x="1625" y="15127"/>
                  </a:lnTo>
                  <a:lnTo>
                    <a:pt x="1355" y="15716"/>
                  </a:lnTo>
                  <a:lnTo>
                    <a:pt x="1246" y="15863"/>
                  </a:lnTo>
                  <a:lnTo>
                    <a:pt x="1138" y="16157"/>
                  </a:lnTo>
                  <a:lnTo>
                    <a:pt x="975" y="16157"/>
                  </a:lnTo>
                  <a:lnTo>
                    <a:pt x="867" y="16010"/>
                  </a:lnTo>
                  <a:lnTo>
                    <a:pt x="813" y="16010"/>
                  </a:lnTo>
                  <a:lnTo>
                    <a:pt x="0" y="16451"/>
                  </a:lnTo>
                  <a:lnTo>
                    <a:pt x="108" y="16893"/>
                  </a:lnTo>
                  <a:lnTo>
                    <a:pt x="379" y="17040"/>
                  </a:lnTo>
                  <a:lnTo>
                    <a:pt x="759" y="17040"/>
                  </a:lnTo>
                  <a:lnTo>
                    <a:pt x="1192" y="16746"/>
                  </a:lnTo>
                  <a:lnTo>
                    <a:pt x="1734" y="16451"/>
                  </a:lnTo>
                  <a:lnTo>
                    <a:pt x="2375" y="16010"/>
                  </a:lnTo>
                  <a:lnTo>
                    <a:pt x="3025" y="15422"/>
                  </a:lnTo>
                  <a:lnTo>
                    <a:pt x="3675" y="14686"/>
                  </a:lnTo>
                  <a:lnTo>
                    <a:pt x="4271" y="13951"/>
                  </a:lnTo>
                  <a:lnTo>
                    <a:pt x="4759" y="13362"/>
                  </a:lnTo>
                  <a:lnTo>
                    <a:pt x="5075" y="12921"/>
                  </a:lnTo>
                  <a:lnTo>
                    <a:pt x="5129" y="12774"/>
                  </a:lnTo>
                  <a:lnTo>
                    <a:pt x="5454" y="12774"/>
                  </a:lnTo>
                  <a:lnTo>
                    <a:pt x="5833" y="12627"/>
                  </a:lnTo>
                  <a:lnTo>
                    <a:pt x="6429" y="12185"/>
                  </a:lnTo>
                  <a:lnTo>
                    <a:pt x="7134" y="11744"/>
                  </a:lnTo>
                  <a:lnTo>
                    <a:pt x="7883" y="11303"/>
                  </a:lnTo>
                  <a:lnTo>
                    <a:pt x="8696" y="10861"/>
                  </a:lnTo>
                  <a:lnTo>
                    <a:pt x="9563" y="10567"/>
                  </a:lnTo>
                  <a:lnTo>
                    <a:pt x="10367" y="10420"/>
                  </a:lnTo>
                  <a:lnTo>
                    <a:pt x="10637" y="10420"/>
                  </a:lnTo>
                  <a:lnTo>
                    <a:pt x="10963" y="10714"/>
                  </a:lnTo>
                  <a:lnTo>
                    <a:pt x="11667" y="11303"/>
                  </a:lnTo>
                  <a:lnTo>
                    <a:pt x="12100" y="11744"/>
                  </a:lnTo>
                  <a:lnTo>
                    <a:pt x="12480" y="12332"/>
                  </a:lnTo>
                  <a:lnTo>
                    <a:pt x="12796" y="13068"/>
                  </a:lnTo>
                  <a:lnTo>
                    <a:pt x="13012" y="13803"/>
                  </a:lnTo>
                  <a:lnTo>
                    <a:pt x="13067" y="14392"/>
                  </a:lnTo>
                  <a:lnTo>
                    <a:pt x="12958" y="15127"/>
                  </a:lnTo>
                  <a:lnTo>
                    <a:pt x="12850" y="15422"/>
                  </a:lnTo>
                  <a:lnTo>
                    <a:pt x="12687" y="15716"/>
                  </a:lnTo>
                  <a:lnTo>
                    <a:pt x="12425" y="16010"/>
                  </a:lnTo>
                  <a:lnTo>
                    <a:pt x="12155" y="16304"/>
                  </a:lnTo>
                  <a:lnTo>
                    <a:pt x="11559" y="16746"/>
                  </a:lnTo>
                  <a:lnTo>
                    <a:pt x="11071" y="17187"/>
                  </a:lnTo>
                  <a:lnTo>
                    <a:pt x="10637" y="17628"/>
                  </a:lnTo>
                  <a:lnTo>
                    <a:pt x="10312" y="18217"/>
                  </a:lnTo>
                  <a:lnTo>
                    <a:pt x="10041" y="18511"/>
                  </a:lnTo>
                  <a:lnTo>
                    <a:pt x="9834" y="18952"/>
                  </a:lnTo>
                  <a:lnTo>
                    <a:pt x="9617" y="19835"/>
                  </a:lnTo>
                  <a:lnTo>
                    <a:pt x="9563" y="20423"/>
                  </a:lnTo>
                  <a:lnTo>
                    <a:pt x="9617" y="21012"/>
                  </a:lnTo>
                  <a:lnTo>
                    <a:pt x="9834" y="21600"/>
                  </a:lnTo>
                  <a:lnTo>
                    <a:pt x="9987" y="21600"/>
                  </a:lnTo>
                  <a:lnTo>
                    <a:pt x="10150" y="21453"/>
                  </a:lnTo>
                  <a:lnTo>
                    <a:pt x="10367" y="21453"/>
                  </a:lnTo>
                  <a:lnTo>
                    <a:pt x="11450" y="21159"/>
                  </a:lnTo>
                  <a:lnTo>
                    <a:pt x="11992" y="21159"/>
                  </a:lnTo>
                  <a:lnTo>
                    <a:pt x="12534" y="21012"/>
                  </a:lnTo>
                  <a:lnTo>
                    <a:pt x="12741" y="21012"/>
                  </a:lnTo>
                  <a:lnTo>
                    <a:pt x="12904" y="20864"/>
                  </a:lnTo>
                  <a:lnTo>
                    <a:pt x="13067" y="20864"/>
                  </a:lnTo>
                  <a:lnTo>
                    <a:pt x="13392" y="20423"/>
                  </a:lnTo>
                  <a:lnTo>
                    <a:pt x="13771" y="19982"/>
                  </a:lnTo>
                  <a:lnTo>
                    <a:pt x="14204" y="19393"/>
                  </a:lnTo>
                  <a:lnTo>
                    <a:pt x="15125" y="18217"/>
                  </a:lnTo>
                  <a:lnTo>
                    <a:pt x="15496" y="17775"/>
                  </a:lnTo>
                  <a:lnTo>
                    <a:pt x="15821" y="17481"/>
                  </a:lnTo>
                  <a:lnTo>
                    <a:pt x="16308" y="16893"/>
                  </a:lnTo>
                  <a:lnTo>
                    <a:pt x="16633" y="16010"/>
                  </a:lnTo>
                  <a:lnTo>
                    <a:pt x="16850" y="14980"/>
                  </a:lnTo>
                  <a:lnTo>
                    <a:pt x="17013" y="14245"/>
                  </a:lnTo>
                  <a:lnTo>
                    <a:pt x="17392" y="12627"/>
                  </a:lnTo>
                  <a:lnTo>
                    <a:pt x="17871" y="11008"/>
                  </a:lnTo>
                  <a:lnTo>
                    <a:pt x="18412" y="9537"/>
                  </a:lnTo>
                  <a:lnTo>
                    <a:pt x="19008" y="8360"/>
                  </a:lnTo>
                  <a:lnTo>
                    <a:pt x="19496" y="7331"/>
                  </a:lnTo>
                  <a:lnTo>
                    <a:pt x="19929" y="6595"/>
                  </a:lnTo>
                  <a:lnTo>
                    <a:pt x="20200" y="6007"/>
                  </a:lnTo>
                  <a:lnTo>
                    <a:pt x="20309" y="5860"/>
                  </a:lnTo>
                  <a:lnTo>
                    <a:pt x="21600" y="4094"/>
                  </a:lnTo>
                  <a:lnTo>
                    <a:pt x="21600" y="0"/>
                  </a:lnTo>
                  <a:lnTo>
                    <a:pt x="21167" y="441"/>
                  </a:lnTo>
                  <a:lnTo>
                    <a:pt x="20787" y="883"/>
                  </a:lnTo>
                  <a:close/>
                </a:path>
              </a:pathLst>
            </a:custGeom>
            <a:solidFill>
              <a:srgbClr val="E0EB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" name="Shape 11"/>
            <p:cNvSpPr/>
            <p:nvPr/>
          </p:nvSpPr>
          <p:spPr>
            <a:xfrm>
              <a:off x="6094412" y="504825"/>
              <a:ext cx="915988" cy="40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8" y="20591"/>
                  </a:moveTo>
                  <a:lnTo>
                    <a:pt x="236" y="21600"/>
                  </a:lnTo>
                  <a:lnTo>
                    <a:pt x="0" y="21600"/>
                  </a:lnTo>
                  <a:lnTo>
                    <a:pt x="11978" y="9497"/>
                  </a:lnTo>
                  <a:lnTo>
                    <a:pt x="20422" y="0"/>
                  </a:lnTo>
                  <a:lnTo>
                    <a:pt x="20657" y="504"/>
                  </a:lnTo>
                  <a:lnTo>
                    <a:pt x="21364" y="1513"/>
                  </a:lnTo>
                  <a:lnTo>
                    <a:pt x="21600" y="2017"/>
                  </a:lnTo>
                  <a:lnTo>
                    <a:pt x="21600" y="3026"/>
                  </a:lnTo>
                  <a:lnTo>
                    <a:pt x="21364" y="3530"/>
                  </a:lnTo>
                  <a:lnTo>
                    <a:pt x="20657" y="4539"/>
                  </a:lnTo>
                  <a:lnTo>
                    <a:pt x="19715" y="5547"/>
                  </a:lnTo>
                  <a:lnTo>
                    <a:pt x="17594" y="7060"/>
                  </a:lnTo>
                  <a:lnTo>
                    <a:pt x="15002" y="9497"/>
                  </a:lnTo>
                  <a:lnTo>
                    <a:pt x="11978" y="12019"/>
                  </a:lnTo>
                  <a:lnTo>
                    <a:pt x="5852" y="17061"/>
                  </a:lnTo>
                  <a:lnTo>
                    <a:pt x="3260" y="19079"/>
                  </a:lnTo>
                  <a:lnTo>
                    <a:pt x="1178" y="205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F8FC"/>
                </a:gs>
                <a:gs pos="100000">
                  <a:srgbClr val="F3F7F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" name="Shape 12"/>
            <p:cNvSpPr/>
            <p:nvPr/>
          </p:nvSpPr>
          <p:spPr>
            <a:xfrm>
              <a:off x="8454231" y="168275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" name="Shape 13"/>
            <p:cNvSpPr/>
            <p:nvPr/>
          </p:nvSpPr>
          <p:spPr>
            <a:xfrm>
              <a:off x="6094412" y="304800"/>
              <a:ext cx="1136651" cy="60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0" y="338"/>
                  </a:moveTo>
                  <a:lnTo>
                    <a:pt x="17739" y="2369"/>
                  </a:lnTo>
                  <a:lnTo>
                    <a:pt x="15536" y="4737"/>
                  </a:lnTo>
                  <a:lnTo>
                    <a:pt x="15355" y="5076"/>
                  </a:lnTo>
                  <a:lnTo>
                    <a:pt x="14631" y="5752"/>
                  </a:lnTo>
                  <a:lnTo>
                    <a:pt x="12821" y="7783"/>
                  </a:lnTo>
                  <a:lnTo>
                    <a:pt x="11192" y="9475"/>
                  </a:lnTo>
                  <a:lnTo>
                    <a:pt x="9231" y="11167"/>
                  </a:lnTo>
                  <a:lnTo>
                    <a:pt x="5611" y="14156"/>
                  </a:lnTo>
                  <a:lnTo>
                    <a:pt x="3952" y="15171"/>
                  </a:lnTo>
                  <a:lnTo>
                    <a:pt x="2685" y="16186"/>
                  </a:lnTo>
                  <a:lnTo>
                    <a:pt x="1599" y="17201"/>
                  </a:lnTo>
                  <a:lnTo>
                    <a:pt x="1086" y="17539"/>
                  </a:lnTo>
                  <a:lnTo>
                    <a:pt x="362" y="18555"/>
                  </a:lnTo>
                  <a:lnTo>
                    <a:pt x="0" y="19908"/>
                  </a:lnTo>
                  <a:lnTo>
                    <a:pt x="0" y="21600"/>
                  </a:lnTo>
                  <a:lnTo>
                    <a:pt x="905" y="19908"/>
                  </a:lnTo>
                  <a:lnTo>
                    <a:pt x="1599" y="18893"/>
                  </a:lnTo>
                  <a:lnTo>
                    <a:pt x="2323" y="17878"/>
                  </a:lnTo>
                  <a:lnTo>
                    <a:pt x="3047" y="17539"/>
                  </a:lnTo>
                  <a:lnTo>
                    <a:pt x="3952" y="16863"/>
                  </a:lnTo>
                  <a:lnTo>
                    <a:pt x="6154" y="15171"/>
                  </a:lnTo>
                  <a:lnTo>
                    <a:pt x="7240" y="14156"/>
                  </a:lnTo>
                  <a:lnTo>
                    <a:pt x="8145" y="13479"/>
                  </a:lnTo>
                  <a:lnTo>
                    <a:pt x="8869" y="12858"/>
                  </a:lnTo>
                  <a:lnTo>
                    <a:pt x="9412" y="12520"/>
                  </a:lnTo>
                  <a:lnTo>
                    <a:pt x="9955" y="11843"/>
                  </a:lnTo>
                  <a:lnTo>
                    <a:pt x="11011" y="10490"/>
                  </a:lnTo>
                  <a:lnTo>
                    <a:pt x="12640" y="8798"/>
                  </a:lnTo>
                  <a:lnTo>
                    <a:pt x="14269" y="6768"/>
                  </a:lnTo>
                  <a:lnTo>
                    <a:pt x="15898" y="5076"/>
                  </a:lnTo>
                  <a:lnTo>
                    <a:pt x="17377" y="3384"/>
                  </a:lnTo>
                  <a:lnTo>
                    <a:pt x="18463" y="2369"/>
                  </a:lnTo>
                  <a:lnTo>
                    <a:pt x="18975" y="2030"/>
                  </a:lnTo>
                  <a:lnTo>
                    <a:pt x="19518" y="1692"/>
                  </a:lnTo>
                  <a:lnTo>
                    <a:pt x="20423" y="1015"/>
                  </a:lnTo>
                  <a:lnTo>
                    <a:pt x="21509" y="0"/>
                  </a:lnTo>
                  <a:lnTo>
                    <a:pt x="19880" y="338"/>
                  </a:lnTo>
                  <a:lnTo>
                    <a:pt x="21600" y="3553"/>
                  </a:lnTo>
                </a:path>
              </a:pathLst>
            </a:custGeom>
            <a:gradFill flip="none" rotWithShape="1">
              <a:gsLst>
                <a:gs pos="0">
                  <a:srgbClr val="F4F8FC"/>
                </a:gs>
                <a:gs pos="100000">
                  <a:srgbClr val="F3F7F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" name="Shape 14"/>
            <p:cNvSpPr/>
            <p:nvPr/>
          </p:nvSpPr>
          <p:spPr>
            <a:xfrm>
              <a:off x="5481637" y="1166812"/>
              <a:ext cx="5048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8" y="21600"/>
                  </a:moveTo>
                  <a:lnTo>
                    <a:pt x="0" y="18720"/>
                  </a:lnTo>
                  <a:lnTo>
                    <a:pt x="21396" y="0"/>
                  </a:lnTo>
                  <a:lnTo>
                    <a:pt x="20581" y="2592"/>
                  </a:lnTo>
                  <a:lnTo>
                    <a:pt x="21600" y="4032"/>
                  </a:lnTo>
                </a:path>
              </a:pathLst>
            </a:custGeom>
            <a:gradFill flip="none" rotWithShape="1">
              <a:gsLst>
                <a:gs pos="0">
                  <a:srgbClr val="F4F8FC"/>
                </a:gs>
                <a:gs pos="100000">
                  <a:srgbClr val="F3F7F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1781175"/>
              <a:ext cx="4119563" cy="14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66" y="15627"/>
                  </a:moveTo>
                  <a:lnTo>
                    <a:pt x="8740" y="15210"/>
                  </a:lnTo>
                  <a:lnTo>
                    <a:pt x="9514" y="15071"/>
                  </a:lnTo>
                  <a:lnTo>
                    <a:pt x="13160" y="15974"/>
                  </a:lnTo>
                  <a:lnTo>
                    <a:pt x="13509" y="17086"/>
                  </a:lnTo>
                  <a:lnTo>
                    <a:pt x="13909" y="16738"/>
                  </a:lnTo>
                  <a:lnTo>
                    <a:pt x="13784" y="15627"/>
                  </a:lnTo>
                  <a:lnTo>
                    <a:pt x="9789" y="14377"/>
                  </a:lnTo>
                  <a:lnTo>
                    <a:pt x="14958" y="12363"/>
                  </a:lnTo>
                  <a:lnTo>
                    <a:pt x="15432" y="13127"/>
                  </a:lnTo>
                  <a:lnTo>
                    <a:pt x="15657" y="13543"/>
                  </a:lnTo>
                  <a:lnTo>
                    <a:pt x="15557" y="14168"/>
                  </a:lnTo>
                  <a:lnTo>
                    <a:pt x="16606" y="19725"/>
                  </a:lnTo>
                  <a:lnTo>
                    <a:pt x="17505" y="19933"/>
                  </a:lnTo>
                  <a:lnTo>
                    <a:pt x="15723" y="12455"/>
                  </a:lnTo>
                  <a:lnTo>
                    <a:pt x="15674" y="12039"/>
                  </a:lnTo>
                  <a:lnTo>
                    <a:pt x="15582" y="11761"/>
                  </a:lnTo>
                  <a:lnTo>
                    <a:pt x="15332" y="11344"/>
                  </a:lnTo>
                  <a:lnTo>
                    <a:pt x="14733" y="10788"/>
                  </a:lnTo>
                  <a:lnTo>
                    <a:pt x="14583" y="10511"/>
                  </a:lnTo>
                  <a:lnTo>
                    <a:pt x="14483" y="10372"/>
                  </a:lnTo>
                  <a:lnTo>
                    <a:pt x="14533" y="10094"/>
                  </a:lnTo>
                  <a:lnTo>
                    <a:pt x="14633" y="10094"/>
                  </a:lnTo>
                  <a:lnTo>
                    <a:pt x="14833" y="9955"/>
                  </a:lnTo>
                  <a:lnTo>
                    <a:pt x="15432" y="9955"/>
                  </a:lnTo>
                  <a:lnTo>
                    <a:pt x="15624" y="9816"/>
                  </a:lnTo>
                  <a:lnTo>
                    <a:pt x="16023" y="9260"/>
                  </a:lnTo>
                  <a:lnTo>
                    <a:pt x="16273" y="9122"/>
                  </a:lnTo>
                  <a:lnTo>
                    <a:pt x="16473" y="9122"/>
                  </a:lnTo>
                  <a:lnTo>
                    <a:pt x="17080" y="9168"/>
                  </a:lnTo>
                  <a:lnTo>
                    <a:pt x="17030" y="10557"/>
                  </a:lnTo>
                  <a:lnTo>
                    <a:pt x="18753" y="16947"/>
                  </a:lnTo>
                  <a:lnTo>
                    <a:pt x="19428" y="18891"/>
                  </a:lnTo>
                  <a:lnTo>
                    <a:pt x="20102" y="21600"/>
                  </a:lnTo>
                  <a:lnTo>
                    <a:pt x="20227" y="21044"/>
                  </a:lnTo>
                  <a:lnTo>
                    <a:pt x="19952" y="19169"/>
                  </a:lnTo>
                  <a:lnTo>
                    <a:pt x="17430" y="9538"/>
                  </a:lnTo>
                  <a:lnTo>
                    <a:pt x="17280" y="8705"/>
                  </a:lnTo>
                  <a:lnTo>
                    <a:pt x="17030" y="8010"/>
                  </a:lnTo>
                  <a:lnTo>
                    <a:pt x="16772" y="7455"/>
                  </a:lnTo>
                  <a:lnTo>
                    <a:pt x="16622" y="7038"/>
                  </a:lnTo>
                  <a:lnTo>
                    <a:pt x="16473" y="6760"/>
                  </a:lnTo>
                  <a:lnTo>
                    <a:pt x="16373" y="6621"/>
                  </a:lnTo>
                  <a:lnTo>
                    <a:pt x="16722" y="6621"/>
                  </a:lnTo>
                  <a:lnTo>
                    <a:pt x="16980" y="6899"/>
                  </a:lnTo>
                  <a:lnTo>
                    <a:pt x="17330" y="7455"/>
                  </a:lnTo>
                  <a:lnTo>
                    <a:pt x="17680" y="8057"/>
                  </a:lnTo>
                  <a:lnTo>
                    <a:pt x="18304" y="8890"/>
                  </a:lnTo>
                  <a:lnTo>
                    <a:pt x="19353" y="9862"/>
                  </a:lnTo>
                  <a:lnTo>
                    <a:pt x="19927" y="10372"/>
                  </a:lnTo>
                  <a:lnTo>
                    <a:pt x="21001" y="12085"/>
                  </a:lnTo>
                  <a:lnTo>
                    <a:pt x="21600" y="11946"/>
                  </a:lnTo>
                  <a:lnTo>
                    <a:pt x="20326" y="10511"/>
                  </a:lnTo>
                  <a:lnTo>
                    <a:pt x="19877" y="9816"/>
                  </a:lnTo>
                  <a:lnTo>
                    <a:pt x="19369" y="8983"/>
                  </a:lnTo>
                  <a:lnTo>
                    <a:pt x="18470" y="7871"/>
                  </a:lnTo>
                  <a:lnTo>
                    <a:pt x="17530" y="6760"/>
                  </a:lnTo>
                  <a:lnTo>
                    <a:pt x="17080" y="6482"/>
                  </a:lnTo>
                  <a:lnTo>
                    <a:pt x="16672" y="6205"/>
                  </a:lnTo>
                  <a:lnTo>
                    <a:pt x="16273" y="6066"/>
                  </a:lnTo>
                  <a:lnTo>
                    <a:pt x="15973" y="6205"/>
                  </a:lnTo>
                  <a:lnTo>
                    <a:pt x="15624" y="6343"/>
                  </a:lnTo>
                  <a:lnTo>
                    <a:pt x="14583" y="6343"/>
                  </a:lnTo>
                  <a:lnTo>
                    <a:pt x="14175" y="6621"/>
                  </a:lnTo>
                  <a:lnTo>
                    <a:pt x="13826" y="6760"/>
                  </a:lnTo>
                  <a:lnTo>
                    <a:pt x="13576" y="7038"/>
                  </a:lnTo>
                  <a:lnTo>
                    <a:pt x="13276" y="7455"/>
                  </a:lnTo>
                  <a:lnTo>
                    <a:pt x="13226" y="7455"/>
                  </a:lnTo>
                  <a:lnTo>
                    <a:pt x="12486" y="7732"/>
                  </a:lnTo>
                  <a:lnTo>
                    <a:pt x="11728" y="8288"/>
                  </a:lnTo>
                  <a:lnTo>
                    <a:pt x="10288" y="9677"/>
                  </a:lnTo>
                  <a:lnTo>
                    <a:pt x="9589" y="10233"/>
                  </a:lnTo>
                  <a:lnTo>
                    <a:pt x="8831" y="10650"/>
                  </a:lnTo>
                  <a:lnTo>
                    <a:pt x="8041" y="10650"/>
                  </a:lnTo>
                  <a:lnTo>
                    <a:pt x="7641" y="10511"/>
                  </a:lnTo>
                  <a:lnTo>
                    <a:pt x="7242" y="10233"/>
                  </a:lnTo>
                  <a:lnTo>
                    <a:pt x="7142" y="10094"/>
                  </a:lnTo>
                  <a:lnTo>
                    <a:pt x="6892" y="9955"/>
                  </a:lnTo>
                  <a:lnTo>
                    <a:pt x="6584" y="9538"/>
                  </a:lnTo>
                  <a:lnTo>
                    <a:pt x="6185" y="8983"/>
                  </a:lnTo>
                  <a:lnTo>
                    <a:pt x="5743" y="8427"/>
                  </a:lnTo>
                  <a:lnTo>
                    <a:pt x="5294" y="7732"/>
                  </a:lnTo>
                  <a:lnTo>
                    <a:pt x="4287" y="6482"/>
                  </a:lnTo>
                  <a:lnTo>
                    <a:pt x="3687" y="5649"/>
                  </a:lnTo>
                  <a:lnTo>
                    <a:pt x="0" y="0"/>
                  </a:lnTo>
                  <a:lnTo>
                    <a:pt x="1024" y="2778"/>
                  </a:lnTo>
                  <a:lnTo>
                    <a:pt x="4869" y="9029"/>
                  </a:lnTo>
                  <a:lnTo>
                    <a:pt x="5893" y="10696"/>
                  </a:lnTo>
                  <a:lnTo>
                    <a:pt x="7067" y="12571"/>
                  </a:lnTo>
                  <a:lnTo>
                    <a:pt x="7342" y="13057"/>
                  </a:lnTo>
                  <a:lnTo>
                    <a:pt x="7466" y="14377"/>
                  </a:lnTo>
                  <a:lnTo>
                    <a:pt x="8166" y="156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F9FC"/>
                </a:gs>
                <a:gs pos="100000">
                  <a:srgbClr val="F3F7F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2314575"/>
              <a:ext cx="4322763" cy="173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920"/>
                  </a:moveTo>
                  <a:lnTo>
                    <a:pt x="21537" y="4752"/>
                  </a:lnTo>
                  <a:lnTo>
                    <a:pt x="21069" y="3861"/>
                  </a:lnTo>
                  <a:lnTo>
                    <a:pt x="18800" y="1425"/>
                  </a:lnTo>
                  <a:lnTo>
                    <a:pt x="18268" y="1069"/>
                  </a:lnTo>
                  <a:lnTo>
                    <a:pt x="20505" y="3682"/>
                  </a:lnTo>
                  <a:lnTo>
                    <a:pt x="20601" y="3920"/>
                  </a:lnTo>
                  <a:lnTo>
                    <a:pt x="20791" y="4514"/>
                  </a:lnTo>
                  <a:lnTo>
                    <a:pt x="20934" y="5108"/>
                  </a:lnTo>
                  <a:lnTo>
                    <a:pt x="20989" y="5346"/>
                  </a:lnTo>
                  <a:lnTo>
                    <a:pt x="20934" y="5464"/>
                  </a:lnTo>
                  <a:lnTo>
                    <a:pt x="20648" y="5583"/>
                  </a:lnTo>
                  <a:lnTo>
                    <a:pt x="20267" y="5583"/>
                  </a:lnTo>
                  <a:lnTo>
                    <a:pt x="19887" y="5464"/>
                  </a:lnTo>
                  <a:lnTo>
                    <a:pt x="19458" y="5227"/>
                  </a:lnTo>
                  <a:lnTo>
                    <a:pt x="18990" y="4870"/>
                  </a:lnTo>
                  <a:lnTo>
                    <a:pt x="18562" y="4395"/>
                  </a:lnTo>
                  <a:lnTo>
                    <a:pt x="18411" y="4276"/>
                  </a:lnTo>
                  <a:lnTo>
                    <a:pt x="18221" y="4039"/>
                  </a:lnTo>
                  <a:lnTo>
                    <a:pt x="17221" y="2495"/>
                  </a:lnTo>
                  <a:lnTo>
                    <a:pt x="17174" y="2376"/>
                  </a:lnTo>
                  <a:lnTo>
                    <a:pt x="17086" y="2019"/>
                  </a:lnTo>
                  <a:lnTo>
                    <a:pt x="16753" y="1307"/>
                  </a:lnTo>
                  <a:lnTo>
                    <a:pt x="16373" y="475"/>
                  </a:lnTo>
                  <a:lnTo>
                    <a:pt x="16230" y="119"/>
                  </a:lnTo>
                  <a:lnTo>
                    <a:pt x="16135" y="0"/>
                  </a:lnTo>
                  <a:lnTo>
                    <a:pt x="16563" y="1425"/>
                  </a:lnTo>
                  <a:lnTo>
                    <a:pt x="16706" y="2138"/>
                  </a:lnTo>
                  <a:lnTo>
                    <a:pt x="16706" y="2257"/>
                  </a:lnTo>
                  <a:lnTo>
                    <a:pt x="16753" y="2257"/>
                  </a:lnTo>
                  <a:lnTo>
                    <a:pt x="19085" y="10216"/>
                  </a:lnTo>
                  <a:lnTo>
                    <a:pt x="19133" y="10572"/>
                  </a:lnTo>
                  <a:lnTo>
                    <a:pt x="19133" y="10929"/>
                  </a:lnTo>
                  <a:lnTo>
                    <a:pt x="18990" y="11404"/>
                  </a:lnTo>
                  <a:lnTo>
                    <a:pt x="18752" y="11641"/>
                  </a:lnTo>
                  <a:lnTo>
                    <a:pt x="18411" y="11641"/>
                  </a:lnTo>
                  <a:lnTo>
                    <a:pt x="18078" y="11166"/>
                  </a:lnTo>
                  <a:lnTo>
                    <a:pt x="17745" y="10572"/>
                  </a:lnTo>
                  <a:lnTo>
                    <a:pt x="17459" y="9978"/>
                  </a:lnTo>
                  <a:lnTo>
                    <a:pt x="17364" y="9741"/>
                  </a:lnTo>
                  <a:lnTo>
                    <a:pt x="17221" y="9147"/>
                  </a:lnTo>
                  <a:lnTo>
                    <a:pt x="16991" y="8315"/>
                  </a:lnTo>
                  <a:lnTo>
                    <a:pt x="16658" y="7484"/>
                  </a:lnTo>
                  <a:lnTo>
                    <a:pt x="16325" y="6533"/>
                  </a:lnTo>
                  <a:lnTo>
                    <a:pt x="16182" y="6296"/>
                  </a:lnTo>
                  <a:lnTo>
                    <a:pt x="16087" y="5940"/>
                  </a:lnTo>
                  <a:lnTo>
                    <a:pt x="15936" y="5227"/>
                  </a:lnTo>
                  <a:lnTo>
                    <a:pt x="15793" y="4633"/>
                  </a:lnTo>
                  <a:lnTo>
                    <a:pt x="15746" y="4158"/>
                  </a:lnTo>
                  <a:lnTo>
                    <a:pt x="15651" y="3801"/>
                  </a:lnTo>
                  <a:lnTo>
                    <a:pt x="15603" y="3564"/>
                  </a:lnTo>
                  <a:lnTo>
                    <a:pt x="15460" y="3445"/>
                  </a:lnTo>
                  <a:lnTo>
                    <a:pt x="15127" y="3089"/>
                  </a:lnTo>
                  <a:lnTo>
                    <a:pt x="14754" y="2732"/>
                  </a:lnTo>
                  <a:lnTo>
                    <a:pt x="14564" y="2613"/>
                  </a:lnTo>
                  <a:lnTo>
                    <a:pt x="14326" y="2613"/>
                  </a:lnTo>
                  <a:lnTo>
                    <a:pt x="14231" y="2851"/>
                  </a:lnTo>
                  <a:lnTo>
                    <a:pt x="14612" y="3089"/>
                  </a:lnTo>
                  <a:lnTo>
                    <a:pt x="14850" y="3564"/>
                  </a:lnTo>
                  <a:lnTo>
                    <a:pt x="14984" y="4039"/>
                  </a:lnTo>
                  <a:lnTo>
                    <a:pt x="15032" y="4395"/>
                  </a:lnTo>
                  <a:lnTo>
                    <a:pt x="14984" y="4752"/>
                  </a:lnTo>
                  <a:lnTo>
                    <a:pt x="15080" y="5346"/>
                  </a:lnTo>
                  <a:lnTo>
                    <a:pt x="15222" y="6296"/>
                  </a:lnTo>
                  <a:lnTo>
                    <a:pt x="15413" y="7246"/>
                  </a:lnTo>
                  <a:lnTo>
                    <a:pt x="15793" y="9503"/>
                  </a:lnTo>
                  <a:lnTo>
                    <a:pt x="16031" y="10572"/>
                  </a:lnTo>
                  <a:lnTo>
                    <a:pt x="16182" y="11523"/>
                  </a:lnTo>
                  <a:lnTo>
                    <a:pt x="16373" y="12473"/>
                  </a:lnTo>
                  <a:lnTo>
                    <a:pt x="16468" y="13186"/>
                  </a:lnTo>
                  <a:lnTo>
                    <a:pt x="16515" y="13522"/>
                  </a:lnTo>
                  <a:lnTo>
                    <a:pt x="16420" y="13760"/>
                  </a:lnTo>
                  <a:lnTo>
                    <a:pt x="15841" y="13760"/>
                  </a:lnTo>
                  <a:lnTo>
                    <a:pt x="15651" y="13641"/>
                  </a:lnTo>
                  <a:lnTo>
                    <a:pt x="15508" y="13522"/>
                  </a:lnTo>
                  <a:lnTo>
                    <a:pt x="15460" y="13522"/>
                  </a:lnTo>
                  <a:lnTo>
                    <a:pt x="15460" y="13403"/>
                  </a:lnTo>
                  <a:lnTo>
                    <a:pt x="15413" y="13304"/>
                  </a:lnTo>
                  <a:lnTo>
                    <a:pt x="15175" y="12592"/>
                  </a:lnTo>
                  <a:lnTo>
                    <a:pt x="14326" y="6415"/>
                  </a:lnTo>
                  <a:lnTo>
                    <a:pt x="14088" y="6533"/>
                  </a:lnTo>
                  <a:lnTo>
                    <a:pt x="13850" y="6533"/>
                  </a:lnTo>
                  <a:lnTo>
                    <a:pt x="13509" y="6177"/>
                  </a:lnTo>
                  <a:lnTo>
                    <a:pt x="13271" y="5702"/>
                  </a:lnTo>
                  <a:lnTo>
                    <a:pt x="13223" y="5464"/>
                  </a:lnTo>
                  <a:lnTo>
                    <a:pt x="13128" y="5346"/>
                  </a:lnTo>
                  <a:lnTo>
                    <a:pt x="12985" y="5464"/>
                  </a:lnTo>
                  <a:lnTo>
                    <a:pt x="12938" y="5702"/>
                  </a:lnTo>
                  <a:lnTo>
                    <a:pt x="12890" y="6058"/>
                  </a:lnTo>
                  <a:lnTo>
                    <a:pt x="12890" y="6177"/>
                  </a:lnTo>
                  <a:lnTo>
                    <a:pt x="13033" y="6296"/>
                  </a:lnTo>
                  <a:lnTo>
                    <a:pt x="13128" y="6652"/>
                  </a:lnTo>
                  <a:lnTo>
                    <a:pt x="13223" y="7246"/>
                  </a:lnTo>
                  <a:lnTo>
                    <a:pt x="13271" y="7959"/>
                  </a:lnTo>
                  <a:lnTo>
                    <a:pt x="13271" y="8197"/>
                  </a:lnTo>
                  <a:lnTo>
                    <a:pt x="13612" y="15067"/>
                  </a:lnTo>
                  <a:lnTo>
                    <a:pt x="13612" y="15423"/>
                  </a:lnTo>
                  <a:lnTo>
                    <a:pt x="13557" y="15304"/>
                  </a:lnTo>
                  <a:lnTo>
                    <a:pt x="13509" y="14948"/>
                  </a:lnTo>
                  <a:lnTo>
                    <a:pt x="13461" y="14829"/>
                  </a:lnTo>
                  <a:lnTo>
                    <a:pt x="13319" y="14116"/>
                  </a:lnTo>
                  <a:lnTo>
                    <a:pt x="13176" y="13304"/>
                  </a:lnTo>
                  <a:lnTo>
                    <a:pt x="13033" y="12473"/>
                  </a:lnTo>
                  <a:lnTo>
                    <a:pt x="12795" y="11523"/>
                  </a:lnTo>
                  <a:lnTo>
                    <a:pt x="12605" y="10691"/>
                  </a:lnTo>
                  <a:lnTo>
                    <a:pt x="12375" y="10097"/>
                  </a:lnTo>
                  <a:lnTo>
                    <a:pt x="12184" y="9741"/>
                  </a:lnTo>
                  <a:lnTo>
                    <a:pt x="11851" y="9503"/>
                  </a:lnTo>
                  <a:lnTo>
                    <a:pt x="11470" y="9503"/>
                  </a:lnTo>
                  <a:lnTo>
                    <a:pt x="11082" y="9622"/>
                  </a:lnTo>
                  <a:lnTo>
                    <a:pt x="10701" y="9860"/>
                  </a:lnTo>
                  <a:lnTo>
                    <a:pt x="9900" y="10454"/>
                  </a:lnTo>
                  <a:lnTo>
                    <a:pt x="9186" y="11285"/>
                  </a:lnTo>
                  <a:lnTo>
                    <a:pt x="8757" y="11879"/>
                  </a:lnTo>
                  <a:lnTo>
                    <a:pt x="8226" y="12354"/>
                  </a:lnTo>
                  <a:lnTo>
                    <a:pt x="7901" y="12473"/>
                  </a:lnTo>
                  <a:lnTo>
                    <a:pt x="7520" y="12473"/>
                  </a:lnTo>
                  <a:lnTo>
                    <a:pt x="7139" y="12235"/>
                  </a:lnTo>
                  <a:lnTo>
                    <a:pt x="6663" y="11641"/>
                  </a:lnTo>
                  <a:lnTo>
                    <a:pt x="5664" y="10572"/>
                  </a:lnTo>
                  <a:lnTo>
                    <a:pt x="4617" y="9384"/>
                  </a:lnTo>
                  <a:lnTo>
                    <a:pt x="3514" y="8078"/>
                  </a:lnTo>
                  <a:lnTo>
                    <a:pt x="2523" y="6890"/>
                  </a:lnTo>
                  <a:lnTo>
                    <a:pt x="1571" y="5702"/>
                  </a:lnTo>
                  <a:lnTo>
                    <a:pt x="1182" y="5227"/>
                  </a:lnTo>
                  <a:lnTo>
                    <a:pt x="809" y="4752"/>
                  </a:lnTo>
                  <a:lnTo>
                    <a:pt x="0" y="3702"/>
                  </a:lnTo>
                  <a:lnTo>
                    <a:pt x="0" y="9107"/>
                  </a:lnTo>
                  <a:lnTo>
                    <a:pt x="286" y="9384"/>
                  </a:lnTo>
                  <a:lnTo>
                    <a:pt x="1182" y="10216"/>
                  </a:lnTo>
                  <a:lnTo>
                    <a:pt x="1713" y="10691"/>
                  </a:lnTo>
                  <a:lnTo>
                    <a:pt x="2285" y="11285"/>
                  </a:lnTo>
                  <a:lnTo>
                    <a:pt x="2760" y="11760"/>
                  </a:lnTo>
                  <a:lnTo>
                    <a:pt x="3427" y="12592"/>
                  </a:lnTo>
                  <a:lnTo>
                    <a:pt x="3657" y="12948"/>
                  </a:lnTo>
                  <a:lnTo>
                    <a:pt x="3998" y="13304"/>
                  </a:lnTo>
                  <a:lnTo>
                    <a:pt x="4664" y="13997"/>
                  </a:lnTo>
                  <a:lnTo>
                    <a:pt x="5426" y="14710"/>
                  </a:lnTo>
                  <a:lnTo>
                    <a:pt x="5751" y="14948"/>
                  </a:lnTo>
                  <a:lnTo>
                    <a:pt x="6037" y="15185"/>
                  </a:lnTo>
                  <a:lnTo>
                    <a:pt x="6568" y="15423"/>
                  </a:lnTo>
                  <a:lnTo>
                    <a:pt x="7092" y="15542"/>
                  </a:lnTo>
                  <a:lnTo>
                    <a:pt x="7663" y="15660"/>
                  </a:lnTo>
                  <a:lnTo>
                    <a:pt x="8178" y="15660"/>
                  </a:lnTo>
                  <a:lnTo>
                    <a:pt x="8662" y="15542"/>
                  </a:lnTo>
                  <a:lnTo>
                    <a:pt x="9091" y="15542"/>
                  </a:lnTo>
                  <a:lnTo>
                    <a:pt x="9329" y="15423"/>
                  </a:lnTo>
                  <a:lnTo>
                    <a:pt x="9424" y="15423"/>
                  </a:lnTo>
                  <a:lnTo>
                    <a:pt x="9804" y="15542"/>
                  </a:lnTo>
                  <a:lnTo>
                    <a:pt x="10138" y="15660"/>
                  </a:lnTo>
                  <a:lnTo>
                    <a:pt x="10368" y="15898"/>
                  </a:lnTo>
                  <a:lnTo>
                    <a:pt x="10606" y="16017"/>
                  </a:lnTo>
                  <a:lnTo>
                    <a:pt x="10939" y="16373"/>
                  </a:lnTo>
                  <a:lnTo>
                    <a:pt x="11137" y="16730"/>
                  </a:lnTo>
                  <a:lnTo>
                    <a:pt x="11232" y="17086"/>
                  </a:lnTo>
                  <a:lnTo>
                    <a:pt x="11232" y="17561"/>
                  </a:lnTo>
                  <a:lnTo>
                    <a:pt x="11185" y="17561"/>
                  </a:lnTo>
                  <a:lnTo>
                    <a:pt x="11082" y="17680"/>
                  </a:lnTo>
                  <a:lnTo>
                    <a:pt x="10939" y="17918"/>
                  </a:lnTo>
                  <a:lnTo>
                    <a:pt x="10796" y="18274"/>
                  </a:lnTo>
                  <a:lnTo>
                    <a:pt x="10748" y="18630"/>
                  </a:lnTo>
                  <a:lnTo>
                    <a:pt x="10796" y="19224"/>
                  </a:lnTo>
                  <a:lnTo>
                    <a:pt x="10844" y="19581"/>
                  </a:lnTo>
                  <a:lnTo>
                    <a:pt x="10986" y="19937"/>
                  </a:lnTo>
                  <a:lnTo>
                    <a:pt x="11137" y="20293"/>
                  </a:lnTo>
                  <a:lnTo>
                    <a:pt x="11375" y="20768"/>
                  </a:lnTo>
                  <a:lnTo>
                    <a:pt x="11851" y="21481"/>
                  </a:lnTo>
                  <a:lnTo>
                    <a:pt x="12327" y="21600"/>
                  </a:lnTo>
                  <a:lnTo>
                    <a:pt x="12747" y="21481"/>
                  </a:lnTo>
                  <a:lnTo>
                    <a:pt x="13176" y="21125"/>
                  </a:lnTo>
                  <a:lnTo>
                    <a:pt x="13461" y="20650"/>
                  </a:lnTo>
                  <a:lnTo>
                    <a:pt x="13755" y="20175"/>
                  </a:lnTo>
                  <a:lnTo>
                    <a:pt x="13898" y="19699"/>
                  </a:lnTo>
                  <a:lnTo>
                    <a:pt x="13945" y="19581"/>
                  </a:lnTo>
                  <a:lnTo>
                    <a:pt x="14374" y="19581"/>
                  </a:lnTo>
                  <a:lnTo>
                    <a:pt x="14754" y="19462"/>
                  </a:lnTo>
                  <a:lnTo>
                    <a:pt x="15127" y="19105"/>
                  </a:lnTo>
                  <a:lnTo>
                    <a:pt x="15413" y="18630"/>
                  </a:lnTo>
                  <a:lnTo>
                    <a:pt x="15651" y="18155"/>
                  </a:lnTo>
                  <a:lnTo>
                    <a:pt x="15889" y="17799"/>
                  </a:lnTo>
                  <a:lnTo>
                    <a:pt x="15984" y="17442"/>
                  </a:lnTo>
                  <a:lnTo>
                    <a:pt x="16031" y="17324"/>
                  </a:lnTo>
                  <a:lnTo>
                    <a:pt x="17459" y="17799"/>
                  </a:lnTo>
                  <a:lnTo>
                    <a:pt x="17792" y="17918"/>
                  </a:lnTo>
                  <a:lnTo>
                    <a:pt x="18030" y="17799"/>
                  </a:lnTo>
                  <a:lnTo>
                    <a:pt x="18459" y="17561"/>
                  </a:lnTo>
                  <a:lnTo>
                    <a:pt x="18752" y="17086"/>
                  </a:lnTo>
                  <a:lnTo>
                    <a:pt x="18943" y="16373"/>
                  </a:lnTo>
                  <a:lnTo>
                    <a:pt x="19038" y="15779"/>
                  </a:lnTo>
                  <a:lnTo>
                    <a:pt x="19038" y="14591"/>
                  </a:lnTo>
                  <a:lnTo>
                    <a:pt x="19181" y="14591"/>
                  </a:lnTo>
                  <a:lnTo>
                    <a:pt x="19323" y="14473"/>
                  </a:lnTo>
                  <a:lnTo>
                    <a:pt x="19601" y="13879"/>
                  </a:lnTo>
                  <a:lnTo>
                    <a:pt x="19934" y="13067"/>
                  </a:lnTo>
                  <a:lnTo>
                    <a:pt x="20267" y="11998"/>
                  </a:lnTo>
                  <a:lnTo>
                    <a:pt x="20553" y="10929"/>
                  </a:lnTo>
                  <a:lnTo>
                    <a:pt x="20791" y="9978"/>
                  </a:lnTo>
                  <a:lnTo>
                    <a:pt x="20934" y="9266"/>
                  </a:lnTo>
                  <a:lnTo>
                    <a:pt x="20989" y="9147"/>
                  </a:lnTo>
                  <a:lnTo>
                    <a:pt x="20989" y="9028"/>
                  </a:lnTo>
                  <a:lnTo>
                    <a:pt x="21362" y="7405"/>
                  </a:lnTo>
                  <a:lnTo>
                    <a:pt x="21600" y="5920"/>
                  </a:lnTo>
                  <a:close/>
                </a:path>
              </a:pathLst>
            </a:custGeom>
            <a:solidFill>
              <a:srgbClr val="E0EB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8" name="Shape 18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xfrm>
            <a:off x="8439785" y="6449060"/>
            <a:ext cx="247015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77A4A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F2FB5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6.xml"/><Relationship Id="rId5" Type="http://schemas.openxmlformats.org/officeDocument/2006/relationships/slide" Target="slide23.xml"/><Relationship Id="rId6" Type="http://schemas.openxmlformats.org/officeDocument/2006/relationships/slide" Target="slide28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1.xml"/><Relationship Id="rId3" Type="http://schemas.openxmlformats.org/officeDocument/2006/relationships/image" Target="../media/image2.pn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3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jpeg"/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.pn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7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jpeg"/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33.jpeg"/><Relationship Id="rId6" Type="http://schemas.openxmlformats.org/officeDocument/2006/relationships/image" Target="../media/image76.jpeg"/><Relationship Id="rId7" Type="http://schemas.openxmlformats.org/officeDocument/2006/relationships/slide" Target="slide1.xml"/><Relationship Id="rId8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jpeg"/><Relationship Id="rId3" Type="http://schemas.openxmlformats.org/officeDocument/2006/relationships/slide" Target="slide1.xml"/><Relationship Id="rId4" Type="http://schemas.openxmlformats.org/officeDocument/2006/relationships/image" Target="../media/image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ctrTitle"/>
          </p:nvPr>
        </p:nvSpPr>
        <p:spPr>
          <a:xfrm>
            <a:off x="685800" y="1219200"/>
            <a:ext cx="7772400" cy="2000250"/>
          </a:xfrm>
          <a:prstGeom prst="rect">
            <a:avLst/>
          </a:prstGeom>
        </p:spPr>
        <p:txBody>
          <a:bodyPr/>
          <a:lstStyle>
            <a:lvl1pPr defTabSz="694944">
              <a:lnSpc>
                <a:spcPct val="150000"/>
              </a:lnSpc>
              <a:defRPr b="0" sz="5016">
                <a:effectLst>
                  <a:outerShdw sx="100000" sy="100000" kx="0" ky="0" algn="b" rotWithShape="0" blurRad="9652" dist="28956" dir="2700000">
                    <a:srgbClr val="DDDDDD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EVALUACIÓN SEMÁNTICA</a:t>
            </a:r>
          </a:p>
        </p:txBody>
      </p:sp>
      <p:sp>
        <p:nvSpPr>
          <p:cNvPr id="55" name="Shape 55"/>
          <p:cNvSpPr/>
          <p:nvPr>
            <p:ph type="subTitle" sz="quarter" idx="1"/>
          </p:nvPr>
        </p:nvSpPr>
        <p:spPr>
          <a:xfrm>
            <a:off x="2362199" y="3429000"/>
            <a:ext cx="4572002" cy="609600"/>
          </a:xfrm>
          <a:prstGeom prst="rect">
            <a:avLst/>
          </a:prstGeom>
        </p:spPr>
        <p:txBody>
          <a:bodyPr/>
          <a:lstStyle>
            <a:lvl1pPr defTabSz="859536">
              <a:spcBef>
                <a:spcPts val="800"/>
              </a:spcBef>
              <a:defRPr b="1" sz="3384">
                <a:effectLst>
                  <a:outerShdw sx="100000" sy="100000" kx="0" ky="0" algn="b" rotWithShape="0" blurRad="11938" dist="23876" dir="2700000">
                    <a:srgbClr val="DDDDDD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7 años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685799" y="4343399"/>
            <a:ext cx="2362201" cy="685801"/>
            <a:chOff x="0" y="0"/>
            <a:chExt cx="2362200" cy="685800"/>
          </a:xfrm>
        </p:grpSpPr>
        <p:sp>
          <p:nvSpPr>
            <p:cNvPr id="56" name="Shape 56">
              <a:hlinkClick r:id="rId2" invalidUrl="" action="ppaction://hlinksldjump" tgtFrame="" tooltip="" history="1" highlightClick="0" endSnd="0"/>
            </p:cNvPr>
            <p:cNvSpPr/>
            <p:nvPr/>
          </p:nvSpPr>
          <p:spPr>
            <a:xfrm>
              <a:off x="0" y="0"/>
              <a:ext cx="2362200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4" y="0"/>
                  </a:moveTo>
                  <a:cubicBezTo>
                    <a:pt x="351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351" y="21600"/>
                    <a:pt x="784" y="21600"/>
                  </a:cubicBezTo>
                  <a:lnTo>
                    <a:pt x="20816" y="21600"/>
                  </a:lnTo>
                  <a:cubicBezTo>
                    <a:pt x="21249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1249" y="0"/>
                    <a:pt x="208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" name="Shape 57">
              <a:hlinkClick r:id="rId2" invalidUrl="" action="ppaction://hlinksldjump" tgtFrame="" tooltip="" history="1" highlightClick="0" endSnd="0"/>
            </p:cNvPr>
            <p:cNvSpPr/>
            <p:nvPr/>
          </p:nvSpPr>
          <p:spPr>
            <a:xfrm>
              <a:off x="152400" y="152400"/>
              <a:ext cx="21336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b="1" sz="2400"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latin typeface="Arial"/>
                  <a:ea typeface="Arial"/>
                  <a:cs typeface="Arial"/>
                  <a:sym typeface="Arial"/>
                  <a:hlinkClick r:id="rId2" invalidUrl="" action="ppaction://hlinksldjump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000000"/>
                  </a:solidFill>
                  <a:uFillTx/>
                </a:defRPr>
              </a:pPr>
              <a:r>
                <a:rPr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hlinkClick r:id="" invalidUrl="" action="ppaction://hlinksldjump" tgtFrame="" tooltip="" history="1" highlightClick="0" endSnd="0"/>
                </a:rPr>
                <a:t>Designación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447799" y="5181599"/>
            <a:ext cx="2362201" cy="685801"/>
            <a:chOff x="0" y="0"/>
            <a:chExt cx="2362200" cy="685800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2362200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4" y="0"/>
                  </a:moveTo>
                  <a:cubicBezTo>
                    <a:pt x="351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351" y="21600"/>
                    <a:pt x="784" y="21600"/>
                  </a:cubicBezTo>
                  <a:lnTo>
                    <a:pt x="20816" y="21600"/>
                  </a:lnTo>
                  <a:cubicBezTo>
                    <a:pt x="21249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1249" y="0"/>
                    <a:pt x="208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" name="Shape 60">
              <a:hlinkClick r:id="rId3" invalidUrl="" action="ppaction://hlinksldjump" tgtFrame="" tooltip="" history="1" highlightClick="0" endSnd="0"/>
            </p:cNvPr>
            <p:cNvSpPr/>
            <p:nvPr/>
          </p:nvSpPr>
          <p:spPr>
            <a:xfrm>
              <a:off x="152400" y="152400"/>
              <a:ext cx="21336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b="1" sz="2400"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latin typeface="Arial"/>
                  <a:ea typeface="Arial"/>
                  <a:cs typeface="Arial"/>
                  <a:sym typeface="Arial"/>
                  <a:hlinkClick r:id="rId3" invalidUrl="" action="ppaction://hlinksldjump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000000"/>
                  </a:solidFill>
                  <a:uFillTx/>
                </a:defRPr>
              </a:pPr>
              <a:r>
                <a:rPr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hlinkClick r:id="" invalidUrl="" action="ppaction://hlinksldjump" tgtFrame="" tooltip="" history="1" highlightClick="0" endSnd="0"/>
                </a:rPr>
                <a:t>¿Cuál sobra?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486399" y="5105399"/>
            <a:ext cx="2362201" cy="685801"/>
            <a:chOff x="0" y="0"/>
            <a:chExt cx="2362200" cy="685800"/>
          </a:xfrm>
        </p:grpSpPr>
        <p:sp>
          <p:nvSpPr>
            <p:cNvPr id="62" name="Shape 62"/>
            <p:cNvSpPr/>
            <p:nvPr/>
          </p:nvSpPr>
          <p:spPr>
            <a:xfrm>
              <a:off x="0" y="0"/>
              <a:ext cx="2362200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4" y="0"/>
                  </a:moveTo>
                  <a:cubicBezTo>
                    <a:pt x="351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351" y="21600"/>
                    <a:pt x="784" y="21600"/>
                  </a:cubicBezTo>
                  <a:lnTo>
                    <a:pt x="20816" y="21600"/>
                  </a:lnTo>
                  <a:cubicBezTo>
                    <a:pt x="21249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1249" y="0"/>
                    <a:pt x="208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3" name="Shape 63">
              <a:hlinkClick r:id="rId4" invalidUrl="" action="ppaction://hlinksldjump" tgtFrame="" tooltip="" history="1" highlightClick="0" endSnd="0"/>
            </p:cNvPr>
            <p:cNvSpPr/>
            <p:nvPr/>
          </p:nvSpPr>
          <p:spPr>
            <a:xfrm>
              <a:off x="152400" y="152400"/>
              <a:ext cx="21336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400"/>
                </a:spcBef>
                <a:defRPr b="1" sz="2400"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latin typeface="Arial"/>
                  <a:ea typeface="Arial"/>
                  <a:cs typeface="Arial"/>
                  <a:sym typeface="Arial"/>
                  <a:hlinkClick r:id="rId5" invalidUrl="" action="ppaction://hlinksldjump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000000"/>
                  </a:solidFill>
                  <a:uFillTx/>
                </a:defRPr>
              </a:pPr>
              <a:r>
                <a:rPr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hlinkClick r:id="" invalidUrl="" action="ppaction://hlinksldjump" tgtFrame="" tooltip="" history="1" highlightClick="0" endSnd="0"/>
                </a:rPr>
                <a:t>Definición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6248399" y="4267199"/>
            <a:ext cx="2362201" cy="685801"/>
            <a:chOff x="0" y="0"/>
            <a:chExt cx="2362200" cy="685800"/>
          </a:xfrm>
        </p:grpSpPr>
        <p:sp>
          <p:nvSpPr>
            <p:cNvPr id="65" name="Shape 65"/>
            <p:cNvSpPr/>
            <p:nvPr/>
          </p:nvSpPr>
          <p:spPr>
            <a:xfrm>
              <a:off x="0" y="0"/>
              <a:ext cx="2362200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4" y="0"/>
                  </a:moveTo>
                  <a:cubicBezTo>
                    <a:pt x="351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351" y="21600"/>
                    <a:pt x="784" y="21600"/>
                  </a:cubicBezTo>
                  <a:lnTo>
                    <a:pt x="20816" y="21600"/>
                  </a:lnTo>
                  <a:cubicBezTo>
                    <a:pt x="21249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1249" y="0"/>
                    <a:pt x="208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" name="Shape 66">
              <a:hlinkClick r:id="rId2" invalidUrl="" action="ppaction://hlinksldjump" tgtFrame="" tooltip="" history="1" highlightClick="0" endSnd="0"/>
            </p:cNvPr>
            <p:cNvSpPr/>
            <p:nvPr/>
          </p:nvSpPr>
          <p:spPr>
            <a:xfrm>
              <a:off x="152400" y="152400"/>
              <a:ext cx="2133600" cy="41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300"/>
                </a:spcBef>
                <a:defRPr b="1" sz="2200"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latin typeface="Arial"/>
                  <a:ea typeface="Arial"/>
                  <a:cs typeface="Arial"/>
                  <a:sym typeface="Arial"/>
                  <a:hlinkClick r:id="rId2" invalidUrl="" action="ppaction://hlinksldjump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000000"/>
                  </a:solidFill>
                  <a:uFillTx/>
                </a:defRPr>
              </a:pPr>
              <a:r>
                <a:rPr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hlinkClick r:id="" invalidUrl="" action="ppaction://hlinksldjump" tgtFrame="" tooltip="" history="1" highlightClick="0" endSnd="0"/>
                </a:rPr>
                <a:t>Denominación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3352799" y="5943599"/>
            <a:ext cx="2667001" cy="685801"/>
            <a:chOff x="0" y="0"/>
            <a:chExt cx="2667000" cy="685800"/>
          </a:xfrm>
        </p:grpSpPr>
        <p:sp>
          <p:nvSpPr>
            <p:cNvPr id="68" name="Shape 68"/>
            <p:cNvSpPr/>
            <p:nvPr/>
          </p:nvSpPr>
          <p:spPr>
            <a:xfrm>
              <a:off x="0" y="0"/>
              <a:ext cx="2667000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4" y="0"/>
                  </a:moveTo>
                  <a:cubicBezTo>
                    <a:pt x="311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311" y="21600"/>
                    <a:pt x="694" y="21600"/>
                  </a:cubicBezTo>
                  <a:lnTo>
                    <a:pt x="20906" y="21600"/>
                  </a:lnTo>
                  <a:cubicBezTo>
                    <a:pt x="21289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1289" y="0"/>
                    <a:pt x="2090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" name="Shape 69">
              <a:hlinkClick r:id="rId4" invalidUrl="" action="ppaction://hlinksldjump" tgtFrame="" tooltip="" history="1" highlightClick="0" endSnd="0"/>
            </p:cNvPr>
            <p:cNvSpPr/>
            <p:nvPr/>
          </p:nvSpPr>
          <p:spPr>
            <a:xfrm>
              <a:off x="172064" y="152400"/>
              <a:ext cx="2408904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200"/>
                </a:spcBef>
                <a:defRPr b="1" sz="2000"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latin typeface="Arial"/>
                  <a:ea typeface="Arial"/>
                  <a:cs typeface="Arial"/>
                  <a:sym typeface="Arial"/>
                  <a:hlinkClick r:id="rId6" invalidUrl="" action="ppaction://hlinksldjump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000000"/>
                  </a:solidFill>
                  <a:uFillTx/>
                </a:defRPr>
              </a:pPr>
              <a:r>
                <a:rPr u="sng">
                  <a:solidFill>
                    <a:srgbClr val="3F2FB5"/>
                  </a:solidFill>
                  <a:uFill>
                    <a:solidFill>
                      <a:srgbClr val="3F2FB5"/>
                    </a:solidFill>
                  </a:uFill>
                  <a:hlinkClick r:id="" invalidUrl="" action="ppaction://hlinksldjump" tgtFrame="" tooltip="" history="1" highlightClick="0" endSnd="0"/>
                </a:rPr>
                <a:t>Cierre gramatical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457200" y="228600"/>
            <a:ext cx="1752600" cy="71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Denominación. 6 años.</a:t>
            </a:r>
          </a:p>
        </p:txBody>
      </p:sp>
      <p:sp>
        <p:nvSpPr>
          <p:cNvPr id="131" name="Shape 131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132" name="Shape 132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33" name="PIRAM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2819400"/>
            <a:ext cx="2057400" cy="188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cilin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2133600"/>
            <a:ext cx="200025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CAGLYQ6ZCA2O9TJ4CA4916J0CAN4JTG4CAOFGCAPCAVD4XHECAGQX0R2CAH5J2OHCA76DNK2CA146UCZCA0IUUMUCASH39KCCAAFFODGCAK6J50KCAOI3RHACAJ3T647CAZ6RO2GCAZSDQD3CA553W1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2737" y="609600"/>
            <a:ext cx="2047876" cy="212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ESFERA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76600" y="3352800"/>
            <a:ext cx="2339975" cy="266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139" name="Shape 139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140" name="Shape 140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41" name="carpinter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2209800"/>
            <a:ext cx="3352800" cy="301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fontaner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3810000"/>
            <a:ext cx="2298700" cy="266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obrero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000" y="1143000"/>
            <a:ext cx="3200400" cy="2395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146" name="Shape 146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147" name="Shape 147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48" name="000497530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457200"/>
            <a:ext cx="2971800" cy="267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DSCF920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3446462"/>
            <a:ext cx="3200400" cy="2598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SAXOFO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763587"/>
            <a:ext cx="3352800" cy="281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violín 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" y="3905250"/>
            <a:ext cx="3200400" cy="2395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154" name="Shape 154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155" name="Shape 155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56" name="j0432680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ecadencia_wm[1]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4450" y="3657600"/>
            <a:ext cx="180975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jardin[1]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304800"/>
            <a:ext cx="3048000" cy="2913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lantar 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00600" y="3657600"/>
            <a:ext cx="3179763" cy="239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embrar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5800" y="1066800"/>
            <a:ext cx="3124200" cy="2347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body" idx="1"/>
          </p:nvPr>
        </p:nvSpPr>
        <p:spPr>
          <a:xfrm>
            <a:off x="304800" y="2743200"/>
            <a:ext cx="8382000" cy="33528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700"/>
              </a:spcBef>
              <a:buSzTx/>
              <a:buNone/>
              <a:defRPr b="1" sz="72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¿CUÁL SOBRA?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sobra?</a:t>
            </a:r>
          </a:p>
        </p:txBody>
      </p:sp>
      <p:sp>
        <p:nvSpPr>
          <p:cNvPr id="165" name="Shape 165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sp>
        <p:nvSpPr>
          <p:cNvPr id="166" name="Shape 166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¿Cuál sobra? 7 años.</a:t>
            </a:r>
          </a:p>
        </p:txBody>
      </p:sp>
      <p:pic>
        <p:nvPicPr>
          <p:cNvPr id="167" name="aguila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295400"/>
            <a:ext cx="1547813" cy="174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colibri-thalassinus[1]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762000"/>
            <a:ext cx="2095500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gaviota_dominicana[1]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00" y="4191000"/>
            <a:ext cx="188595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halcon[1]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52800" y="1143000"/>
            <a:ext cx="1671638" cy="249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VO REAL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600" y="4114800"/>
            <a:ext cx="2238375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2006_0726Imagen0122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53200" y="3200400"/>
            <a:ext cx="1657350" cy="220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sobra?</a:t>
            </a:r>
          </a:p>
        </p:txBody>
      </p:sp>
      <p:sp>
        <p:nvSpPr>
          <p:cNvPr id="175" name="Shape 175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sp>
        <p:nvSpPr>
          <p:cNvPr id="176" name="Shape 176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¿Cuál sobra? 7 años.</a:t>
            </a:r>
          </a:p>
        </p:txBody>
      </p:sp>
      <p:pic>
        <p:nvPicPr>
          <p:cNvPr id="177" name="batidor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295400"/>
            <a:ext cx="1270000" cy="38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microonda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0" y="762000"/>
            <a:ext cx="3136900" cy="208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electrodomestico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4600" y="990600"/>
            <a:ext cx="28448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vitroceramica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8400" y="4038600"/>
            <a:ext cx="28448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cuchillo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43600" y="3429000"/>
            <a:ext cx="2787650" cy="1851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ulmon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787437">
            <a:off x="5562600" y="457200"/>
            <a:ext cx="285750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sobra?</a:t>
            </a:r>
          </a:p>
        </p:txBody>
      </p:sp>
      <p:sp>
        <p:nvSpPr>
          <p:cNvPr id="185" name="Shape 185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sp>
        <p:nvSpPr>
          <p:cNvPr id="186" name="Shape 186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¿Cuál sobra? 7 años.</a:t>
            </a:r>
          </a:p>
        </p:txBody>
      </p:sp>
      <p:pic>
        <p:nvPicPr>
          <p:cNvPr id="187" name="OREJ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67356">
            <a:off x="3581400" y="2362200"/>
            <a:ext cx="24384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Fotos cole 05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4191000"/>
            <a:ext cx="2514600" cy="188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BOCA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932632">
            <a:off x="512762" y="1325562"/>
            <a:ext cx="2743201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J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301910">
            <a:off x="5600700" y="4016375"/>
            <a:ext cx="2743200" cy="205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¿Cuál sobra? 7 años.</a:t>
            </a:r>
          </a:p>
        </p:txBody>
      </p:sp>
      <p:sp>
        <p:nvSpPr>
          <p:cNvPr id="193" name="Shape 193"/>
          <p:cNvSpPr/>
          <p:nvPr/>
        </p:nvSpPr>
        <p:spPr>
          <a:xfrm>
            <a:off x="2514600" y="6096000"/>
            <a:ext cx="3733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sobra?</a:t>
            </a:r>
          </a:p>
        </p:txBody>
      </p:sp>
      <p:sp>
        <p:nvSpPr>
          <p:cNvPr id="194" name="Shape 194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95" name="image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062540">
            <a:off x="457200" y="1143000"/>
            <a:ext cx="2819400" cy="1893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0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723908">
            <a:off x="5867400" y="762000"/>
            <a:ext cx="2509838" cy="233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01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5200" y="609600"/>
            <a:ext cx="1943100" cy="403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manzana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628557">
            <a:off x="5562600" y="3962400"/>
            <a:ext cx="2544763" cy="1916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melocoton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609326">
            <a:off x="533400" y="3581400"/>
            <a:ext cx="22860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¿Cuál sobra?. 7 años.</a:t>
            </a:r>
          </a:p>
        </p:txBody>
      </p:sp>
      <p:sp>
        <p:nvSpPr>
          <p:cNvPr id="202" name="Shape 202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sobra?</a:t>
            </a:r>
          </a:p>
        </p:txBody>
      </p:sp>
      <p:sp>
        <p:nvSpPr>
          <p:cNvPr id="203" name="Shape 203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204" name="DSCF92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3810000"/>
            <a:ext cx="2743200" cy="222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AXOFO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763587"/>
            <a:ext cx="3352800" cy="281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SCF920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7800" y="1803400"/>
            <a:ext cx="11684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gaita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600" y="4000500"/>
            <a:ext cx="2667000" cy="199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violín 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43600" y="914400"/>
            <a:ext cx="2743200" cy="2052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body" idx="1"/>
          </p:nvPr>
        </p:nvSpPr>
        <p:spPr>
          <a:xfrm>
            <a:off x="533400" y="1676400"/>
            <a:ext cx="8229600" cy="3962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500"/>
              </a:spcBef>
              <a:buSzTx/>
              <a:buNone/>
              <a:defRPr b="1" sz="66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</a:t>
            </a:r>
          </a:p>
          <a:p>
            <a:pPr algn="ctr">
              <a:lnSpc>
                <a:spcPct val="90000"/>
              </a:lnSpc>
              <a:spcBef>
                <a:spcPts val="1500"/>
              </a:spcBef>
              <a:buSzTx/>
              <a:buNone/>
              <a:defRPr b="1" sz="66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Y</a:t>
            </a:r>
          </a:p>
          <a:p>
            <a:pPr algn="ctr">
              <a:lnSpc>
                <a:spcPct val="90000"/>
              </a:lnSpc>
              <a:spcBef>
                <a:spcPts val="1500"/>
              </a:spcBef>
              <a:buSzTx/>
              <a:buNone/>
              <a:defRPr b="1" sz="66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DENOMINACIÓN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¿Cuál sobra?. 7 años.</a:t>
            </a:r>
          </a:p>
        </p:txBody>
      </p:sp>
      <p:sp>
        <p:nvSpPr>
          <p:cNvPr id="211" name="Shape 211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sobra?</a:t>
            </a:r>
          </a:p>
        </p:txBody>
      </p:sp>
      <p:sp>
        <p:nvSpPr>
          <p:cNvPr id="212" name="Shape 212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213" name="CAM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140200"/>
            <a:ext cx="2647950" cy="17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amur-ambulancia[1]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4343400"/>
            <a:ext cx="2381250" cy="158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autob^^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219200"/>
            <a:ext cx="2971800" cy="1682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avio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000" y="3048000"/>
            <a:ext cx="3714750" cy="1009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BICI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81600" y="609600"/>
            <a:ext cx="2362200" cy="236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¿Cuál sobra?. 7 años.</a:t>
            </a:r>
          </a:p>
        </p:txBody>
      </p:sp>
      <p:sp>
        <p:nvSpPr>
          <p:cNvPr id="220" name="Shape 220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sobra?</a:t>
            </a:r>
          </a:p>
        </p:txBody>
      </p:sp>
      <p:sp>
        <p:nvSpPr>
          <p:cNvPr id="221" name="Shape 221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222" name="how-to-tie-a-bow-tie-video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4648200"/>
            <a:ext cx="1990725" cy="1285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corba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85800"/>
            <a:ext cx="1905000" cy="238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a_traje[1]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1143000"/>
            <a:ext cx="20193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falda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76600" y="1143000"/>
            <a:ext cx="2590800" cy="259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calzoncill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62600" y="4343400"/>
            <a:ext cx="2000250" cy="1660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¿Cuál sobra?. 7 años.</a:t>
            </a:r>
          </a:p>
        </p:txBody>
      </p:sp>
      <p:sp>
        <p:nvSpPr>
          <p:cNvPr id="229" name="Shape 229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sobra?</a:t>
            </a:r>
          </a:p>
        </p:txBody>
      </p:sp>
      <p:sp>
        <p:nvSpPr>
          <p:cNvPr id="230" name="Shape 230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231" name="dependient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533400"/>
            <a:ext cx="28194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eluquera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2743200"/>
            <a:ext cx="3048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farmaceutica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1219200"/>
            <a:ext cx="27432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fontaner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05600" y="3505200"/>
            <a:ext cx="1970088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fotocopiadora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600" y="3886200"/>
            <a:ext cx="2143125" cy="199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j0432680.pn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010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body" idx="1"/>
          </p:nvPr>
        </p:nvSpPr>
        <p:spPr>
          <a:xfrm>
            <a:off x="304800" y="2743200"/>
            <a:ext cx="8382000" cy="33528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700"/>
              </a:spcBef>
              <a:buSzTx/>
              <a:buNone/>
              <a:defRPr b="1" sz="72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DEFINICIÓN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Definición. 7 años.</a:t>
            </a:r>
          </a:p>
        </p:txBody>
      </p:sp>
      <p:sp>
        <p:nvSpPr>
          <p:cNvPr id="241" name="Shape 241"/>
          <p:cNvSpPr/>
          <p:nvPr/>
        </p:nvSpPr>
        <p:spPr>
          <a:xfrm>
            <a:off x="1447800" y="6096000"/>
            <a:ext cx="5257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es? ¿Para qué sirve?</a:t>
            </a:r>
          </a:p>
        </p:txBody>
      </p:sp>
      <p:sp>
        <p:nvSpPr>
          <p:cNvPr id="242" name="Shape 242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243" name="transatlantico3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524000"/>
            <a:ext cx="5105400" cy="3343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Definición. 7 años.</a:t>
            </a:r>
          </a:p>
        </p:txBody>
      </p:sp>
      <p:sp>
        <p:nvSpPr>
          <p:cNvPr id="246" name="Shape 246"/>
          <p:cNvSpPr/>
          <p:nvPr/>
        </p:nvSpPr>
        <p:spPr>
          <a:xfrm>
            <a:off x="1447800" y="6096000"/>
            <a:ext cx="5257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es? ¿Para qué sirve?</a:t>
            </a:r>
          </a:p>
        </p:txBody>
      </p:sp>
      <p:sp>
        <p:nvSpPr>
          <p:cNvPr id="247" name="Shape 247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248" name="buzon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506537"/>
            <a:ext cx="5257800" cy="3490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Definición. 7 años.</a:t>
            </a:r>
          </a:p>
        </p:txBody>
      </p:sp>
      <p:sp>
        <p:nvSpPr>
          <p:cNvPr id="251" name="Shape 251"/>
          <p:cNvSpPr/>
          <p:nvPr/>
        </p:nvSpPr>
        <p:spPr>
          <a:xfrm>
            <a:off x="1447800" y="6096000"/>
            <a:ext cx="5257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es? ¿Para qué sirve?</a:t>
            </a:r>
          </a:p>
        </p:txBody>
      </p:sp>
      <p:sp>
        <p:nvSpPr>
          <p:cNvPr id="252" name="Shape 252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253" name="pulmone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1524000"/>
            <a:ext cx="2933700" cy="38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Definición. 7 años.</a:t>
            </a:r>
          </a:p>
        </p:txBody>
      </p:sp>
      <p:sp>
        <p:nvSpPr>
          <p:cNvPr id="256" name="Shape 256"/>
          <p:cNvSpPr/>
          <p:nvPr/>
        </p:nvSpPr>
        <p:spPr>
          <a:xfrm>
            <a:off x="1447800" y="6096000"/>
            <a:ext cx="5257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¿Qué es? ¿Para qué sirve?</a:t>
            </a:r>
          </a:p>
        </p:txBody>
      </p:sp>
      <p:sp>
        <p:nvSpPr>
          <p:cNvPr id="257" name="Shape 257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258" name="fotocopiador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163637"/>
            <a:ext cx="4191000" cy="389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j0432680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body" idx="1"/>
          </p:nvPr>
        </p:nvSpPr>
        <p:spPr>
          <a:xfrm>
            <a:off x="457200" y="2133600"/>
            <a:ext cx="8229600" cy="33528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700"/>
              </a:spcBef>
              <a:buSzTx/>
              <a:buNone/>
              <a:defRPr b="1" sz="7200"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CIERRE GRAMATICAL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>
                <a:latin typeface="Escolar1"/>
                <a:ea typeface="Escolar1"/>
                <a:cs typeface="Escolar1"/>
                <a:sym typeface="Escolar1"/>
              </a:defRPr>
            </a:pPr>
            <a:r>
              <a:t>Balón es a fútbol, como raqueta es a …</a:t>
            </a:r>
          </a:p>
          <a:p>
            <a:pPr>
              <a:spcBef>
                <a:spcPts val="800"/>
              </a:spcBef>
              <a:defRPr sz="3600">
                <a:latin typeface="Escolar1"/>
                <a:ea typeface="Escolar1"/>
                <a:cs typeface="Escolar1"/>
                <a:sym typeface="Escolar1"/>
              </a:defRPr>
            </a:pPr>
            <a:r>
              <a:t>Pelo es a mamífero, como pluma es a …</a:t>
            </a:r>
          </a:p>
          <a:p>
            <a:pPr>
              <a:spcBef>
                <a:spcPts val="800"/>
              </a:spcBef>
              <a:defRPr sz="3600">
                <a:latin typeface="Escolar1"/>
                <a:ea typeface="Escolar1"/>
                <a:cs typeface="Escolar1"/>
                <a:sym typeface="Escolar1"/>
              </a:defRPr>
            </a:pPr>
            <a:r>
              <a:t>Serrucho es a carpintero, como manguera es a…</a:t>
            </a:r>
          </a:p>
          <a:p>
            <a:pPr>
              <a:spcBef>
                <a:spcPts val="800"/>
              </a:spcBef>
              <a:defRPr sz="3600">
                <a:latin typeface="Escolar1"/>
                <a:ea typeface="Escolar1"/>
                <a:cs typeface="Escolar1"/>
                <a:sym typeface="Escolar1"/>
              </a:defRPr>
            </a:pPr>
            <a:r>
              <a:t>Rodilla es a pierna, como codo es a…</a:t>
            </a:r>
          </a:p>
        </p:txBody>
      </p:sp>
      <p:sp>
        <p:nvSpPr>
          <p:cNvPr id="264" name="Shape 264"/>
          <p:cNvSpPr/>
          <p:nvPr/>
        </p:nvSpPr>
        <p:spPr>
          <a:xfrm>
            <a:off x="457200" y="228600"/>
            <a:ext cx="20574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Cierre gramatical. 7 años.</a:t>
            </a:r>
          </a:p>
        </p:txBody>
      </p:sp>
      <p:sp>
        <p:nvSpPr>
          <p:cNvPr id="265" name="Shape 265"/>
          <p:cNvSpPr/>
          <p:nvPr/>
        </p:nvSpPr>
        <p:spPr>
          <a:xfrm>
            <a:off x="5662612" y="6308725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sp>
        <p:nvSpPr>
          <p:cNvPr id="266" name="Shape 266"/>
          <p:cNvSpPr/>
          <p:nvPr/>
        </p:nvSpPr>
        <p:spPr>
          <a:xfrm>
            <a:off x="2514600" y="6096000"/>
            <a:ext cx="3505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Termina la frase.</a:t>
            </a:r>
          </a:p>
        </p:txBody>
      </p:sp>
      <p:pic>
        <p:nvPicPr>
          <p:cNvPr id="267" name="j0432680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76200"/>
            <a:ext cx="9144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75" name="Shape 75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76" name="Shape 76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77" name="CORAZ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70999">
            <a:off x="517525" y="1565275"/>
            <a:ext cx="2438400" cy="1814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HUESO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019338">
            <a:off x="4378325" y="923925"/>
            <a:ext cx="2020888" cy="236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NTESTIN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705359">
            <a:off x="6477000" y="3581400"/>
            <a:ext cx="2046288" cy="208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ULMONE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626816">
            <a:off x="1600200" y="3962400"/>
            <a:ext cx="2157413" cy="2157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83" name="Shape 83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84" name="Shape 84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85" name="LECHUG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838200"/>
            <a:ext cx="2438400" cy="186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0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9800" y="990600"/>
            <a:ext cx="2609850" cy="2111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0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0" y="3505200"/>
            <a:ext cx="2867025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00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" y="3048000"/>
            <a:ext cx="3167063" cy="204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91" name="Shape 91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92" name="Shape 92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93" name="saltamontes[1]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447800"/>
            <a:ext cx="3035300" cy="179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Ñ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338137"/>
            <a:ext cx="2590800" cy="2366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2006_0726Imagen016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24525" y="3429000"/>
            <a:ext cx="2381250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2006_0726Imagen011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4400" y="3962400"/>
            <a:ext cx="2895600" cy="217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99" name="Shape 99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100" name="Shape 100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01" name="corb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762" y="1143000"/>
            <a:ext cx="2255838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chubasquero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800" y="685800"/>
            <a:ext cx="28956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Americana%20Cavallo[1]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5600" y="2590800"/>
            <a:ext cx="203835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how-to-tie-a-bow-tie-video[1]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000" y="4191000"/>
            <a:ext cx="2667000" cy="1722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107" name="Shape 107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108" name="Shape 108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09" name="Fotos cole 0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14400"/>
            <a:ext cx="2895600" cy="21717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10" name="Fotos cole 04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0200" y="3352800"/>
            <a:ext cx="2514600" cy="188595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11" name="grapador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9200" y="304800"/>
            <a:ext cx="2762250" cy="2762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compas[1]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200" y="3657600"/>
            <a:ext cx="2400300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115" name="Shape 115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116" name="Shape 116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17" name="escobill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2209800"/>
            <a:ext cx="1401763" cy="358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bandej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091732">
            <a:off x="2530475" y="2154237"/>
            <a:ext cx="2895600" cy="2020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ra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38800" y="762000"/>
            <a:ext cx="2816225" cy="1878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alf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57800" y="3581400"/>
            <a:ext cx="2647950" cy="1762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57200" y="228600"/>
            <a:ext cx="17526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Evaluación Semántica.</a:t>
            </a:r>
          </a:p>
          <a:p>
            <a:pPr>
              <a:spcBef>
                <a:spcPts val="700"/>
              </a:spcBef>
              <a:defRPr b="1" sz="12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Designación. 7 años.</a:t>
            </a:r>
          </a:p>
        </p:txBody>
      </p:sp>
      <p:sp>
        <p:nvSpPr>
          <p:cNvPr id="123" name="Shape 123"/>
          <p:cNvSpPr/>
          <p:nvPr/>
        </p:nvSpPr>
        <p:spPr>
          <a:xfrm>
            <a:off x="3352800" y="6096000"/>
            <a:ext cx="2362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Señala…</a:t>
            </a:r>
          </a:p>
        </p:txBody>
      </p:sp>
      <p:sp>
        <p:nvSpPr>
          <p:cNvPr id="124" name="Shape 124"/>
          <p:cNvSpPr/>
          <p:nvPr/>
        </p:nvSpPr>
        <p:spPr>
          <a:xfrm>
            <a:off x="5638800" y="6172200"/>
            <a:ext cx="302418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Grupo de Trabajo LEA II</a:t>
            </a:r>
          </a:p>
        </p:txBody>
      </p:sp>
      <p:pic>
        <p:nvPicPr>
          <p:cNvPr id="125" name="Globo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1524000"/>
            <a:ext cx="2097088" cy="262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tranvia1[1]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800" y="304800"/>
            <a:ext cx="297180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transatlantico3[1]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600" y="3635375"/>
            <a:ext cx="3429000" cy="2244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INTURON DE SEGURIDAD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" y="2133600"/>
            <a:ext cx="2454275" cy="373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rabajo en equipo">
  <a:themeElements>
    <a:clrScheme name="Trabajo en equip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9C4D7"/>
      </a:accent1>
      <a:accent2>
        <a:srgbClr val="B1A1C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rabajo en equip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rabajo en equip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EBF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rabajo en equipo">
  <a:themeElements>
    <a:clrScheme name="Trabajo en equip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9C4D7"/>
      </a:accent1>
      <a:accent2>
        <a:srgbClr val="B1A1C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rabajo en equip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rabajo en equip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EBF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