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310" r:id="rId5"/>
    <p:sldId id="311" r:id="rId6"/>
    <p:sldId id="307" r:id="rId7"/>
    <p:sldId id="271" r:id="rId8"/>
    <p:sldId id="269" r:id="rId9"/>
    <p:sldId id="308" r:id="rId10"/>
    <p:sldId id="265" r:id="rId11"/>
    <p:sldId id="312" r:id="rId12"/>
    <p:sldId id="315" r:id="rId13"/>
    <p:sldId id="309" r:id="rId14"/>
    <p:sldId id="313" r:id="rId15"/>
    <p:sldId id="314" r:id="rId16"/>
    <p:sldId id="272" r:id="rId17"/>
    <p:sldId id="298" r:id="rId18"/>
    <p:sldId id="316" r:id="rId19"/>
  </p:sldIdLst>
  <p:sldSz cx="9906000" cy="6858000" type="A4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99" userDrawn="1">
          <p15:clr>
            <a:srgbClr val="A4A3A4"/>
          </p15:clr>
        </p15:guide>
        <p15:guide id="2" pos="31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27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132" y="480"/>
      </p:cViewPr>
      <p:guideLst>
        <p:guide orient="horz" pos="2999"/>
        <p:guide pos="31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2866-4B85-41AC-9E3C-F5F9AE2D5275}" type="datetimeFigureOut">
              <a:rPr lang="es-ES" smtClean="0"/>
              <a:t>23/10/2017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A553-5766-4748-AADC-51026B353C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6656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2866-4B85-41AC-9E3C-F5F9AE2D5275}" type="datetimeFigureOut">
              <a:rPr lang="es-ES" smtClean="0"/>
              <a:t>23/10/2017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A553-5766-4748-AADC-51026B353C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4584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2866-4B85-41AC-9E3C-F5F9AE2D5275}" type="datetimeFigureOut">
              <a:rPr lang="es-ES" smtClean="0"/>
              <a:t>23/10/2017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A553-5766-4748-AADC-51026B353C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758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2866-4B85-41AC-9E3C-F5F9AE2D5275}" type="datetimeFigureOut">
              <a:rPr lang="es-ES" smtClean="0"/>
              <a:t>23/10/2017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A553-5766-4748-AADC-51026B353C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39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2866-4B85-41AC-9E3C-F5F9AE2D5275}" type="datetimeFigureOut">
              <a:rPr lang="es-ES" smtClean="0"/>
              <a:t>23/10/2017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A553-5766-4748-AADC-51026B353C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727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2866-4B85-41AC-9E3C-F5F9AE2D5275}" type="datetimeFigureOut">
              <a:rPr lang="es-ES" smtClean="0"/>
              <a:t>23/10/2017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A553-5766-4748-AADC-51026B353C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354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2866-4B85-41AC-9E3C-F5F9AE2D5275}" type="datetimeFigureOut">
              <a:rPr lang="es-ES" smtClean="0"/>
              <a:t>23/10/2017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A553-5766-4748-AADC-51026B353C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9168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2866-4B85-41AC-9E3C-F5F9AE2D5275}" type="datetimeFigureOut">
              <a:rPr lang="es-ES" smtClean="0"/>
              <a:t>23/10/2017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A553-5766-4748-AADC-51026B353C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396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2866-4B85-41AC-9E3C-F5F9AE2D5275}" type="datetimeFigureOut">
              <a:rPr lang="es-ES" smtClean="0"/>
              <a:t>23/10/2017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A553-5766-4748-AADC-51026B353C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645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2866-4B85-41AC-9E3C-F5F9AE2D5275}" type="datetimeFigureOut">
              <a:rPr lang="es-ES" smtClean="0"/>
              <a:t>23/10/2017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A553-5766-4748-AADC-51026B353C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310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2866-4B85-41AC-9E3C-F5F9AE2D5275}" type="datetimeFigureOut">
              <a:rPr lang="es-ES" smtClean="0"/>
              <a:t>23/10/2017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A553-5766-4748-AADC-51026B353C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8984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F2866-4B85-41AC-9E3C-F5F9AE2D5275}" type="datetimeFigureOut">
              <a:rPr lang="es-ES" smtClean="0"/>
              <a:t>23/10/2017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EA553-5766-4748-AADC-51026B353C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698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4">
                <a:lumMod val="60000"/>
                <a:lumOff val="40000"/>
              </a:schemeClr>
            </a:gs>
            <a:gs pos="83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81493" y="305249"/>
            <a:ext cx="922132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388" b="1" dirty="0">
                <a:latin typeface="KG Behind These Hazel Eyes" panose="02000506000000020004" pitchFamily="2" charset="0"/>
                <a:ea typeface="HelloPippi" panose="02000603000000000000" pitchFamily="2" charset="0"/>
              </a:rPr>
              <a:t>CUADERNO DE REPASO</a:t>
            </a:r>
            <a:endParaRPr lang="es-ES" sz="1950" b="1" dirty="0">
              <a:latin typeface="KG Behind These Hazel Eyes" panose="02000506000000020004" pitchFamily="2" charset="0"/>
              <a:ea typeface="HelloPippi" panose="02000603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25743" y="1120040"/>
            <a:ext cx="9221320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388" b="1" dirty="0">
                <a:latin typeface="KG Behind These Hazel Eyes" panose="02000506000000020004" pitchFamily="2" charset="0"/>
                <a:ea typeface="HelloPippi" panose="02000603000000000000" pitchFamily="2" charset="0"/>
              </a:rPr>
              <a:t>EDUCACIÓN INFANTIL</a:t>
            </a:r>
            <a:endParaRPr lang="es-ES" sz="1950" b="1" dirty="0">
              <a:latin typeface="KG Behind These Hazel Eyes" panose="02000506000000020004" pitchFamily="2" charset="0"/>
              <a:ea typeface="HelloPippi" panose="02000603000000000000" pitchFamily="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791" y="2343374"/>
            <a:ext cx="3137075" cy="336265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7670174" y="3706968"/>
            <a:ext cx="1639674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63" dirty="0">
                <a:solidFill>
                  <a:schemeClr val="bg1"/>
                </a:solidFill>
                <a:latin typeface="Janda Closer To Free" panose="02000503000000020003" pitchFamily="2" charset="0"/>
              </a:rPr>
              <a:t>CUADERNO DE REPASO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670174" y="2937414"/>
            <a:ext cx="1639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latin typeface="Janda Closer To Free" panose="02000503000000020003" pitchFamily="2" charset="0"/>
              </a:rPr>
              <a:t>INFANTIL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6042" y="5292239"/>
            <a:ext cx="2899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nda Silly Monkey" panose="02000506000000020004" pitchFamily="2" charset="0"/>
              </a:rPr>
              <a:t>Atención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260867" y="6042630"/>
            <a:ext cx="25488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Love Ya Like A Sister" panose="02000503000000020004" pitchFamily="2" charset="0"/>
              </a:rPr>
              <a:t>Creatividad</a:t>
            </a:r>
            <a:endParaRPr lang="es-E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Love Ya Like A Sister" panose="02000503000000020004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934" y="1934831"/>
            <a:ext cx="3400607" cy="396517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43" y="439066"/>
            <a:ext cx="572619" cy="147614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1581">
            <a:off x="8343409" y="146"/>
            <a:ext cx="616899" cy="185766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8556" y="2895349"/>
            <a:ext cx="337987" cy="1354203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8F41A7CF-10BF-427B-AB0A-DE9FD61CDEAE}"/>
              </a:ext>
            </a:extLst>
          </p:cNvPr>
          <p:cNvSpPr/>
          <p:nvPr/>
        </p:nvSpPr>
        <p:spPr>
          <a:xfrm>
            <a:off x="6444519" y="5946124"/>
            <a:ext cx="24513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Love Ya Like A Sister" panose="02000503000000020004" pitchFamily="2" charset="0"/>
              </a:rPr>
              <a:t>motricidad</a:t>
            </a:r>
            <a:endParaRPr lang="es-E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Love Ya Like A Sis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85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115911" y="79066"/>
            <a:ext cx="9672034" cy="666946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18"/>
          <p:cNvSpPr/>
          <p:nvPr/>
        </p:nvSpPr>
        <p:spPr>
          <a:xfrm>
            <a:off x="6235687" y="267783"/>
            <a:ext cx="3061414" cy="490474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606862" y="312965"/>
            <a:ext cx="240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KG Miss Speechy IPA" panose="02000000000000000000" pitchFamily="2" charset="0"/>
                <a:ea typeface="HelloChalkTalk" panose="02000603000000000000" pitchFamily="2" charset="0"/>
              </a:rPr>
              <a:t>Grafomotricidad</a:t>
            </a:r>
            <a:endParaRPr lang="es-ES" dirty="0">
              <a:latin typeface="KG Miss Speechy IPA" panose="02000000000000000000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15911" y="266220"/>
            <a:ext cx="967203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dirty="0">
                <a:ln/>
                <a:latin typeface="KG Payphone" panose="02000000000000000000" pitchFamily="2" charset="0"/>
                <a:ea typeface="HelloShabbyBlob" panose="02000603000000000000" pitchFamily="2" charset="0"/>
              </a:rPr>
              <a:t>Repasa</a:t>
            </a:r>
            <a:endParaRPr lang="es-ES" sz="2000" b="1" cap="none" spc="0" dirty="0">
              <a:ln/>
              <a:effectLst/>
              <a:latin typeface="KG Payphone" panose="02000000000000000000" pitchFamily="2" charset="0"/>
              <a:ea typeface="HelloShabbyBlob" panose="02000603000000000000" pitchFamily="2" charset="0"/>
            </a:endParaRPr>
          </a:p>
        </p:txBody>
      </p:sp>
      <p:cxnSp>
        <p:nvCxnSpPr>
          <p:cNvPr id="13" name="28 Conector recto"/>
          <p:cNvCxnSpPr/>
          <p:nvPr/>
        </p:nvCxnSpPr>
        <p:spPr>
          <a:xfrm>
            <a:off x="3377351" y="1361299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32 Conector recto"/>
          <p:cNvCxnSpPr/>
          <p:nvPr/>
        </p:nvCxnSpPr>
        <p:spPr>
          <a:xfrm flipV="1">
            <a:off x="4234607" y="1361299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33 Conector recto"/>
          <p:cNvCxnSpPr/>
          <p:nvPr/>
        </p:nvCxnSpPr>
        <p:spPr>
          <a:xfrm>
            <a:off x="5091863" y="1361299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34 Conector recto"/>
          <p:cNvCxnSpPr/>
          <p:nvPr/>
        </p:nvCxnSpPr>
        <p:spPr>
          <a:xfrm flipV="1">
            <a:off x="5949119" y="1361299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37 Conector recto"/>
          <p:cNvCxnSpPr/>
          <p:nvPr/>
        </p:nvCxnSpPr>
        <p:spPr>
          <a:xfrm flipV="1">
            <a:off x="7665195" y="1379397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38 Conector recto"/>
          <p:cNvCxnSpPr/>
          <p:nvPr/>
        </p:nvCxnSpPr>
        <p:spPr>
          <a:xfrm>
            <a:off x="6807939" y="1379397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38 Conector recto"/>
          <p:cNvCxnSpPr/>
          <p:nvPr/>
        </p:nvCxnSpPr>
        <p:spPr>
          <a:xfrm>
            <a:off x="8522451" y="1380960"/>
            <a:ext cx="857256" cy="785818"/>
          </a:xfrm>
          <a:prstGeom prst="line">
            <a:avLst/>
          </a:prstGeom>
          <a:ln w="28575">
            <a:prstDash val="sysDot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34 Conector recto"/>
          <p:cNvCxnSpPr/>
          <p:nvPr/>
        </p:nvCxnSpPr>
        <p:spPr>
          <a:xfrm flipV="1">
            <a:off x="2518531" y="1379397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28 Conector recto"/>
          <p:cNvCxnSpPr/>
          <p:nvPr/>
        </p:nvCxnSpPr>
        <p:spPr>
          <a:xfrm>
            <a:off x="3377351" y="2498557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32 Conector recto"/>
          <p:cNvCxnSpPr/>
          <p:nvPr/>
        </p:nvCxnSpPr>
        <p:spPr>
          <a:xfrm flipV="1">
            <a:off x="4234607" y="2498557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33 Conector recto"/>
          <p:cNvCxnSpPr/>
          <p:nvPr/>
        </p:nvCxnSpPr>
        <p:spPr>
          <a:xfrm>
            <a:off x="5091863" y="2498557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34 Conector recto"/>
          <p:cNvCxnSpPr/>
          <p:nvPr/>
        </p:nvCxnSpPr>
        <p:spPr>
          <a:xfrm flipV="1">
            <a:off x="5949119" y="2498557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37 Conector recto"/>
          <p:cNvCxnSpPr/>
          <p:nvPr/>
        </p:nvCxnSpPr>
        <p:spPr>
          <a:xfrm flipV="1">
            <a:off x="7665195" y="2516655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38 Conector recto"/>
          <p:cNvCxnSpPr/>
          <p:nvPr/>
        </p:nvCxnSpPr>
        <p:spPr>
          <a:xfrm>
            <a:off x="6807939" y="2516655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38 Conector recto"/>
          <p:cNvCxnSpPr/>
          <p:nvPr/>
        </p:nvCxnSpPr>
        <p:spPr>
          <a:xfrm>
            <a:off x="8522451" y="2518218"/>
            <a:ext cx="857256" cy="785818"/>
          </a:xfrm>
          <a:prstGeom prst="line">
            <a:avLst/>
          </a:prstGeom>
          <a:ln w="28575"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34 Conector recto"/>
          <p:cNvCxnSpPr/>
          <p:nvPr/>
        </p:nvCxnSpPr>
        <p:spPr>
          <a:xfrm flipV="1">
            <a:off x="2518531" y="2516655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3377351" y="3937487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32 Conector recto"/>
          <p:cNvCxnSpPr/>
          <p:nvPr/>
        </p:nvCxnSpPr>
        <p:spPr>
          <a:xfrm flipV="1">
            <a:off x="4234607" y="3937487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33 Conector recto"/>
          <p:cNvCxnSpPr/>
          <p:nvPr/>
        </p:nvCxnSpPr>
        <p:spPr>
          <a:xfrm>
            <a:off x="5091863" y="3937487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34 Conector recto"/>
          <p:cNvCxnSpPr/>
          <p:nvPr/>
        </p:nvCxnSpPr>
        <p:spPr>
          <a:xfrm flipV="1">
            <a:off x="5949119" y="3937487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37 Conector recto"/>
          <p:cNvCxnSpPr/>
          <p:nvPr/>
        </p:nvCxnSpPr>
        <p:spPr>
          <a:xfrm flipV="1">
            <a:off x="7665195" y="3955585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38 Conector recto"/>
          <p:cNvCxnSpPr/>
          <p:nvPr/>
        </p:nvCxnSpPr>
        <p:spPr>
          <a:xfrm>
            <a:off x="6807939" y="3955585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38 Conector recto"/>
          <p:cNvCxnSpPr/>
          <p:nvPr/>
        </p:nvCxnSpPr>
        <p:spPr>
          <a:xfrm>
            <a:off x="8522451" y="3957148"/>
            <a:ext cx="857256" cy="785818"/>
          </a:xfrm>
          <a:prstGeom prst="line">
            <a:avLst/>
          </a:prstGeom>
          <a:ln w="28575"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34 Conector recto"/>
          <p:cNvCxnSpPr/>
          <p:nvPr/>
        </p:nvCxnSpPr>
        <p:spPr>
          <a:xfrm flipV="1">
            <a:off x="2518531" y="3955585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9" name="Imagen 38">
            <a:extLst>
              <a:ext uri="{FF2B5EF4-FFF2-40B4-BE49-F238E27FC236}">
                <a16:creationId xmlns:a16="http://schemas.microsoft.com/office/drawing/2014/main" id="{65C2D552-70A5-4482-9C17-9EFFB246EB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596" y="3894407"/>
            <a:ext cx="1533525" cy="1304925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7275C5C-E44E-4AC0-8737-5DCE58339C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892" y="2397566"/>
            <a:ext cx="1498461" cy="1489594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CD67FCF1-D7C1-438C-8204-4ADDC8C8560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339" y="5199332"/>
            <a:ext cx="1609725" cy="1219200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326FEEC8-31FC-46FD-89ED-3295D21CDDF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8981" y="1150584"/>
            <a:ext cx="1457325" cy="1314450"/>
          </a:xfrm>
          <a:prstGeom prst="rect">
            <a:avLst/>
          </a:prstGeom>
        </p:spPr>
      </p:pic>
      <p:cxnSp>
        <p:nvCxnSpPr>
          <p:cNvPr id="45" name="28 Conector recto">
            <a:extLst>
              <a:ext uri="{FF2B5EF4-FFF2-40B4-BE49-F238E27FC236}">
                <a16:creationId xmlns:a16="http://schemas.microsoft.com/office/drawing/2014/main" id="{EFF6EDC6-9251-4A6E-9FF3-661AE33B11CF}"/>
              </a:ext>
            </a:extLst>
          </p:cNvPr>
          <p:cNvCxnSpPr/>
          <p:nvPr/>
        </p:nvCxnSpPr>
        <p:spPr>
          <a:xfrm>
            <a:off x="3365999" y="5060323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32 Conector recto">
            <a:extLst>
              <a:ext uri="{FF2B5EF4-FFF2-40B4-BE49-F238E27FC236}">
                <a16:creationId xmlns:a16="http://schemas.microsoft.com/office/drawing/2014/main" id="{3CD54ABA-A26C-47A7-B7CC-F91BB3F56F1A}"/>
              </a:ext>
            </a:extLst>
          </p:cNvPr>
          <p:cNvCxnSpPr/>
          <p:nvPr/>
        </p:nvCxnSpPr>
        <p:spPr>
          <a:xfrm flipV="1">
            <a:off x="4223255" y="5060323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33 Conector recto">
            <a:extLst>
              <a:ext uri="{FF2B5EF4-FFF2-40B4-BE49-F238E27FC236}">
                <a16:creationId xmlns:a16="http://schemas.microsoft.com/office/drawing/2014/main" id="{5EA57ECF-0551-4200-90BB-B7141B7F4065}"/>
              </a:ext>
            </a:extLst>
          </p:cNvPr>
          <p:cNvCxnSpPr/>
          <p:nvPr/>
        </p:nvCxnSpPr>
        <p:spPr>
          <a:xfrm>
            <a:off x="5080511" y="5060323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34 Conector recto">
            <a:extLst>
              <a:ext uri="{FF2B5EF4-FFF2-40B4-BE49-F238E27FC236}">
                <a16:creationId xmlns:a16="http://schemas.microsoft.com/office/drawing/2014/main" id="{99C3AFD4-53F7-4AD1-A368-629E18CD9138}"/>
              </a:ext>
            </a:extLst>
          </p:cNvPr>
          <p:cNvCxnSpPr/>
          <p:nvPr/>
        </p:nvCxnSpPr>
        <p:spPr>
          <a:xfrm flipV="1">
            <a:off x="5937767" y="5060323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37 Conector recto">
            <a:extLst>
              <a:ext uri="{FF2B5EF4-FFF2-40B4-BE49-F238E27FC236}">
                <a16:creationId xmlns:a16="http://schemas.microsoft.com/office/drawing/2014/main" id="{809ACF96-9184-4457-AEEB-0F4B37A9897B}"/>
              </a:ext>
            </a:extLst>
          </p:cNvPr>
          <p:cNvCxnSpPr/>
          <p:nvPr/>
        </p:nvCxnSpPr>
        <p:spPr>
          <a:xfrm flipV="1">
            <a:off x="7653843" y="5078421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38 Conector recto">
            <a:extLst>
              <a:ext uri="{FF2B5EF4-FFF2-40B4-BE49-F238E27FC236}">
                <a16:creationId xmlns:a16="http://schemas.microsoft.com/office/drawing/2014/main" id="{855AE2AB-795C-4452-809A-2B9FC5E8FE91}"/>
              </a:ext>
            </a:extLst>
          </p:cNvPr>
          <p:cNvCxnSpPr/>
          <p:nvPr/>
        </p:nvCxnSpPr>
        <p:spPr>
          <a:xfrm>
            <a:off x="6796587" y="5078421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38 Conector recto">
            <a:extLst>
              <a:ext uri="{FF2B5EF4-FFF2-40B4-BE49-F238E27FC236}">
                <a16:creationId xmlns:a16="http://schemas.microsoft.com/office/drawing/2014/main" id="{B1D9C4E3-462B-40E8-81C9-20C035D0FB41}"/>
              </a:ext>
            </a:extLst>
          </p:cNvPr>
          <p:cNvCxnSpPr/>
          <p:nvPr/>
        </p:nvCxnSpPr>
        <p:spPr>
          <a:xfrm>
            <a:off x="8511099" y="5079984"/>
            <a:ext cx="857256" cy="785818"/>
          </a:xfrm>
          <a:prstGeom prst="line">
            <a:avLst/>
          </a:prstGeom>
          <a:ln w="28575"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34 Conector recto">
            <a:extLst>
              <a:ext uri="{FF2B5EF4-FFF2-40B4-BE49-F238E27FC236}">
                <a16:creationId xmlns:a16="http://schemas.microsoft.com/office/drawing/2014/main" id="{AB8EDA48-9C89-4EE8-BAD2-E12FC1187831}"/>
              </a:ext>
            </a:extLst>
          </p:cNvPr>
          <p:cNvCxnSpPr/>
          <p:nvPr/>
        </p:nvCxnSpPr>
        <p:spPr>
          <a:xfrm flipV="1">
            <a:off x="2507179" y="5078421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440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115911" y="79066"/>
            <a:ext cx="9672034" cy="666946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18"/>
          <p:cNvSpPr/>
          <p:nvPr/>
        </p:nvSpPr>
        <p:spPr>
          <a:xfrm>
            <a:off x="6235687" y="267783"/>
            <a:ext cx="3061414" cy="490474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606862" y="312965"/>
            <a:ext cx="240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KG Miss Speechy IPA" panose="02000000000000000000" pitchFamily="2" charset="0"/>
                <a:ea typeface="HelloChalkTalk" panose="02000603000000000000" pitchFamily="2" charset="0"/>
              </a:rPr>
              <a:t>Grafomotricidad</a:t>
            </a:r>
            <a:endParaRPr lang="es-ES" dirty="0">
              <a:latin typeface="KG Miss Speechy IPA" panose="02000000000000000000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15911" y="266220"/>
            <a:ext cx="967203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dirty="0">
                <a:ln/>
                <a:latin typeface="KG Payphone" panose="02000000000000000000" pitchFamily="2" charset="0"/>
                <a:ea typeface="HelloShabbyBlob" panose="02000603000000000000" pitchFamily="2" charset="0"/>
              </a:rPr>
              <a:t>Repasa</a:t>
            </a:r>
            <a:endParaRPr lang="es-ES" sz="2000" b="1" cap="none" spc="0" dirty="0">
              <a:ln/>
              <a:effectLst/>
              <a:latin typeface="KG Payphone" panose="02000000000000000000" pitchFamily="2" charset="0"/>
              <a:ea typeface="HelloShabbyBlob" panose="02000603000000000000" pitchFamily="2" charset="0"/>
            </a:endParaRP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65C2D552-70A5-4482-9C17-9EFFB246EB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596" y="3894407"/>
            <a:ext cx="1533525" cy="1304925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7275C5C-E44E-4AC0-8737-5DCE58339C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892" y="2397566"/>
            <a:ext cx="1498461" cy="1489594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CD67FCF1-D7C1-438C-8204-4ADDC8C8560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339" y="5199332"/>
            <a:ext cx="1609725" cy="1219200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326FEEC8-31FC-46FD-89ED-3295D21CDDF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8981" y="1150584"/>
            <a:ext cx="1457325" cy="1314450"/>
          </a:xfrm>
          <a:prstGeom prst="rect">
            <a:avLst/>
          </a:prstGeom>
        </p:spPr>
      </p:pic>
      <p:sp>
        <p:nvSpPr>
          <p:cNvPr id="61" name="Arco 60">
            <a:extLst>
              <a:ext uri="{FF2B5EF4-FFF2-40B4-BE49-F238E27FC236}">
                <a16:creationId xmlns:a16="http://schemas.microsoft.com/office/drawing/2014/main" id="{94C27737-3781-4D28-A592-1E23B6A2659C}"/>
              </a:ext>
            </a:extLst>
          </p:cNvPr>
          <p:cNvSpPr/>
          <p:nvPr/>
        </p:nvSpPr>
        <p:spPr>
          <a:xfrm>
            <a:off x="2456321" y="3831210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Arco 61">
            <a:extLst>
              <a:ext uri="{FF2B5EF4-FFF2-40B4-BE49-F238E27FC236}">
                <a16:creationId xmlns:a16="http://schemas.microsoft.com/office/drawing/2014/main" id="{31D1F989-88D9-409B-B762-51B49C3532BA}"/>
              </a:ext>
            </a:extLst>
          </p:cNvPr>
          <p:cNvSpPr/>
          <p:nvPr/>
        </p:nvSpPr>
        <p:spPr>
          <a:xfrm>
            <a:off x="3835044" y="3831210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Arco 62">
            <a:extLst>
              <a:ext uri="{FF2B5EF4-FFF2-40B4-BE49-F238E27FC236}">
                <a16:creationId xmlns:a16="http://schemas.microsoft.com/office/drawing/2014/main" id="{857D1056-2D02-4CB4-AA0D-0ACD55903799}"/>
              </a:ext>
            </a:extLst>
          </p:cNvPr>
          <p:cNvSpPr/>
          <p:nvPr/>
        </p:nvSpPr>
        <p:spPr>
          <a:xfrm>
            <a:off x="5213767" y="3831210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Arco 63">
            <a:extLst>
              <a:ext uri="{FF2B5EF4-FFF2-40B4-BE49-F238E27FC236}">
                <a16:creationId xmlns:a16="http://schemas.microsoft.com/office/drawing/2014/main" id="{D0FE0C91-FD7F-4D02-A978-9352FD24BF9E}"/>
              </a:ext>
            </a:extLst>
          </p:cNvPr>
          <p:cNvSpPr/>
          <p:nvPr/>
        </p:nvSpPr>
        <p:spPr>
          <a:xfrm>
            <a:off x="6592490" y="3831210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Arco 64">
            <a:extLst>
              <a:ext uri="{FF2B5EF4-FFF2-40B4-BE49-F238E27FC236}">
                <a16:creationId xmlns:a16="http://schemas.microsoft.com/office/drawing/2014/main" id="{61B358BE-F162-4329-ADC2-E551987E1751}"/>
              </a:ext>
            </a:extLst>
          </p:cNvPr>
          <p:cNvSpPr/>
          <p:nvPr/>
        </p:nvSpPr>
        <p:spPr>
          <a:xfrm>
            <a:off x="7971213" y="3831210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Arco 65">
            <a:extLst>
              <a:ext uri="{FF2B5EF4-FFF2-40B4-BE49-F238E27FC236}">
                <a16:creationId xmlns:a16="http://schemas.microsoft.com/office/drawing/2014/main" id="{6CA83022-D1FE-4D5B-A111-88A595B42D07}"/>
              </a:ext>
            </a:extLst>
          </p:cNvPr>
          <p:cNvSpPr/>
          <p:nvPr/>
        </p:nvSpPr>
        <p:spPr>
          <a:xfrm>
            <a:off x="2456321" y="5137100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Arco 66">
            <a:extLst>
              <a:ext uri="{FF2B5EF4-FFF2-40B4-BE49-F238E27FC236}">
                <a16:creationId xmlns:a16="http://schemas.microsoft.com/office/drawing/2014/main" id="{1903EEDC-CE58-4AC6-91A3-146280043899}"/>
              </a:ext>
            </a:extLst>
          </p:cNvPr>
          <p:cNvSpPr/>
          <p:nvPr/>
        </p:nvSpPr>
        <p:spPr>
          <a:xfrm>
            <a:off x="3835044" y="5137100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Arco 67">
            <a:extLst>
              <a:ext uri="{FF2B5EF4-FFF2-40B4-BE49-F238E27FC236}">
                <a16:creationId xmlns:a16="http://schemas.microsoft.com/office/drawing/2014/main" id="{687A8499-681F-4625-AC20-8DF15F6B178D}"/>
              </a:ext>
            </a:extLst>
          </p:cNvPr>
          <p:cNvSpPr/>
          <p:nvPr/>
        </p:nvSpPr>
        <p:spPr>
          <a:xfrm>
            <a:off x="5213767" y="5137100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Arco 68">
            <a:extLst>
              <a:ext uri="{FF2B5EF4-FFF2-40B4-BE49-F238E27FC236}">
                <a16:creationId xmlns:a16="http://schemas.microsoft.com/office/drawing/2014/main" id="{BF4BEB02-38BC-47DF-8E93-96FC657ACCAB}"/>
              </a:ext>
            </a:extLst>
          </p:cNvPr>
          <p:cNvSpPr/>
          <p:nvPr/>
        </p:nvSpPr>
        <p:spPr>
          <a:xfrm>
            <a:off x="6592490" y="5137100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Arco 69">
            <a:extLst>
              <a:ext uri="{FF2B5EF4-FFF2-40B4-BE49-F238E27FC236}">
                <a16:creationId xmlns:a16="http://schemas.microsoft.com/office/drawing/2014/main" id="{B7BAA66C-F4F1-4196-B04A-D86A211490D3}"/>
              </a:ext>
            </a:extLst>
          </p:cNvPr>
          <p:cNvSpPr/>
          <p:nvPr/>
        </p:nvSpPr>
        <p:spPr>
          <a:xfrm>
            <a:off x="7971213" y="5137100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Arco 70">
            <a:extLst>
              <a:ext uri="{FF2B5EF4-FFF2-40B4-BE49-F238E27FC236}">
                <a16:creationId xmlns:a16="http://schemas.microsoft.com/office/drawing/2014/main" id="{5EA6E55D-C5B8-479F-A8D0-865C3B6E38CA}"/>
              </a:ext>
            </a:extLst>
          </p:cNvPr>
          <p:cNvSpPr/>
          <p:nvPr/>
        </p:nvSpPr>
        <p:spPr>
          <a:xfrm>
            <a:off x="2532521" y="1159144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Arco 71">
            <a:extLst>
              <a:ext uri="{FF2B5EF4-FFF2-40B4-BE49-F238E27FC236}">
                <a16:creationId xmlns:a16="http://schemas.microsoft.com/office/drawing/2014/main" id="{DB40E285-3885-4353-AA00-1FEB23ADB198}"/>
              </a:ext>
            </a:extLst>
          </p:cNvPr>
          <p:cNvSpPr/>
          <p:nvPr/>
        </p:nvSpPr>
        <p:spPr>
          <a:xfrm>
            <a:off x="3911244" y="1159144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Arco 72">
            <a:extLst>
              <a:ext uri="{FF2B5EF4-FFF2-40B4-BE49-F238E27FC236}">
                <a16:creationId xmlns:a16="http://schemas.microsoft.com/office/drawing/2014/main" id="{C7768790-CB14-4BAF-BC44-1F098FFEB534}"/>
              </a:ext>
            </a:extLst>
          </p:cNvPr>
          <p:cNvSpPr/>
          <p:nvPr/>
        </p:nvSpPr>
        <p:spPr>
          <a:xfrm>
            <a:off x="5289967" y="1159144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Arco 73">
            <a:extLst>
              <a:ext uri="{FF2B5EF4-FFF2-40B4-BE49-F238E27FC236}">
                <a16:creationId xmlns:a16="http://schemas.microsoft.com/office/drawing/2014/main" id="{2BA08692-65B6-4573-A7C3-392B0A891474}"/>
              </a:ext>
            </a:extLst>
          </p:cNvPr>
          <p:cNvSpPr/>
          <p:nvPr/>
        </p:nvSpPr>
        <p:spPr>
          <a:xfrm>
            <a:off x="6668690" y="1159144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Arco 74">
            <a:extLst>
              <a:ext uri="{FF2B5EF4-FFF2-40B4-BE49-F238E27FC236}">
                <a16:creationId xmlns:a16="http://schemas.microsoft.com/office/drawing/2014/main" id="{1C0A1CC2-A1DF-418A-A286-9E0C9256D56D}"/>
              </a:ext>
            </a:extLst>
          </p:cNvPr>
          <p:cNvSpPr/>
          <p:nvPr/>
        </p:nvSpPr>
        <p:spPr>
          <a:xfrm>
            <a:off x="8047413" y="1159144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Arco 75">
            <a:extLst>
              <a:ext uri="{FF2B5EF4-FFF2-40B4-BE49-F238E27FC236}">
                <a16:creationId xmlns:a16="http://schemas.microsoft.com/office/drawing/2014/main" id="{53589561-E130-4A54-BC5F-4C44575B3681}"/>
              </a:ext>
            </a:extLst>
          </p:cNvPr>
          <p:cNvSpPr/>
          <p:nvPr/>
        </p:nvSpPr>
        <p:spPr>
          <a:xfrm>
            <a:off x="2532521" y="2465034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Arco 76">
            <a:extLst>
              <a:ext uri="{FF2B5EF4-FFF2-40B4-BE49-F238E27FC236}">
                <a16:creationId xmlns:a16="http://schemas.microsoft.com/office/drawing/2014/main" id="{7B291A76-2FF1-4A01-98DF-9905742F509F}"/>
              </a:ext>
            </a:extLst>
          </p:cNvPr>
          <p:cNvSpPr/>
          <p:nvPr/>
        </p:nvSpPr>
        <p:spPr>
          <a:xfrm>
            <a:off x="3911244" y="2465034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Arco 77">
            <a:extLst>
              <a:ext uri="{FF2B5EF4-FFF2-40B4-BE49-F238E27FC236}">
                <a16:creationId xmlns:a16="http://schemas.microsoft.com/office/drawing/2014/main" id="{20BE59A7-37D8-46F4-B543-3EF75D5B23CE}"/>
              </a:ext>
            </a:extLst>
          </p:cNvPr>
          <p:cNvSpPr/>
          <p:nvPr/>
        </p:nvSpPr>
        <p:spPr>
          <a:xfrm>
            <a:off x="5289967" y="2465034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Arco 78">
            <a:extLst>
              <a:ext uri="{FF2B5EF4-FFF2-40B4-BE49-F238E27FC236}">
                <a16:creationId xmlns:a16="http://schemas.microsoft.com/office/drawing/2014/main" id="{272BD4AC-02F7-4FA5-9D2F-6AC7E18A5F0E}"/>
              </a:ext>
            </a:extLst>
          </p:cNvPr>
          <p:cNvSpPr/>
          <p:nvPr/>
        </p:nvSpPr>
        <p:spPr>
          <a:xfrm>
            <a:off x="6668690" y="2465034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Arco 79">
            <a:extLst>
              <a:ext uri="{FF2B5EF4-FFF2-40B4-BE49-F238E27FC236}">
                <a16:creationId xmlns:a16="http://schemas.microsoft.com/office/drawing/2014/main" id="{3CDFA053-576A-438B-8E9C-DA80B0555443}"/>
              </a:ext>
            </a:extLst>
          </p:cNvPr>
          <p:cNvSpPr/>
          <p:nvPr/>
        </p:nvSpPr>
        <p:spPr>
          <a:xfrm>
            <a:off x="8047413" y="2465034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4729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115911" y="79066"/>
            <a:ext cx="9672034" cy="666946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18"/>
          <p:cNvSpPr/>
          <p:nvPr/>
        </p:nvSpPr>
        <p:spPr>
          <a:xfrm>
            <a:off x="6235687" y="267783"/>
            <a:ext cx="3061414" cy="490474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606862" y="312965"/>
            <a:ext cx="240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KG Miss Speechy IPA" panose="02000000000000000000" pitchFamily="2" charset="0"/>
                <a:ea typeface="HelloChalkTalk" panose="02000603000000000000" pitchFamily="2" charset="0"/>
              </a:rPr>
              <a:t>Grafomotricidad</a:t>
            </a:r>
            <a:endParaRPr lang="es-ES" dirty="0">
              <a:latin typeface="KG Miss Speechy IPA" panose="02000000000000000000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15911" y="266220"/>
            <a:ext cx="967203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dirty="0">
                <a:ln/>
                <a:latin typeface="KG Payphone" panose="02000000000000000000" pitchFamily="2" charset="0"/>
                <a:ea typeface="HelloShabbyBlob" panose="02000603000000000000" pitchFamily="2" charset="0"/>
              </a:rPr>
              <a:t>Repasa</a:t>
            </a:r>
            <a:endParaRPr lang="es-ES" sz="2000" b="1" cap="none" spc="0" dirty="0">
              <a:ln/>
              <a:effectLst/>
              <a:latin typeface="KG Payphone" panose="02000000000000000000" pitchFamily="2" charset="0"/>
              <a:ea typeface="HelloShabbyBlob" panose="02000603000000000000" pitchFamily="2" charset="0"/>
            </a:endParaRP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65C2D552-70A5-4482-9C17-9EFFB246EB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6303" y="4600385"/>
            <a:ext cx="1533525" cy="1304925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7275C5C-E44E-4AC0-8737-5DCE58339C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2676" y="2711431"/>
            <a:ext cx="1498461" cy="1489594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326FEEC8-31FC-46FD-89ED-3295D21CDDF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8981" y="1150584"/>
            <a:ext cx="1457325" cy="1314450"/>
          </a:xfrm>
          <a:prstGeom prst="rect">
            <a:avLst/>
          </a:prstGeom>
        </p:spPr>
      </p:pic>
      <p:sp>
        <p:nvSpPr>
          <p:cNvPr id="52" name="Flecha derecha 16">
            <a:extLst>
              <a:ext uri="{FF2B5EF4-FFF2-40B4-BE49-F238E27FC236}">
                <a16:creationId xmlns:a16="http://schemas.microsoft.com/office/drawing/2014/main" id="{B0041D3D-315C-4237-8A04-4B1165378F19}"/>
              </a:ext>
            </a:extLst>
          </p:cNvPr>
          <p:cNvSpPr/>
          <p:nvPr/>
        </p:nvSpPr>
        <p:spPr>
          <a:xfrm>
            <a:off x="2770184" y="946370"/>
            <a:ext cx="1598443" cy="1252840"/>
          </a:xfrm>
          <a:prstGeom prst="rightArrow">
            <a:avLst/>
          </a:prstGeom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Flecha derecha 17">
            <a:extLst>
              <a:ext uri="{FF2B5EF4-FFF2-40B4-BE49-F238E27FC236}">
                <a16:creationId xmlns:a16="http://schemas.microsoft.com/office/drawing/2014/main" id="{C29E8902-E208-4D45-935A-A67F5E2C0537}"/>
              </a:ext>
            </a:extLst>
          </p:cNvPr>
          <p:cNvSpPr/>
          <p:nvPr/>
        </p:nvSpPr>
        <p:spPr>
          <a:xfrm>
            <a:off x="5008593" y="903559"/>
            <a:ext cx="1598443" cy="1252840"/>
          </a:xfrm>
          <a:prstGeom prst="rightArrow">
            <a:avLst/>
          </a:prstGeom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Flecha derecha 18">
            <a:extLst>
              <a:ext uri="{FF2B5EF4-FFF2-40B4-BE49-F238E27FC236}">
                <a16:creationId xmlns:a16="http://schemas.microsoft.com/office/drawing/2014/main" id="{42C1F467-7005-4911-A120-52E2D537387D}"/>
              </a:ext>
            </a:extLst>
          </p:cNvPr>
          <p:cNvSpPr/>
          <p:nvPr/>
        </p:nvSpPr>
        <p:spPr>
          <a:xfrm>
            <a:off x="7125212" y="969746"/>
            <a:ext cx="1598443" cy="1252840"/>
          </a:xfrm>
          <a:prstGeom prst="rightArrow">
            <a:avLst/>
          </a:prstGeom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Flecha derecha 19">
            <a:extLst>
              <a:ext uri="{FF2B5EF4-FFF2-40B4-BE49-F238E27FC236}">
                <a16:creationId xmlns:a16="http://schemas.microsoft.com/office/drawing/2014/main" id="{D59B1D08-7C3E-4C67-B24C-CF040B64AF52}"/>
              </a:ext>
            </a:extLst>
          </p:cNvPr>
          <p:cNvSpPr/>
          <p:nvPr/>
        </p:nvSpPr>
        <p:spPr>
          <a:xfrm>
            <a:off x="3024539" y="4619777"/>
            <a:ext cx="1598443" cy="1252840"/>
          </a:xfrm>
          <a:prstGeom prst="rightArrow">
            <a:avLst/>
          </a:prstGeom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Flecha derecha 20">
            <a:extLst>
              <a:ext uri="{FF2B5EF4-FFF2-40B4-BE49-F238E27FC236}">
                <a16:creationId xmlns:a16="http://schemas.microsoft.com/office/drawing/2014/main" id="{2ED81F3F-D582-4305-845D-E820C4D8E573}"/>
              </a:ext>
            </a:extLst>
          </p:cNvPr>
          <p:cNvSpPr/>
          <p:nvPr/>
        </p:nvSpPr>
        <p:spPr>
          <a:xfrm>
            <a:off x="5019888" y="4728873"/>
            <a:ext cx="1598443" cy="1252840"/>
          </a:xfrm>
          <a:prstGeom prst="rightArrow">
            <a:avLst/>
          </a:prstGeom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Flecha derecha 21">
            <a:extLst>
              <a:ext uri="{FF2B5EF4-FFF2-40B4-BE49-F238E27FC236}">
                <a16:creationId xmlns:a16="http://schemas.microsoft.com/office/drawing/2014/main" id="{99D19B76-4D37-4D16-A419-FEB9B6EDEF51}"/>
              </a:ext>
            </a:extLst>
          </p:cNvPr>
          <p:cNvSpPr/>
          <p:nvPr/>
        </p:nvSpPr>
        <p:spPr>
          <a:xfrm>
            <a:off x="7066428" y="4591960"/>
            <a:ext cx="1598443" cy="1252840"/>
          </a:xfrm>
          <a:prstGeom prst="rightArrow">
            <a:avLst/>
          </a:prstGeom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Flecha derecha 22">
            <a:extLst>
              <a:ext uri="{FF2B5EF4-FFF2-40B4-BE49-F238E27FC236}">
                <a16:creationId xmlns:a16="http://schemas.microsoft.com/office/drawing/2014/main" id="{6ABCA3F7-0685-441C-A212-D90C959F7DF4}"/>
              </a:ext>
            </a:extLst>
          </p:cNvPr>
          <p:cNvSpPr/>
          <p:nvPr/>
        </p:nvSpPr>
        <p:spPr>
          <a:xfrm>
            <a:off x="2942587" y="2885482"/>
            <a:ext cx="1598443" cy="1252840"/>
          </a:xfrm>
          <a:prstGeom prst="rightArrow">
            <a:avLst/>
          </a:prstGeom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Flecha derecha 23">
            <a:extLst>
              <a:ext uri="{FF2B5EF4-FFF2-40B4-BE49-F238E27FC236}">
                <a16:creationId xmlns:a16="http://schemas.microsoft.com/office/drawing/2014/main" id="{EABC12B9-03DD-4D39-A849-6381F2D547DB}"/>
              </a:ext>
            </a:extLst>
          </p:cNvPr>
          <p:cNvSpPr/>
          <p:nvPr/>
        </p:nvSpPr>
        <p:spPr>
          <a:xfrm>
            <a:off x="5067377" y="2885482"/>
            <a:ext cx="1598443" cy="1252840"/>
          </a:xfrm>
          <a:prstGeom prst="rightArrow">
            <a:avLst/>
          </a:prstGeom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Flecha derecha 24">
            <a:extLst>
              <a:ext uri="{FF2B5EF4-FFF2-40B4-BE49-F238E27FC236}">
                <a16:creationId xmlns:a16="http://schemas.microsoft.com/office/drawing/2014/main" id="{0C1D81E5-7DC0-4B9D-936F-D0FE8047BF3A}"/>
              </a:ext>
            </a:extLst>
          </p:cNvPr>
          <p:cNvSpPr/>
          <p:nvPr/>
        </p:nvSpPr>
        <p:spPr>
          <a:xfrm>
            <a:off x="7125212" y="2824822"/>
            <a:ext cx="1598443" cy="1252840"/>
          </a:xfrm>
          <a:prstGeom prst="rightArrow">
            <a:avLst/>
          </a:prstGeom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623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115911" y="79066"/>
            <a:ext cx="9672034" cy="666946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18"/>
          <p:cNvSpPr/>
          <p:nvPr/>
        </p:nvSpPr>
        <p:spPr>
          <a:xfrm>
            <a:off x="6235687" y="267783"/>
            <a:ext cx="3061414" cy="490474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606862" y="312965"/>
            <a:ext cx="240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KG Miss Speechy IPA" panose="02000000000000000000" pitchFamily="2" charset="0"/>
                <a:ea typeface="HelloChalkTalk" panose="02000603000000000000" pitchFamily="2" charset="0"/>
              </a:rPr>
              <a:t>Grafomotricidad</a:t>
            </a:r>
            <a:endParaRPr lang="es-ES" dirty="0">
              <a:latin typeface="KG Miss Speechy IPA" panose="02000000000000000000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15911" y="266220"/>
            <a:ext cx="967203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dirty="0">
                <a:ln/>
                <a:latin typeface="KG Payphone" panose="02000000000000000000" pitchFamily="2" charset="0"/>
                <a:ea typeface="HelloShabbyBlob" panose="02000603000000000000" pitchFamily="2" charset="0"/>
              </a:rPr>
              <a:t>Repasa</a:t>
            </a:r>
            <a:endParaRPr lang="es-ES" sz="2000" b="1" cap="none" spc="0" dirty="0">
              <a:ln/>
              <a:effectLst/>
              <a:latin typeface="KG Payphone" panose="02000000000000000000" pitchFamily="2" charset="0"/>
              <a:ea typeface="HelloShabbyBlob" panose="02000603000000000000" pitchFamily="2" charset="0"/>
            </a:endParaRPr>
          </a:p>
        </p:txBody>
      </p:sp>
      <p:cxnSp>
        <p:nvCxnSpPr>
          <p:cNvPr id="13" name="28 Conector recto"/>
          <p:cNvCxnSpPr/>
          <p:nvPr/>
        </p:nvCxnSpPr>
        <p:spPr>
          <a:xfrm>
            <a:off x="1405116" y="1222815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32 Conector recto"/>
          <p:cNvCxnSpPr/>
          <p:nvPr/>
        </p:nvCxnSpPr>
        <p:spPr>
          <a:xfrm flipV="1">
            <a:off x="2262372" y="1222815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33 Conector recto"/>
          <p:cNvCxnSpPr/>
          <p:nvPr/>
        </p:nvCxnSpPr>
        <p:spPr>
          <a:xfrm>
            <a:off x="3119628" y="1222815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34 Conector recto"/>
          <p:cNvCxnSpPr/>
          <p:nvPr/>
        </p:nvCxnSpPr>
        <p:spPr>
          <a:xfrm flipV="1">
            <a:off x="3976884" y="1222815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37 Conector recto"/>
          <p:cNvCxnSpPr/>
          <p:nvPr/>
        </p:nvCxnSpPr>
        <p:spPr>
          <a:xfrm flipV="1">
            <a:off x="5692960" y="1240913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38 Conector recto"/>
          <p:cNvCxnSpPr/>
          <p:nvPr/>
        </p:nvCxnSpPr>
        <p:spPr>
          <a:xfrm>
            <a:off x="4835704" y="1240913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38 Conector recto"/>
          <p:cNvCxnSpPr/>
          <p:nvPr/>
        </p:nvCxnSpPr>
        <p:spPr>
          <a:xfrm>
            <a:off x="6550216" y="1242476"/>
            <a:ext cx="857256" cy="785818"/>
          </a:xfrm>
          <a:prstGeom prst="line">
            <a:avLst/>
          </a:prstGeom>
          <a:ln w="28575">
            <a:prstDash val="sysDot"/>
            <a:tail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34 Conector recto"/>
          <p:cNvCxnSpPr/>
          <p:nvPr/>
        </p:nvCxnSpPr>
        <p:spPr>
          <a:xfrm flipV="1">
            <a:off x="546296" y="1240913"/>
            <a:ext cx="857256" cy="785818"/>
          </a:xfrm>
          <a:prstGeom prst="line">
            <a:avLst/>
          </a:prstGeom>
          <a:ln w="28575">
            <a:prstDash val="sysDot"/>
            <a:head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28 Conector recto"/>
          <p:cNvCxnSpPr/>
          <p:nvPr/>
        </p:nvCxnSpPr>
        <p:spPr>
          <a:xfrm>
            <a:off x="1405116" y="2360073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32 Conector recto"/>
          <p:cNvCxnSpPr/>
          <p:nvPr/>
        </p:nvCxnSpPr>
        <p:spPr>
          <a:xfrm flipV="1">
            <a:off x="2262372" y="2360073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33 Conector recto"/>
          <p:cNvCxnSpPr/>
          <p:nvPr/>
        </p:nvCxnSpPr>
        <p:spPr>
          <a:xfrm>
            <a:off x="3119628" y="2360073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34 Conector recto"/>
          <p:cNvCxnSpPr/>
          <p:nvPr/>
        </p:nvCxnSpPr>
        <p:spPr>
          <a:xfrm flipV="1">
            <a:off x="3976884" y="2360073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37 Conector recto"/>
          <p:cNvCxnSpPr/>
          <p:nvPr/>
        </p:nvCxnSpPr>
        <p:spPr>
          <a:xfrm flipV="1">
            <a:off x="5692960" y="2378171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38 Conector recto"/>
          <p:cNvCxnSpPr/>
          <p:nvPr/>
        </p:nvCxnSpPr>
        <p:spPr>
          <a:xfrm>
            <a:off x="4835704" y="2378171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38 Conector recto"/>
          <p:cNvCxnSpPr/>
          <p:nvPr/>
        </p:nvCxnSpPr>
        <p:spPr>
          <a:xfrm>
            <a:off x="6550216" y="2379734"/>
            <a:ext cx="857256" cy="785818"/>
          </a:xfrm>
          <a:prstGeom prst="line">
            <a:avLst/>
          </a:prstGeom>
          <a:ln w="28575">
            <a:prstDash val="sysDot"/>
            <a:headEnd w="sm" len="sm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34 Conector recto"/>
          <p:cNvCxnSpPr/>
          <p:nvPr/>
        </p:nvCxnSpPr>
        <p:spPr>
          <a:xfrm flipV="1">
            <a:off x="546296" y="2378171"/>
            <a:ext cx="857256" cy="785818"/>
          </a:xfrm>
          <a:prstGeom prst="line">
            <a:avLst/>
          </a:prstGeom>
          <a:ln w="28575">
            <a:prstDash val="sysDot"/>
            <a:head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1405116" y="3799003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32 Conector recto"/>
          <p:cNvCxnSpPr/>
          <p:nvPr/>
        </p:nvCxnSpPr>
        <p:spPr>
          <a:xfrm flipV="1">
            <a:off x="2262372" y="3799003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33 Conector recto"/>
          <p:cNvCxnSpPr/>
          <p:nvPr/>
        </p:nvCxnSpPr>
        <p:spPr>
          <a:xfrm>
            <a:off x="3119628" y="3799003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34 Conector recto"/>
          <p:cNvCxnSpPr/>
          <p:nvPr/>
        </p:nvCxnSpPr>
        <p:spPr>
          <a:xfrm flipV="1">
            <a:off x="3976884" y="3799003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37 Conector recto"/>
          <p:cNvCxnSpPr/>
          <p:nvPr/>
        </p:nvCxnSpPr>
        <p:spPr>
          <a:xfrm flipV="1">
            <a:off x="5692960" y="3817101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38 Conector recto"/>
          <p:cNvCxnSpPr/>
          <p:nvPr/>
        </p:nvCxnSpPr>
        <p:spPr>
          <a:xfrm>
            <a:off x="4835704" y="3817101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38 Conector recto"/>
          <p:cNvCxnSpPr/>
          <p:nvPr/>
        </p:nvCxnSpPr>
        <p:spPr>
          <a:xfrm>
            <a:off x="6550216" y="3818664"/>
            <a:ext cx="857256" cy="785818"/>
          </a:xfrm>
          <a:prstGeom prst="line">
            <a:avLst/>
          </a:prstGeom>
          <a:ln w="28575"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34 Conector recto"/>
          <p:cNvCxnSpPr/>
          <p:nvPr/>
        </p:nvCxnSpPr>
        <p:spPr>
          <a:xfrm flipV="1">
            <a:off x="546296" y="3817101"/>
            <a:ext cx="857256" cy="785818"/>
          </a:xfrm>
          <a:prstGeom prst="line">
            <a:avLst/>
          </a:prstGeom>
          <a:ln w="28575">
            <a:prstDash val="sysDot"/>
            <a:headEnd type="triangle"/>
            <a:tailEnd w="sm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28 Conector recto">
            <a:extLst>
              <a:ext uri="{FF2B5EF4-FFF2-40B4-BE49-F238E27FC236}">
                <a16:creationId xmlns:a16="http://schemas.microsoft.com/office/drawing/2014/main" id="{EFF6EDC6-9251-4A6E-9FF3-661AE33B11CF}"/>
              </a:ext>
            </a:extLst>
          </p:cNvPr>
          <p:cNvCxnSpPr/>
          <p:nvPr/>
        </p:nvCxnSpPr>
        <p:spPr>
          <a:xfrm>
            <a:off x="1393764" y="4921839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32 Conector recto">
            <a:extLst>
              <a:ext uri="{FF2B5EF4-FFF2-40B4-BE49-F238E27FC236}">
                <a16:creationId xmlns:a16="http://schemas.microsoft.com/office/drawing/2014/main" id="{3CD54ABA-A26C-47A7-B7CC-F91BB3F56F1A}"/>
              </a:ext>
            </a:extLst>
          </p:cNvPr>
          <p:cNvCxnSpPr/>
          <p:nvPr/>
        </p:nvCxnSpPr>
        <p:spPr>
          <a:xfrm flipV="1">
            <a:off x="2251020" y="4921839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33 Conector recto">
            <a:extLst>
              <a:ext uri="{FF2B5EF4-FFF2-40B4-BE49-F238E27FC236}">
                <a16:creationId xmlns:a16="http://schemas.microsoft.com/office/drawing/2014/main" id="{5EA57ECF-0551-4200-90BB-B7141B7F4065}"/>
              </a:ext>
            </a:extLst>
          </p:cNvPr>
          <p:cNvCxnSpPr/>
          <p:nvPr/>
        </p:nvCxnSpPr>
        <p:spPr>
          <a:xfrm>
            <a:off x="3108276" y="4921839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34 Conector recto">
            <a:extLst>
              <a:ext uri="{FF2B5EF4-FFF2-40B4-BE49-F238E27FC236}">
                <a16:creationId xmlns:a16="http://schemas.microsoft.com/office/drawing/2014/main" id="{99C3AFD4-53F7-4AD1-A368-629E18CD9138}"/>
              </a:ext>
            </a:extLst>
          </p:cNvPr>
          <p:cNvCxnSpPr/>
          <p:nvPr/>
        </p:nvCxnSpPr>
        <p:spPr>
          <a:xfrm flipV="1">
            <a:off x="3965532" y="4921839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37 Conector recto">
            <a:extLst>
              <a:ext uri="{FF2B5EF4-FFF2-40B4-BE49-F238E27FC236}">
                <a16:creationId xmlns:a16="http://schemas.microsoft.com/office/drawing/2014/main" id="{809ACF96-9184-4457-AEEB-0F4B37A9897B}"/>
              </a:ext>
            </a:extLst>
          </p:cNvPr>
          <p:cNvCxnSpPr/>
          <p:nvPr/>
        </p:nvCxnSpPr>
        <p:spPr>
          <a:xfrm flipV="1">
            <a:off x="5681608" y="4939937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38 Conector recto">
            <a:extLst>
              <a:ext uri="{FF2B5EF4-FFF2-40B4-BE49-F238E27FC236}">
                <a16:creationId xmlns:a16="http://schemas.microsoft.com/office/drawing/2014/main" id="{855AE2AB-795C-4452-809A-2B9FC5E8FE91}"/>
              </a:ext>
            </a:extLst>
          </p:cNvPr>
          <p:cNvCxnSpPr/>
          <p:nvPr/>
        </p:nvCxnSpPr>
        <p:spPr>
          <a:xfrm>
            <a:off x="4824352" y="4939937"/>
            <a:ext cx="857256" cy="785818"/>
          </a:xfrm>
          <a:prstGeom prst="line">
            <a:avLst/>
          </a:prstGeom>
          <a:ln w="28575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38 Conector recto">
            <a:extLst>
              <a:ext uri="{FF2B5EF4-FFF2-40B4-BE49-F238E27FC236}">
                <a16:creationId xmlns:a16="http://schemas.microsoft.com/office/drawing/2014/main" id="{B1D9C4E3-462B-40E8-81C9-20C035D0FB41}"/>
              </a:ext>
            </a:extLst>
          </p:cNvPr>
          <p:cNvCxnSpPr/>
          <p:nvPr/>
        </p:nvCxnSpPr>
        <p:spPr>
          <a:xfrm>
            <a:off x="6538864" y="4941500"/>
            <a:ext cx="857256" cy="785818"/>
          </a:xfrm>
          <a:prstGeom prst="line">
            <a:avLst/>
          </a:prstGeom>
          <a:ln w="28575">
            <a:prstDash val="sysDot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34 Conector recto">
            <a:extLst>
              <a:ext uri="{FF2B5EF4-FFF2-40B4-BE49-F238E27FC236}">
                <a16:creationId xmlns:a16="http://schemas.microsoft.com/office/drawing/2014/main" id="{AB8EDA48-9C89-4EE8-BAD2-E12FC1187831}"/>
              </a:ext>
            </a:extLst>
          </p:cNvPr>
          <p:cNvCxnSpPr/>
          <p:nvPr/>
        </p:nvCxnSpPr>
        <p:spPr>
          <a:xfrm flipV="1">
            <a:off x="534944" y="4939937"/>
            <a:ext cx="857256" cy="785818"/>
          </a:xfrm>
          <a:prstGeom prst="line">
            <a:avLst/>
          </a:prstGeom>
          <a:ln w="28575">
            <a:prstDash val="sysDot"/>
            <a:headEnd type="triangle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2" name="Imagen 41">
            <a:extLst>
              <a:ext uri="{FF2B5EF4-FFF2-40B4-BE49-F238E27FC236}">
                <a16:creationId xmlns:a16="http://schemas.microsoft.com/office/drawing/2014/main" id="{8190BD4A-7716-4E0C-98E2-3F6B4828FC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9534" y="3817101"/>
            <a:ext cx="1609725" cy="1219200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8B2C6E4F-8487-42C4-8EB0-BF44E7ADEA0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5733" y="1063721"/>
            <a:ext cx="1457325" cy="1314450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9A21B75F-2948-461B-BC96-D2B5265FEB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8738" y="5091228"/>
            <a:ext cx="1533525" cy="1304925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125F2227-5AA0-4A78-AF70-6C4B9939D2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5497" y="2433098"/>
            <a:ext cx="1498461" cy="148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12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115911" y="79066"/>
            <a:ext cx="9672034" cy="666946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18"/>
          <p:cNvSpPr/>
          <p:nvPr/>
        </p:nvSpPr>
        <p:spPr>
          <a:xfrm>
            <a:off x="6235687" y="267783"/>
            <a:ext cx="3061414" cy="490474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606862" y="312965"/>
            <a:ext cx="240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KG Miss Speechy IPA" panose="02000000000000000000" pitchFamily="2" charset="0"/>
                <a:ea typeface="HelloChalkTalk" panose="02000603000000000000" pitchFamily="2" charset="0"/>
              </a:rPr>
              <a:t>Grafomotricidad</a:t>
            </a:r>
            <a:endParaRPr lang="es-ES" dirty="0">
              <a:latin typeface="KG Miss Speechy IPA" panose="02000000000000000000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15911" y="266220"/>
            <a:ext cx="967203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dirty="0">
                <a:ln/>
                <a:latin typeface="KG Payphone" panose="02000000000000000000" pitchFamily="2" charset="0"/>
                <a:ea typeface="HelloShabbyBlob" panose="02000603000000000000" pitchFamily="2" charset="0"/>
              </a:rPr>
              <a:t>Repasa</a:t>
            </a:r>
            <a:endParaRPr lang="es-ES" sz="2000" b="1" cap="none" spc="0" dirty="0">
              <a:ln/>
              <a:effectLst/>
              <a:latin typeface="KG Payphone" panose="02000000000000000000" pitchFamily="2" charset="0"/>
              <a:ea typeface="HelloShabbyBlob" panose="02000603000000000000" pitchFamily="2" charset="0"/>
            </a:endParaRP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8B2C6E4F-8487-42C4-8EB0-BF44E7ADEA0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5155" y="1383398"/>
            <a:ext cx="1457325" cy="1314450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9A21B75F-2948-461B-BC96-D2B5265FEB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8738" y="5091228"/>
            <a:ext cx="1533525" cy="1304925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125F2227-5AA0-4A78-AF70-6C4B9939D25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36976" y="3003921"/>
            <a:ext cx="1498461" cy="1489594"/>
          </a:xfrm>
          <a:prstGeom prst="rect">
            <a:avLst/>
          </a:prstGeom>
        </p:spPr>
      </p:pic>
      <p:sp>
        <p:nvSpPr>
          <p:cNvPr id="89" name="Flecha derecha 19">
            <a:extLst>
              <a:ext uri="{FF2B5EF4-FFF2-40B4-BE49-F238E27FC236}">
                <a16:creationId xmlns:a16="http://schemas.microsoft.com/office/drawing/2014/main" id="{FFC0039A-5538-4921-810C-D61E1AD5A50A}"/>
              </a:ext>
            </a:extLst>
          </p:cNvPr>
          <p:cNvSpPr/>
          <p:nvPr/>
        </p:nvSpPr>
        <p:spPr>
          <a:xfrm flipH="1">
            <a:off x="1991642" y="1751081"/>
            <a:ext cx="1598443" cy="1252840"/>
          </a:xfrm>
          <a:prstGeom prst="rightArrow">
            <a:avLst/>
          </a:prstGeom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0" name="Flecha derecha 20">
            <a:extLst>
              <a:ext uri="{FF2B5EF4-FFF2-40B4-BE49-F238E27FC236}">
                <a16:creationId xmlns:a16="http://schemas.microsoft.com/office/drawing/2014/main" id="{4B5791FC-56FE-404F-9E09-D0304891B53E}"/>
              </a:ext>
            </a:extLst>
          </p:cNvPr>
          <p:cNvSpPr/>
          <p:nvPr/>
        </p:nvSpPr>
        <p:spPr>
          <a:xfrm flipH="1">
            <a:off x="3864219" y="1172448"/>
            <a:ext cx="1598443" cy="1252840"/>
          </a:xfrm>
          <a:prstGeom prst="rightArrow">
            <a:avLst/>
          </a:prstGeom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1" name="Flecha derecha 21">
            <a:extLst>
              <a:ext uri="{FF2B5EF4-FFF2-40B4-BE49-F238E27FC236}">
                <a16:creationId xmlns:a16="http://schemas.microsoft.com/office/drawing/2014/main" id="{8B452F34-A5DE-44FD-93C9-AB22D70C1A39}"/>
              </a:ext>
            </a:extLst>
          </p:cNvPr>
          <p:cNvSpPr/>
          <p:nvPr/>
        </p:nvSpPr>
        <p:spPr>
          <a:xfrm flipH="1">
            <a:off x="5930393" y="1751081"/>
            <a:ext cx="1598443" cy="1252840"/>
          </a:xfrm>
          <a:prstGeom prst="rightArrow">
            <a:avLst/>
          </a:prstGeom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2" name="Flecha derecha 19">
            <a:extLst>
              <a:ext uri="{FF2B5EF4-FFF2-40B4-BE49-F238E27FC236}">
                <a16:creationId xmlns:a16="http://schemas.microsoft.com/office/drawing/2014/main" id="{8207E8B0-87A1-41FA-83ED-5D85AB2CCC22}"/>
              </a:ext>
            </a:extLst>
          </p:cNvPr>
          <p:cNvSpPr/>
          <p:nvPr/>
        </p:nvSpPr>
        <p:spPr>
          <a:xfrm flipH="1">
            <a:off x="2177099" y="3492404"/>
            <a:ext cx="1598443" cy="1252840"/>
          </a:xfrm>
          <a:prstGeom prst="rightArrow">
            <a:avLst/>
          </a:prstGeom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3" name="Flecha derecha 20">
            <a:extLst>
              <a:ext uri="{FF2B5EF4-FFF2-40B4-BE49-F238E27FC236}">
                <a16:creationId xmlns:a16="http://schemas.microsoft.com/office/drawing/2014/main" id="{B1FD7373-F015-495C-9866-B8A1BFF1F821}"/>
              </a:ext>
            </a:extLst>
          </p:cNvPr>
          <p:cNvSpPr/>
          <p:nvPr/>
        </p:nvSpPr>
        <p:spPr>
          <a:xfrm flipH="1">
            <a:off x="4057816" y="2807660"/>
            <a:ext cx="1598443" cy="1252840"/>
          </a:xfrm>
          <a:prstGeom prst="rightArrow">
            <a:avLst/>
          </a:prstGeom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4" name="Flecha derecha 21">
            <a:extLst>
              <a:ext uri="{FF2B5EF4-FFF2-40B4-BE49-F238E27FC236}">
                <a16:creationId xmlns:a16="http://schemas.microsoft.com/office/drawing/2014/main" id="{689AE4D3-6668-4AD4-AF40-E5EEE8E01699}"/>
              </a:ext>
            </a:extLst>
          </p:cNvPr>
          <p:cNvSpPr/>
          <p:nvPr/>
        </p:nvSpPr>
        <p:spPr>
          <a:xfrm flipH="1">
            <a:off x="5797396" y="3570218"/>
            <a:ext cx="1598443" cy="1252840"/>
          </a:xfrm>
          <a:prstGeom prst="rightArrow">
            <a:avLst/>
          </a:prstGeom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9" name="Flecha derecha 19">
            <a:extLst>
              <a:ext uri="{FF2B5EF4-FFF2-40B4-BE49-F238E27FC236}">
                <a16:creationId xmlns:a16="http://schemas.microsoft.com/office/drawing/2014/main" id="{1930704C-A06C-48C2-9841-BAEA8FE14BC9}"/>
              </a:ext>
            </a:extLst>
          </p:cNvPr>
          <p:cNvSpPr/>
          <p:nvPr/>
        </p:nvSpPr>
        <p:spPr>
          <a:xfrm flipH="1">
            <a:off x="1620801" y="5371664"/>
            <a:ext cx="1598443" cy="1252840"/>
          </a:xfrm>
          <a:prstGeom prst="rightArrow">
            <a:avLst/>
          </a:prstGeom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Flecha derecha 20">
            <a:extLst>
              <a:ext uri="{FF2B5EF4-FFF2-40B4-BE49-F238E27FC236}">
                <a16:creationId xmlns:a16="http://schemas.microsoft.com/office/drawing/2014/main" id="{40005FBA-8781-4FAD-AA89-DF86657FC6A9}"/>
              </a:ext>
            </a:extLst>
          </p:cNvPr>
          <p:cNvSpPr/>
          <p:nvPr/>
        </p:nvSpPr>
        <p:spPr>
          <a:xfrm flipH="1">
            <a:off x="3700479" y="4745244"/>
            <a:ext cx="1598443" cy="1252840"/>
          </a:xfrm>
          <a:prstGeom prst="rightArrow">
            <a:avLst/>
          </a:prstGeom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1" name="Flecha derecha 21">
            <a:extLst>
              <a:ext uri="{FF2B5EF4-FFF2-40B4-BE49-F238E27FC236}">
                <a16:creationId xmlns:a16="http://schemas.microsoft.com/office/drawing/2014/main" id="{A327EE7B-F091-4C3D-A74E-ABCE5BEE455A}"/>
              </a:ext>
            </a:extLst>
          </p:cNvPr>
          <p:cNvSpPr/>
          <p:nvPr/>
        </p:nvSpPr>
        <p:spPr>
          <a:xfrm flipH="1">
            <a:off x="5797396" y="5143313"/>
            <a:ext cx="1598443" cy="1252840"/>
          </a:xfrm>
          <a:prstGeom prst="rightArrow">
            <a:avLst/>
          </a:prstGeom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" name="Flecha derecha 19">
            <a:extLst>
              <a:ext uri="{FF2B5EF4-FFF2-40B4-BE49-F238E27FC236}">
                <a16:creationId xmlns:a16="http://schemas.microsoft.com/office/drawing/2014/main" id="{72A6B706-F12E-48DC-B1CE-E5F0ECC91CB1}"/>
              </a:ext>
            </a:extLst>
          </p:cNvPr>
          <p:cNvSpPr/>
          <p:nvPr/>
        </p:nvSpPr>
        <p:spPr>
          <a:xfrm flipH="1">
            <a:off x="724689" y="697983"/>
            <a:ext cx="1598443" cy="1252840"/>
          </a:xfrm>
          <a:prstGeom prst="rightArrow">
            <a:avLst/>
          </a:prstGeom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3" name="Flecha derecha 19">
            <a:extLst>
              <a:ext uri="{FF2B5EF4-FFF2-40B4-BE49-F238E27FC236}">
                <a16:creationId xmlns:a16="http://schemas.microsoft.com/office/drawing/2014/main" id="{33B78C10-46B0-48BC-A6C3-29D1EA6E92A1}"/>
              </a:ext>
            </a:extLst>
          </p:cNvPr>
          <p:cNvSpPr/>
          <p:nvPr/>
        </p:nvSpPr>
        <p:spPr>
          <a:xfrm flipH="1">
            <a:off x="393199" y="2748176"/>
            <a:ext cx="1598443" cy="1252840"/>
          </a:xfrm>
          <a:prstGeom prst="rightArrow">
            <a:avLst/>
          </a:prstGeom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4" name="Flecha derecha 19">
            <a:extLst>
              <a:ext uri="{FF2B5EF4-FFF2-40B4-BE49-F238E27FC236}">
                <a16:creationId xmlns:a16="http://schemas.microsoft.com/office/drawing/2014/main" id="{77B85BC1-7096-48E7-8296-A1663831B4F7}"/>
              </a:ext>
            </a:extLst>
          </p:cNvPr>
          <p:cNvSpPr/>
          <p:nvPr/>
        </p:nvSpPr>
        <p:spPr>
          <a:xfrm flipH="1">
            <a:off x="362456" y="4347657"/>
            <a:ext cx="1598443" cy="1252840"/>
          </a:xfrm>
          <a:prstGeom prst="rightArrow">
            <a:avLst/>
          </a:prstGeom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208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115911" y="79066"/>
            <a:ext cx="9672034" cy="666946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18"/>
          <p:cNvSpPr/>
          <p:nvPr/>
        </p:nvSpPr>
        <p:spPr>
          <a:xfrm>
            <a:off x="6235687" y="267783"/>
            <a:ext cx="3061414" cy="490474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606862" y="312965"/>
            <a:ext cx="240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KG Miss Speechy IPA" panose="02000000000000000000" pitchFamily="2" charset="0"/>
                <a:ea typeface="HelloChalkTalk" panose="02000603000000000000" pitchFamily="2" charset="0"/>
              </a:rPr>
              <a:t>Grafomotricidad</a:t>
            </a:r>
            <a:endParaRPr lang="es-ES" dirty="0">
              <a:latin typeface="KG Miss Speechy IPA" panose="02000000000000000000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15911" y="266220"/>
            <a:ext cx="967203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dirty="0">
                <a:ln/>
                <a:latin typeface="KG Payphone" panose="02000000000000000000" pitchFamily="2" charset="0"/>
                <a:ea typeface="HelloShabbyBlob" panose="02000603000000000000" pitchFamily="2" charset="0"/>
              </a:rPr>
              <a:t>Repasa</a:t>
            </a:r>
            <a:endParaRPr lang="es-ES" sz="2000" b="1" cap="none" spc="0" dirty="0">
              <a:ln/>
              <a:effectLst/>
              <a:latin typeface="KG Payphone" panose="02000000000000000000" pitchFamily="2" charset="0"/>
              <a:ea typeface="HelloShabbyBlob" panose="02000603000000000000" pitchFamily="2" charset="0"/>
            </a:endParaRP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8190BD4A-7716-4E0C-98E2-3F6B4828FC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9534" y="3817101"/>
            <a:ext cx="1609725" cy="1219200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8B2C6E4F-8487-42C4-8EB0-BF44E7ADEA0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5733" y="1063721"/>
            <a:ext cx="1457325" cy="1314450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9A21B75F-2948-461B-BC96-D2B5265FEB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8738" y="5091228"/>
            <a:ext cx="1533525" cy="1304925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125F2227-5AA0-4A78-AF70-6C4B9939D2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5497" y="2433098"/>
            <a:ext cx="1498461" cy="1489594"/>
          </a:xfrm>
          <a:prstGeom prst="rect">
            <a:avLst/>
          </a:prstGeom>
        </p:spPr>
      </p:pic>
      <p:sp>
        <p:nvSpPr>
          <p:cNvPr id="43" name="Arco 42">
            <a:extLst>
              <a:ext uri="{FF2B5EF4-FFF2-40B4-BE49-F238E27FC236}">
                <a16:creationId xmlns:a16="http://schemas.microsoft.com/office/drawing/2014/main" id="{5196977C-4BF1-4096-A4F0-0DECABFB5B48}"/>
              </a:ext>
            </a:extLst>
          </p:cNvPr>
          <p:cNvSpPr/>
          <p:nvPr/>
        </p:nvSpPr>
        <p:spPr>
          <a:xfrm>
            <a:off x="615919" y="1222815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Arco 54">
            <a:extLst>
              <a:ext uri="{FF2B5EF4-FFF2-40B4-BE49-F238E27FC236}">
                <a16:creationId xmlns:a16="http://schemas.microsoft.com/office/drawing/2014/main" id="{D7532E26-8112-497C-9F4D-5A79D6E4F747}"/>
              </a:ext>
            </a:extLst>
          </p:cNvPr>
          <p:cNvSpPr/>
          <p:nvPr/>
        </p:nvSpPr>
        <p:spPr>
          <a:xfrm>
            <a:off x="1994642" y="1222815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Arco 55">
            <a:extLst>
              <a:ext uri="{FF2B5EF4-FFF2-40B4-BE49-F238E27FC236}">
                <a16:creationId xmlns:a16="http://schemas.microsoft.com/office/drawing/2014/main" id="{5C2FFE6D-88DE-4C68-908C-479F10155D95}"/>
              </a:ext>
            </a:extLst>
          </p:cNvPr>
          <p:cNvSpPr/>
          <p:nvPr/>
        </p:nvSpPr>
        <p:spPr>
          <a:xfrm>
            <a:off x="3373365" y="1222815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Arco 56">
            <a:extLst>
              <a:ext uri="{FF2B5EF4-FFF2-40B4-BE49-F238E27FC236}">
                <a16:creationId xmlns:a16="http://schemas.microsoft.com/office/drawing/2014/main" id="{A9457262-DF49-4B79-983B-4B160DA6590F}"/>
              </a:ext>
            </a:extLst>
          </p:cNvPr>
          <p:cNvSpPr/>
          <p:nvPr/>
        </p:nvSpPr>
        <p:spPr>
          <a:xfrm>
            <a:off x="4752088" y="1222815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Arco 57">
            <a:extLst>
              <a:ext uri="{FF2B5EF4-FFF2-40B4-BE49-F238E27FC236}">
                <a16:creationId xmlns:a16="http://schemas.microsoft.com/office/drawing/2014/main" id="{8FFA55A9-1F3F-42C9-BB5B-7D34A8285C58}"/>
              </a:ext>
            </a:extLst>
          </p:cNvPr>
          <p:cNvSpPr/>
          <p:nvPr/>
        </p:nvSpPr>
        <p:spPr>
          <a:xfrm>
            <a:off x="6130811" y="1222815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Arco 58">
            <a:extLst>
              <a:ext uri="{FF2B5EF4-FFF2-40B4-BE49-F238E27FC236}">
                <a16:creationId xmlns:a16="http://schemas.microsoft.com/office/drawing/2014/main" id="{7B49FFCF-25C0-432A-8298-205509065EB4}"/>
              </a:ext>
            </a:extLst>
          </p:cNvPr>
          <p:cNvSpPr/>
          <p:nvPr/>
        </p:nvSpPr>
        <p:spPr>
          <a:xfrm>
            <a:off x="615919" y="2528705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Arco 59">
            <a:extLst>
              <a:ext uri="{FF2B5EF4-FFF2-40B4-BE49-F238E27FC236}">
                <a16:creationId xmlns:a16="http://schemas.microsoft.com/office/drawing/2014/main" id="{162CF026-68E2-4623-B4DF-5D6F5307ACEE}"/>
              </a:ext>
            </a:extLst>
          </p:cNvPr>
          <p:cNvSpPr/>
          <p:nvPr/>
        </p:nvSpPr>
        <p:spPr>
          <a:xfrm>
            <a:off x="1994642" y="2528705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Arco 60">
            <a:extLst>
              <a:ext uri="{FF2B5EF4-FFF2-40B4-BE49-F238E27FC236}">
                <a16:creationId xmlns:a16="http://schemas.microsoft.com/office/drawing/2014/main" id="{6F019E03-B5E8-4CFC-B91D-7BB07820EFA6}"/>
              </a:ext>
            </a:extLst>
          </p:cNvPr>
          <p:cNvSpPr/>
          <p:nvPr/>
        </p:nvSpPr>
        <p:spPr>
          <a:xfrm>
            <a:off x="3373365" y="2528705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Arco 61">
            <a:extLst>
              <a:ext uri="{FF2B5EF4-FFF2-40B4-BE49-F238E27FC236}">
                <a16:creationId xmlns:a16="http://schemas.microsoft.com/office/drawing/2014/main" id="{002F3AB7-53AD-49DA-AC05-C2576EF58EA1}"/>
              </a:ext>
            </a:extLst>
          </p:cNvPr>
          <p:cNvSpPr/>
          <p:nvPr/>
        </p:nvSpPr>
        <p:spPr>
          <a:xfrm>
            <a:off x="4752088" y="2528705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Arco 62">
            <a:extLst>
              <a:ext uri="{FF2B5EF4-FFF2-40B4-BE49-F238E27FC236}">
                <a16:creationId xmlns:a16="http://schemas.microsoft.com/office/drawing/2014/main" id="{BEFA3B76-BE5A-479F-9AEF-2DE27AB058E9}"/>
              </a:ext>
            </a:extLst>
          </p:cNvPr>
          <p:cNvSpPr/>
          <p:nvPr/>
        </p:nvSpPr>
        <p:spPr>
          <a:xfrm>
            <a:off x="6130811" y="2528705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Arco 63">
            <a:extLst>
              <a:ext uri="{FF2B5EF4-FFF2-40B4-BE49-F238E27FC236}">
                <a16:creationId xmlns:a16="http://schemas.microsoft.com/office/drawing/2014/main" id="{6736DF00-595D-48B3-AE6C-44C0C4CED104}"/>
              </a:ext>
            </a:extLst>
          </p:cNvPr>
          <p:cNvSpPr/>
          <p:nvPr/>
        </p:nvSpPr>
        <p:spPr>
          <a:xfrm>
            <a:off x="544791" y="3785338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Arco 64">
            <a:extLst>
              <a:ext uri="{FF2B5EF4-FFF2-40B4-BE49-F238E27FC236}">
                <a16:creationId xmlns:a16="http://schemas.microsoft.com/office/drawing/2014/main" id="{15DF6382-C496-4437-9D4C-CC7CBEF06621}"/>
              </a:ext>
            </a:extLst>
          </p:cNvPr>
          <p:cNvSpPr/>
          <p:nvPr/>
        </p:nvSpPr>
        <p:spPr>
          <a:xfrm>
            <a:off x="1923514" y="3785338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Arco 65">
            <a:extLst>
              <a:ext uri="{FF2B5EF4-FFF2-40B4-BE49-F238E27FC236}">
                <a16:creationId xmlns:a16="http://schemas.microsoft.com/office/drawing/2014/main" id="{AE898A1D-7AC0-4297-A949-5B259686134F}"/>
              </a:ext>
            </a:extLst>
          </p:cNvPr>
          <p:cNvSpPr/>
          <p:nvPr/>
        </p:nvSpPr>
        <p:spPr>
          <a:xfrm>
            <a:off x="3302237" y="3785338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Arco 66">
            <a:extLst>
              <a:ext uri="{FF2B5EF4-FFF2-40B4-BE49-F238E27FC236}">
                <a16:creationId xmlns:a16="http://schemas.microsoft.com/office/drawing/2014/main" id="{D42DD578-F408-44EA-A356-12BDB14593F1}"/>
              </a:ext>
            </a:extLst>
          </p:cNvPr>
          <p:cNvSpPr/>
          <p:nvPr/>
        </p:nvSpPr>
        <p:spPr>
          <a:xfrm>
            <a:off x="4680960" y="3785338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Arco 67">
            <a:extLst>
              <a:ext uri="{FF2B5EF4-FFF2-40B4-BE49-F238E27FC236}">
                <a16:creationId xmlns:a16="http://schemas.microsoft.com/office/drawing/2014/main" id="{951C042A-7A69-4107-A483-820D138AA8CE}"/>
              </a:ext>
            </a:extLst>
          </p:cNvPr>
          <p:cNvSpPr/>
          <p:nvPr/>
        </p:nvSpPr>
        <p:spPr>
          <a:xfrm>
            <a:off x="6059683" y="3785338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Arco 68">
            <a:extLst>
              <a:ext uri="{FF2B5EF4-FFF2-40B4-BE49-F238E27FC236}">
                <a16:creationId xmlns:a16="http://schemas.microsoft.com/office/drawing/2014/main" id="{B7814066-DEBB-4CE5-B782-33C3CE1F78DC}"/>
              </a:ext>
            </a:extLst>
          </p:cNvPr>
          <p:cNvSpPr/>
          <p:nvPr/>
        </p:nvSpPr>
        <p:spPr>
          <a:xfrm>
            <a:off x="544791" y="5091228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Arco 69">
            <a:extLst>
              <a:ext uri="{FF2B5EF4-FFF2-40B4-BE49-F238E27FC236}">
                <a16:creationId xmlns:a16="http://schemas.microsoft.com/office/drawing/2014/main" id="{9A1D9807-E5E3-4A28-A31F-276A26AF0E64}"/>
              </a:ext>
            </a:extLst>
          </p:cNvPr>
          <p:cNvSpPr/>
          <p:nvPr/>
        </p:nvSpPr>
        <p:spPr>
          <a:xfrm>
            <a:off x="1923514" y="5091228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Arco 70">
            <a:extLst>
              <a:ext uri="{FF2B5EF4-FFF2-40B4-BE49-F238E27FC236}">
                <a16:creationId xmlns:a16="http://schemas.microsoft.com/office/drawing/2014/main" id="{D42F7CCC-86AC-467A-9E23-A6165CB8CFC5}"/>
              </a:ext>
            </a:extLst>
          </p:cNvPr>
          <p:cNvSpPr/>
          <p:nvPr/>
        </p:nvSpPr>
        <p:spPr>
          <a:xfrm>
            <a:off x="3302237" y="5091228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Arco 71">
            <a:extLst>
              <a:ext uri="{FF2B5EF4-FFF2-40B4-BE49-F238E27FC236}">
                <a16:creationId xmlns:a16="http://schemas.microsoft.com/office/drawing/2014/main" id="{C58E7F3D-3231-4EE9-868A-C5B238FDBCC8}"/>
              </a:ext>
            </a:extLst>
          </p:cNvPr>
          <p:cNvSpPr/>
          <p:nvPr/>
        </p:nvSpPr>
        <p:spPr>
          <a:xfrm>
            <a:off x="4680960" y="5091228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Arco 72">
            <a:extLst>
              <a:ext uri="{FF2B5EF4-FFF2-40B4-BE49-F238E27FC236}">
                <a16:creationId xmlns:a16="http://schemas.microsoft.com/office/drawing/2014/main" id="{BD8743E6-8BFE-4063-9DFA-A03064C0B82E}"/>
              </a:ext>
            </a:extLst>
          </p:cNvPr>
          <p:cNvSpPr/>
          <p:nvPr/>
        </p:nvSpPr>
        <p:spPr>
          <a:xfrm>
            <a:off x="6059683" y="5091228"/>
            <a:ext cx="1378723" cy="1656611"/>
          </a:xfrm>
          <a:prstGeom prst="arc">
            <a:avLst>
              <a:gd name="adj1" fmla="val 10773859"/>
              <a:gd name="adj2" fmla="val 0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3076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115911" y="79066"/>
            <a:ext cx="9672034" cy="666946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18"/>
          <p:cNvSpPr/>
          <p:nvPr/>
        </p:nvSpPr>
        <p:spPr>
          <a:xfrm>
            <a:off x="6235687" y="267783"/>
            <a:ext cx="3061414" cy="490474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606862" y="312965"/>
            <a:ext cx="240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KG Miss Speechy IPA" panose="02000000000000000000" pitchFamily="2" charset="0"/>
                <a:ea typeface="HelloChalkTalk" panose="02000603000000000000" pitchFamily="2" charset="0"/>
              </a:rPr>
              <a:t>Grafomotricidad</a:t>
            </a:r>
            <a:endParaRPr lang="es-ES" dirty="0">
              <a:latin typeface="KG Miss Speechy IPA" panose="02000000000000000000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15911" y="1042536"/>
            <a:ext cx="96720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000" b="1" dirty="0">
                <a:ln/>
                <a:latin typeface="KG Payphone" panose="02000000000000000000" pitchFamily="2" charset="0"/>
                <a:ea typeface="HelloShabbyBlob" panose="02000603000000000000" pitchFamily="2" charset="0"/>
              </a:rPr>
              <a:t>Haz que los dos amiguitos del mar se encuentren</a:t>
            </a:r>
          </a:p>
          <a:p>
            <a:pPr algn="ctr"/>
            <a:endParaRPr lang="es-ES" sz="2000" b="1" cap="none" spc="0" dirty="0">
              <a:ln/>
              <a:effectLst/>
              <a:latin typeface="KG Payphone" panose="02000000000000000000" pitchFamily="2" charset="0"/>
              <a:ea typeface="HelloShabbyBlob" panose="02000603000000000000" pitchFamily="2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6B3D94F-B384-49B9-8B37-4AF059256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503" y="2190081"/>
            <a:ext cx="2990850" cy="3133725"/>
          </a:xfrm>
          <a:prstGeom prst="rect">
            <a:avLst/>
          </a:prstGeom>
        </p:spPr>
      </p:pic>
      <p:sp>
        <p:nvSpPr>
          <p:cNvPr id="15" name="Flecha derecha 22">
            <a:extLst>
              <a:ext uri="{FF2B5EF4-FFF2-40B4-BE49-F238E27FC236}">
                <a16:creationId xmlns:a16="http://schemas.microsoft.com/office/drawing/2014/main" id="{19CA78C6-2069-4C81-ADEA-95881B0180E5}"/>
              </a:ext>
            </a:extLst>
          </p:cNvPr>
          <p:cNvSpPr/>
          <p:nvPr/>
        </p:nvSpPr>
        <p:spPr>
          <a:xfrm>
            <a:off x="2827264" y="3997105"/>
            <a:ext cx="643295" cy="413530"/>
          </a:xfrm>
          <a:prstGeom prst="rightArrow">
            <a:avLst/>
          </a:prstGeom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 derecha 22">
            <a:extLst>
              <a:ext uri="{FF2B5EF4-FFF2-40B4-BE49-F238E27FC236}">
                <a16:creationId xmlns:a16="http://schemas.microsoft.com/office/drawing/2014/main" id="{F7263085-5D1D-4BFB-B374-FB5940970C67}"/>
              </a:ext>
            </a:extLst>
          </p:cNvPr>
          <p:cNvSpPr/>
          <p:nvPr/>
        </p:nvSpPr>
        <p:spPr>
          <a:xfrm>
            <a:off x="6489503" y="3629180"/>
            <a:ext cx="643295" cy="413530"/>
          </a:xfrm>
          <a:prstGeom prst="rightArrow">
            <a:avLst/>
          </a:prstGeom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B069A13D-F929-4DAE-BA84-4A8C35E30D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2798" y="3019580"/>
            <a:ext cx="1609725" cy="12192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7284F97-72DB-4D0E-81E9-8F3D3DD01FE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5141" y="3640912"/>
            <a:ext cx="153352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87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115911" y="79066"/>
            <a:ext cx="9672034" cy="666946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18"/>
          <p:cNvSpPr/>
          <p:nvPr/>
        </p:nvSpPr>
        <p:spPr>
          <a:xfrm>
            <a:off x="6235687" y="267783"/>
            <a:ext cx="2393158" cy="445292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606862" y="312965"/>
            <a:ext cx="240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KG Miss Speechy IPA" panose="02000000000000000000" pitchFamily="2" charset="0"/>
                <a:ea typeface="HelloChalkTalk" panose="02000603000000000000" pitchFamily="2" charset="0"/>
              </a:rPr>
              <a:t>colorear</a:t>
            </a:r>
            <a:endParaRPr lang="es-ES" dirty="0">
              <a:solidFill>
                <a:schemeClr val="bg1"/>
              </a:solidFill>
              <a:latin typeface="KG Miss Speechy IPA" panose="02000000000000000000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15911" y="667788"/>
            <a:ext cx="96720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3600" b="1" dirty="0">
                <a:ln/>
                <a:latin typeface="KG Payphone" panose="02000000000000000000" pitchFamily="2" charset="0"/>
                <a:ea typeface="HelloShabbyBlob" panose="02000603000000000000" pitchFamily="2" charset="0"/>
              </a:rPr>
              <a:t>Coloreamos de forma libre.</a:t>
            </a:r>
            <a:endParaRPr lang="es-ES" sz="3600" b="1" cap="none" spc="0" dirty="0">
              <a:ln/>
              <a:effectLst/>
              <a:latin typeface="KG Payphone" panose="02000000000000000000" pitchFamily="2" charset="0"/>
              <a:ea typeface="HelloShabbyBlob" panose="02000603000000000000" pitchFamily="2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9C1B31F-C90D-4BFF-A310-4B4C39006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868" y="1831015"/>
            <a:ext cx="7948251" cy="4400617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0C3356F0-9E4C-4069-AD2C-FCBD3A97E827}"/>
              </a:ext>
            </a:extLst>
          </p:cNvPr>
          <p:cNvSpPr/>
          <p:nvPr/>
        </p:nvSpPr>
        <p:spPr>
          <a:xfrm>
            <a:off x="8283388" y="4031323"/>
            <a:ext cx="484094" cy="131164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40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115911" y="79066"/>
            <a:ext cx="9672034" cy="666946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18"/>
          <p:cNvSpPr/>
          <p:nvPr/>
        </p:nvSpPr>
        <p:spPr>
          <a:xfrm>
            <a:off x="6235687" y="267783"/>
            <a:ext cx="2393158" cy="445292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606862" y="312965"/>
            <a:ext cx="240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KG Miss Speechy IPA" panose="02000000000000000000" pitchFamily="2" charset="0"/>
                <a:ea typeface="HelloChalkTalk" panose="02000603000000000000" pitchFamily="2" charset="0"/>
              </a:rPr>
              <a:t>colorear</a:t>
            </a:r>
            <a:endParaRPr lang="es-ES" dirty="0">
              <a:solidFill>
                <a:schemeClr val="bg1"/>
              </a:solidFill>
              <a:latin typeface="KG Miss Speechy IPA" panose="02000000000000000000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15911" y="667788"/>
            <a:ext cx="96720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3600" b="1" dirty="0">
                <a:ln/>
                <a:latin typeface="KG Payphone" panose="02000000000000000000" pitchFamily="2" charset="0"/>
                <a:ea typeface="HelloShabbyBlob" panose="02000603000000000000" pitchFamily="2" charset="0"/>
              </a:rPr>
              <a:t>Coloreamos de forma libre.</a:t>
            </a:r>
            <a:endParaRPr lang="es-ES" sz="3600" b="1" cap="none" spc="0" dirty="0">
              <a:ln/>
              <a:effectLst/>
              <a:latin typeface="KG Payphone" panose="02000000000000000000" pitchFamily="2" charset="0"/>
              <a:ea typeface="HelloShabbyBlob" panose="02000603000000000000" pitchFamily="2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C3356F0-9E4C-4069-AD2C-FCBD3A97E827}"/>
              </a:ext>
            </a:extLst>
          </p:cNvPr>
          <p:cNvSpPr/>
          <p:nvPr/>
        </p:nvSpPr>
        <p:spPr>
          <a:xfrm>
            <a:off x="8283388" y="4031323"/>
            <a:ext cx="484094" cy="131164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AutoShape 2" descr="Resultado de imagen de fish coloring">
            <a:extLst>
              <a:ext uri="{FF2B5EF4-FFF2-40B4-BE49-F238E27FC236}">
                <a16:creationId xmlns:a16="http://schemas.microsoft.com/office/drawing/2014/main" id="{738971CF-6631-405E-82A6-D79627ADB1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0F2B80E-CAFF-4DFD-A7C3-5F8292336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02" y="1902841"/>
            <a:ext cx="5824851" cy="361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5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115911" y="79066"/>
            <a:ext cx="9672034" cy="666946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18"/>
          <p:cNvSpPr/>
          <p:nvPr/>
        </p:nvSpPr>
        <p:spPr>
          <a:xfrm>
            <a:off x="7483350" y="326981"/>
            <a:ext cx="1824318" cy="389966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747846" y="312965"/>
            <a:ext cx="1261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KG Miss Speechy IPA" panose="02000000000000000000" pitchFamily="2" charset="0"/>
                <a:ea typeface="HelloChalkTalk" panose="02000603000000000000" pitchFamily="2" charset="0"/>
              </a:rPr>
              <a:t>atención</a:t>
            </a:r>
            <a:endParaRPr lang="es-ES" dirty="0">
              <a:latin typeface="KG Miss Speechy IPA" panose="02000000000000000000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15911" y="1042536"/>
            <a:ext cx="96720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3200" b="1" dirty="0">
                <a:ln/>
                <a:latin typeface="KG Payphone" panose="02000000000000000000" pitchFamily="2" charset="0"/>
                <a:ea typeface="HelloShabbyBlob" panose="02000603000000000000" pitchFamily="2" charset="0"/>
              </a:rPr>
              <a:t>Encuentra al animal intruso y ponle una pegatina roja.</a:t>
            </a:r>
            <a:endParaRPr lang="es-ES" sz="3200" b="1" cap="none" spc="0" dirty="0">
              <a:ln/>
              <a:effectLst/>
              <a:latin typeface="KG Payphone" panose="02000000000000000000" pitchFamily="2" charset="0"/>
              <a:ea typeface="HelloShabbyBlob" panose="02000603000000000000" pitchFamily="2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563858" y="1815921"/>
            <a:ext cx="9030903" cy="17520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redondeado 13"/>
          <p:cNvSpPr/>
          <p:nvPr/>
        </p:nvSpPr>
        <p:spPr>
          <a:xfrm>
            <a:off x="563858" y="3952946"/>
            <a:ext cx="9030903" cy="156519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324" y="1801191"/>
            <a:ext cx="1196130" cy="168865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534" y="4245740"/>
            <a:ext cx="1636553" cy="1091035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687BC0E-672E-4333-AD1E-710DDEA4C14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2861" y="1993056"/>
            <a:ext cx="1609725" cy="121920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3B1E1DA0-3AD7-42A7-863B-054A2BF2D3B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334" y="1993056"/>
            <a:ext cx="1533525" cy="1304925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32B4EB35-BB5D-4DBD-B42A-DB677DBC88F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3879" y="1827639"/>
            <a:ext cx="1438275" cy="1695450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18EB9E49-68AA-48E7-B490-C6468629629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1073" y="4046460"/>
            <a:ext cx="1498461" cy="1489594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C7B8548C-8B95-4581-97BD-819DDF26B28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2160" y="1815921"/>
            <a:ext cx="1819275" cy="184785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9CDF8B2C-8D60-4317-849D-B6B296AB65A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0061" y="4078317"/>
            <a:ext cx="1457325" cy="131445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0CECCA5-8C63-4562-A63D-EC690506328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334" y="4076955"/>
            <a:ext cx="1733550" cy="12192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29DC3EC-4553-4F3B-AB0E-24B9C95EA0C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5842" y="3952947"/>
            <a:ext cx="1004503" cy="148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96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115911" y="79066"/>
            <a:ext cx="9672034" cy="666946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Elipse 1"/>
          <p:cNvSpPr/>
          <p:nvPr/>
        </p:nvSpPr>
        <p:spPr>
          <a:xfrm>
            <a:off x="4159012" y="1583132"/>
            <a:ext cx="1585832" cy="1261376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18"/>
          <p:cNvSpPr/>
          <p:nvPr/>
        </p:nvSpPr>
        <p:spPr>
          <a:xfrm>
            <a:off x="7483350" y="326981"/>
            <a:ext cx="1824318" cy="389966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747846" y="312965"/>
            <a:ext cx="1261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KG Miss Speechy IPA" panose="02000000000000000000" pitchFamily="2" charset="0"/>
                <a:ea typeface="HelloChalkTalk" panose="02000603000000000000" pitchFamily="2" charset="0"/>
              </a:rPr>
              <a:t>atención</a:t>
            </a:r>
            <a:endParaRPr lang="es-ES" dirty="0">
              <a:latin typeface="KG Miss Speechy IPA" panose="02000000000000000000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15911" y="970820"/>
            <a:ext cx="96720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>
                <a:ln/>
                <a:latin typeface="KG Payphone" panose="02000000000000000000" pitchFamily="2" charset="0"/>
                <a:ea typeface="HelloShabbyBlob" panose="02000603000000000000" pitchFamily="2" charset="0"/>
              </a:rPr>
              <a:t>Rodea el animal igual al modelo con un lápiz de color azul.</a:t>
            </a:r>
            <a:endParaRPr lang="es-ES" sz="2800" b="1" cap="none" spc="0" dirty="0">
              <a:ln/>
              <a:effectLst/>
              <a:latin typeface="KG Payphone" panose="02000000000000000000" pitchFamily="2" charset="0"/>
              <a:ea typeface="HelloShabbyBlob" panose="02000603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ADD6ABE-6405-43D5-8F50-789EF06E73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4263" y="1643433"/>
            <a:ext cx="1195330" cy="118825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6403DF0-89DA-4440-9379-05FF3CB994A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7846" y="1383456"/>
            <a:ext cx="1609725" cy="12192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7348078-DFCD-4FD0-ACA4-42A714F6637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7919" y="3527765"/>
            <a:ext cx="1457325" cy="13144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D007202-E787-4BC1-8FDE-0377F9CEA6D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2311" y="1711580"/>
            <a:ext cx="1819275" cy="184785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0C59C88-A2AA-4980-B054-0F348CDB5F4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9187" y="3717229"/>
            <a:ext cx="1533525" cy="130492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DDA4E49-12D2-4656-826C-02FD7EC5AA3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99290" y="2844508"/>
            <a:ext cx="1438275" cy="169545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6CF5F61-F7B2-4315-9E07-EA2F26391A3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1691" y="3559430"/>
            <a:ext cx="1305621" cy="1421676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E299EAA5-C1B5-49BF-B73F-36CFC7893AD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8356" y="3948793"/>
            <a:ext cx="1438275" cy="169545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EB2200A3-D2C9-4C18-89C1-BF1A142F784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811" y="4899446"/>
            <a:ext cx="1498461" cy="1489594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39DA7CEB-6585-443D-A7F5-D5FF287DA45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4427" y="5054196"/>
            <a:ext cx="1609725" cy="12192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0EA96E2B-1269-4389-81CA-3F8F5A42FB6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8890" y="1541688"/>
            <a:ext cx="1819275" cy="184785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A0DA1F55-3D30-46D8-ABA2-C3A0D3702A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8176" y="2240197"/>
            <a:ext cx="1498461" cy="1489594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2DC6A148-D465-4771-B33D-321F7487D9C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44844" y="5151609"/>
            <a:ext cx="1498461" cy="1489594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F9BD67C9-509D-4605-B7FF-63945719980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0603" y="5329821"/>
            <a:ext cx="145732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4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115911" y="79066"/>
            <a:ext cx="9672034" cy="666946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18"/>
          <p:cNvSpPr/>
          <p:nvPr/>
        </p:nvSpPr>
        <p:spPr>
          <a:xfrm>
            <a:off x="7483350" y="326981"/>
            <a:ext cx="1824318" cy="389966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747846" y="312965"/>
            <a:ext cx="1261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KG Miss Speechy IPA" panose="02000000000000000000" pitchFamily="2" charset="0"/>
                <a:ea typeface="HelloChalkTalk" panose="02000603000000000000" pitchFamily="2" charset="0"/>
              </a:rPr>
              <a:t>atención</a:t>
            </a:r>
            <a:endParaRPr lang="es-ES" dirty="0">
              <a:latin typeface="KG Miss Speechy IPA" panose="02000000000000000000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15911" y="970820"/>
            <a:ext cx="96720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>
                <a:ln/>
                <a:latin typeface="KG Payphone" panose="02000000000000000000" pitchFamily="2" charset="0"/>
                <a:ea typeface="HelloShabbyBlob" panose="02000603000000000000" pitchFamily="2" charset="0"/>
              </a:rPr>
              <a:t>Une las parejas de imágenes iguales</a:t>
            </a:r>
            <a:endParaRPr lang="es-ES" sz="2800" b="1" cap="none" spc="0" dirty="0">
              <a:ln/>
              <a:effectLst/>
              <a:latin typeface="KG Payphone" panose="02000000000000000000" pitchFamily="2" charset="0"/>
              <a:ea typeface="HelloShabbyBlob" panose="02000603000000000000" pitchFamily="2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6403DF0-89DA-4440-9379-05FF3CB994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7846" y="1383456"/>
            <a:ext cx="1609725" cy="12192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D007202-E787-4BC1-8FDE-0377F9CEA6D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2311" y="1711580"/>
            <a:ext cx="1819275" cy="184785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0C59C88-A2AA-4980-B054-0F348CDB5F4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9187" y="3717229"/>
            <a:ext cx="1533525" cy="130492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6CF5F61-F7B2-4315-9E07-EA2F26391A3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1691" y="3559430"/>
            <a:ext cx="1305621" cy="1421676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0EA96E2B-1269-4389-81CA-3F8F5A42FB6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6234" y="4757113"/>
            <a:ext cx="1819275" cy="184785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A0DA1F55-3D30-46D8-ABA2-C3A0D3702AE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8176" y="2240197"/>
            <a:ext cx="1498461" cy="1489594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F9BD67C9-509D-4605-B7FF-63945719980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2923" y="5331162"/>
            <a:ext cx="1457325" cy="131445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7BC6224A-DC8E-4FE5-8000-AA69C79FC3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5098" y="3413797"/>
            <a:ext cx="1609725" cy="12192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5E73103B-AAA4-47ED-945B-44FD24EC016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4965" y="1777163"/>
            <a:ext cx="1457325" cy="131445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33A3282D-679A-4E49-8660-8205507AF1A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85945" y="2986642"/>
            <a:ext cx="1533525" cy="130492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E95B089A-EC3C-402C-85C9-8CD8EE21023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1804" y="4933898"/>
            <a:ext cx="1305621" cy="142167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B3E48AB2-1332-4DE5-8CE5-7CD0BD9CF76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24184" y="4399672"/>
            <a:ext cx="1305621" cy="142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92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115911" y="79066"/>
            <a:ext cx="9672034" cy="666946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18"/>
          <p:cNvSpPr/>
          <p:nvPr/>
        </p:nvSpPr>
        <p:spPr>
          <a:xfrm>
            <a:off x="7483350" y="326981"/>
            <a:ext cx="1824318" cy="389966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747846" y="312965"/>
            <a:ext cx="1261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KG Miss Speechy IPA" panose="02000000000000000000" pitchFamily="2" charset="0"/>
                <a:ea typeface="HelloChalkTalk" panose="02000603000000000000" pitchFamily="2" charset="0"/>
              </a:rPr>
              <a:t>atención</a:t>
            </a:r>
            <a:endParaRPr lang="es-ES" dirty="0">
              <a:latin typeface="KG Miss Speechy IPA" panose="02000000000000000000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15911" y="970820"/>
            <a:ext cx="96720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>
                <a:ln/>
                <a:latin typeface="KG Payphone" panose="02000000000000000000" pitchFamily="2" charset="0"/>
                <a:ea typeface="HelloShabbyBlob" panose="02000603000000000000" pitchFamily="2" charset="0"/>
              </a:rPr>
              <a:t>Encuentra el animal que no esta repetido </a:t>
            </a:r>
            <a:endParaRPr lang="es-ES" sz="2800" b="1" cap="none" spc="0" dirty="0">
              <a:ln/>
              <a:effectLst/>
              <a:latin typeface="KG Payphone" panose="02000000000000000000" pitchFamily="2" charset="0"/>
              <a:ea typeface="HelloShabbyBlob" panose="02000603000000000000" pitchFamily="2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6403DF0-89DA-4440-9379-05FF3CB994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7846" y="1383456"/>
            <a:ext cx="1609725" cy="12192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D007202-E787-4BC1-8FDE-0377F9CEA6D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2311" y="1711580"/>
            <a:ext cx="1819275" cy="184785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0C59C88-A2AA-4980-B054-0F348CDB5F4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3777" y="3378229"/>
            <a:ext cx="1533525" cy="130492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6CF5F61-F7B2-4315-9E07-EA2F26391A3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1691" y="3559430"/>
            <a:ext cx="1305621" cy="1421676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0EA96E2B-1269-4389-81CA-3F8F5A42FB6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6234" y="4757113"/>
            <a:ext cx="1819275" cy="184785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A0DA1F55-3D30-46D8-ABA2-C3A0D3702AE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3417" y="1845925"/>
            <a:ext cx="1498461" cy="1489594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F9BD67C9-509D-4605-B7FF-63945719980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2923" y="5331162"/>
            <a:ext cx="1457325" cy="131445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7BC6224A-DC8E-4FE5-8000-AA69C79FC3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5098" y="3413797"/>
            <a:ext cx="1609725" cy="12192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5E73103B-AAA4-47ED-945B-44FD24EC016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4965" y="1777163"/>
            <a:ext cx="1457325" cy="131445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33A3282D-679A-4E49-8660-8205507AF1A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85945" y="2986642"/>
            <a:ext cx="1533525" cy="130492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E95B089A-EC3C-402C-85C9-8CD8EE21023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1804" y="4933898"/>
            <a:ext cx="1305621" cy="142167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B3E48AB2-1332-4DE5-8CE5-7CD0BD9CF76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24184" y="4399672"/>
            <a:ext cx="1305621" cy="142167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BBD4B24-90C8-4C61-B877-C9CC2ED21C2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2986" y="4765503"/>
            <a:ext cx="14382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23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115911" y="79066"/>
            <a:ext cx="9672034" cy="666946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Elipse 1"/>
          <p:cNvSpPr/>
          <p:nvPr/>
        </p:nvSpPr>
        <p:spPr>
          <a:xfrm>
            <a:off x="4159012" y="1583132"/>
            <a:ext cx="1585832" cy="1261376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18"/>
          <p:cNvSpPr/>
          <p:nvPr/>
        </p:nvSpPr>
        <p:spPr>
          <a:xfrm>
            <a:off x="7483350" y="326981"/>
            <a:ext cx="1824318" cy="389966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747846" y="312965"/>
            <a:ext cx="1261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KG Miss Speechy IPA" panose="02000000000000000000" pitchFamily="2" charset="0"/>
                <a:ea typeface="HelloChalkTalk" panose="02000603000000000000" pitchFamily="2" charset="0"/>
              </a:rPr>
              <a:t>atención</a:t>
            </a:r>
            <a:endParaRPr lang="es-ES" dirty="0">
              <a:latin typeface="KG Miss Speechy IPA" panose="02000000000000000000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15911" y="970820"/>
            <a:ext cx="96720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>
                <a:ln/>
                <a:latin typeface="KG Payphone" panose="02000000000000000000" pitchFamily="2" charset="0"/>
                <a:ea typeface="HelloShabbyBlob" panose="02000603000000000000" pitchFamily="2" charset="0"/>
              </a:rPr>
              <a:t>Rodea el animal igual al modelo con un lápiz de color rojo.</a:t>
            </a:r>
            <a:endParaRPr lang="es-ES" sz="2800" b="1" cap="none" spc="0" dirty="0">
              <a:ln/>
              <a:effectLst/>
              <a:latin typeface="KG Payphone" panose="02000000000000000000" pitchFamily="2" charset="0"/>
              <a:ea typeface="HelloShabbyBlob" panose="02000603000000000000" pitchFamily="2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6403DF0-89DA-4440-9379-05FF3CB994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5740" y="5180236"/>
            <a:ext cx="1609725" cy="12192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7348078-DFCD-4FD0-ACA4-42A714F6637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306" y="3464059"/>
            <a:ext cx="1457325" cy="13144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D007202-E787-4BC1-8FDE-0377F9CEA6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2311" y="1711580"/>
            <a:ext cx="1819275" cy="184785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0C59C88-A2AA-4980-B054-0F348CDB5F4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9960" y="5197183"/>
            <a:ext cx="1533525" cy="130492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DDA4E49-12D2-4656-826C-02FD7EC5AA3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99290" y="2844508"/>
            <a:ext cx="1438275" cy="169545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6CF5F61-F7B2-4315-9E07-EA2F26391A3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61155" y="3327717"/>
            <a:ext cx="1305621" cy="1421676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E299EAA5-C1B5-49BF-B73F-36CFC7893AD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2929" y="1591453"/>
            <a:ext cx="1438275" cy="169545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EB2200A3-D2C9-4C18-89C1-BF1A142F784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890" y="4998894"/>
            <a:ext cx="1498461" cy="1489594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39DA7CEB-6585-443D-A7F5-D5FF287DA45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4427" y="5054196"/>
            <a:ext cx="1609725" cy="12192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0EA96E2B-1269-4389-81CA-3F8F5A42FB6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4511" y="3311448"/>
            <a:ext cx="1819275" cy="184785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A0DA1F55-3D30-46D8-ABA2-C3A0D3702AE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8176" y="2240197"/>
            <a:ext cx="1498461" cy="1489594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F9BD67C9-509D-4605-B7FF-6394571998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8334" y="1512049"/>
            <a:ext cx="1457325" cy="131445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49FC1422-373A-4452-9AE4-1A2EBCC03C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3227" y="1723757"/>
            <a:ext cx="1145148" cy="103287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0A7071C3-13FA-407D-8F0A-E2B60C8CDED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5892" y="3882733"/>
            <a:ext cx="145732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10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115911" y="79066"/>
            <a:ext cx="9672034" cy="666946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18"/>
          <p:cNvSpPr/>
          <p:nvPr/>
        </p:nvSpPr>
        <p:spPr>
          <a:xfrm>
            <a:off x="6235687" y="267783"/>
            <a:ext cx="3061414" cy="490474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606862" y="312965"/>
            <a:ext cx="240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KG Miss Speechy IPA" panose="02000000000000000000" pitchFamily="2" charset="0"/>
                <a:ea typeface="HelloChalkTalk" panose="02000603000000000000" pitchFamily="2" charset="0"/>
              </a:rPr>
              <a:t>Grafomotricidad</a:t>
            </a:r>
            <a:endParaRPr lang="es-ES" dirty="0">
              <a:latin typeface="KG Miss Speechy IPA" panose="02000000000000000000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15911" y="934961"/>
            <a:ext cx="96720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3600" b="1" dirty="0">
                <a:ln/>
                <a:latin typeface="KG Payphone" panose="02000000000000000000" pitchFamily="2" charset="0"/>
                <a:ea typeface="HelloShabbyBlob" panose="02000603000000000000" pitchFamily="2" charset="0"/>
              </a:rPr>
              <a:t>Repasa</a:t>
            </a:r>
            <a:endParaRPr lang="es-ES" sz="2000" b="1" cap="none" spc="0" dirty="0">
              <a:ln/>
              <a:effectLst/>
              <a:latin typeface="KG Payphone" panose="02000000000000000000" pitchFamily="2" charset="0"/>
              <a:ea typeface="HelloShabbyBlob" panose="02000603000000000000" pitchFamily="2" charset="0"/>
            </a:endParaRPr>
          </a:p>
        </p:txBody>
      </p:sp>
      <p:cxnSp>
        <p:nvCxnSpPr>
          <p:cNvPr id="13" name="Conector recto de flecha 12"/>
          <p:cNvCxnSpPr/>
          <p:nvPr/>
        </p:nvCxnSpPr>
        <p:spPr>
          <a:xfrm>
            <a:off x="2504728" y="3429000"/>
            <a:ext cx="5688632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2504728" y="2708920"/>
            <a:ext cx="5688632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2504728" y="4149080"/>
            <a:ext cx="5688632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2504728" y="4869160"/>
            <a:ext cx="5688632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2504728" y="2009673"/>
            <a:ext cx="5688632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2504728" y="5622196"/>
            <a:ext cx="5688632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n 23">
            <a:extLst>
              <a:ext uri="{FF2B5EF4-FFF2-40B4-BE49-F238E27FC236}">
                <a16:creationId xmlns:a16="http://schemas.microsoft.com/office/drawing/2014/main" id="{73054259-CCE0-4C55-BBFC-A0052AF4E9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2311" y="1711580"/>
            <a:ext cx="1819275" cy="184785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0D8147EC-9B12-4D6C-8760-B135DA018C7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010" y="3664385"/>
            <a:ext cx="1498461" cy="148959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0BE558A8-CCCC-4F41-874D-2DC9B82E32D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2545" y="3338005"/>
            <a:ext cx="1438275" cy="169545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B56643DF-584A-4915-8E49-F0432D6966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4472" y="5208995"/>
            <a:ext cx="1305621" cy="1421676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BD5A8D4C-D570-43DC-B81B-98CAB5BB5B7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96319" y="4954431"/>
            <a:ext cx="1609725" cy="1219200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C54B048-00BD-45E1-95A6-E717D0C893F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30620" y="1710284"/>
            <a:ext cx="145732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48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115911" y="79066"/>
            <a:ext cx="9672034" cy="666946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18"/>
          <p:cNvSpPr/>
          <p:nvPr/>
        </p:nvSpPr>
        <p:spPr>
          <a:xfrm>
            <a:off x="6235687" y="267783"/>
            <a:ext cx="3061414" cy="490474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606862" y="312965"/>
            <a:ext cx="240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KG Miss Speechy IPA" panose="02000000000000000000" pitchFamily="2" charset="0"/>
                <a:ea typeface="HelloChalkTalk" panose="02000603000000000000" pitchFamily="2" charset="0"/>
              </a:rPr>
              <a:t>Grafomotricidad</a:t>
            </a:r>
            <a:endParaRPr lang="es-ES" dirty="0">
              <a:latin typeface="KG Miss Speechy IPA" panose="02000000000000000000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15911" y="128140"/>
            <a:ext cx="96720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3600" b="1" dirty="0">
                <a:ln/>
                <a:latin typeface="KG Payphone" panose="02000000000000000000" pitchFamily="2" charset="0"/>
                <a:ea typeface="HelloShabbyBlob" panose="02000603000000000000" pitchFamily="2" charset="0"/>
              </a:rPr>
              <a:t>Repasa</a:t>
            </a:r>
            <a:endParaRPr lang="es-ES" sz="2000" b="1" cap="none" spc="0" dirty="0">
              <a:ln/>
              <a:effectLst/>
              <a:latin typeface="KG Payphone" panose="02000000000000000000" pitchFamily="2" charset="0"/>
              <a:ea typeface="HelloShabbyBlob" panose="02000603000000000000" pitchFamily="2" charset="0"/>
            </a:endParaRPr>
          </a:p>
        </p:txBody>
      </p:sp>
      <p:cxnSp>
        <p:nvCxnSpPr>
          <p:cNvPr id="16" name="Conector recto de flecha 15"/>
          <p:cNvCxnSpPr>
            <a:cxnSpLocks/>
          </p:cNvCxnSpPr>
          <p:nvPr/>
        </p:nvCxnSpPr>
        <p:spPr>
          <a:xfrm flipH="1">
            <a:off x="977454" y="2026024"/>
            <a:ext cx="1" cy="423556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CA2D9FBA-357C-4DC6-8714-182ED63C3D4B}"/>
              </a:ext>
            </a:extLst>
          </p:cNvPr>
          <p:cNvCxnSpPr>
            <a:cxnSpLocks/>
          </p:cNvCxnSpPr>
          <p:nvPr/>
        </p:nvCxnSpPr>
        <p:spPr>
          <a:xfrm flipH="1">
            <a:off x="2694582" y="2026024"/>
            <a:ext cx="1" cy="423556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1C5DA75F-CE78-48E7-B4C0-7253FCA37E91}"/>
              </a:ext>
            </a:extLst>
          </p:cNvPr>
          <p:cNvCxnSpPr>
            <a:cxnSpLocks/>
          </p:cNvCxnSpPr>
          <p:nvPr/>
        </p:nvCxnSpPr>
        <p:spPr>
          <a:xfrm flipH="1">
            <a:off x="4319169" y="2026023"/>
            <a:ext cx="1" cy="423556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DB22ACCB-F2B9-4395-9F5E-6E008CE3ACD8}"/>
              </a:ext>
            </a:extLst>
          </p:cNvPr>
          <p:cNvCxnSpPr>
            <a:cxnSpLocks/>
          </p:cNvCxnSpPr>
          <p:nvPr/>
        </p:nvCxnSpPr>
        <p:spPr>
          <a:xfrm flipH="1">
            <a:off x="7071056" y="2026023"/>
            <a:ext cx="1" cy="423556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8FD91BC9-888D-4E3D-B02F-8A3D3D5C1A4C}"/>
              </a:ext>
            </a:extLst>
          </p:cNvPr>
          <p:cNvCxnSpPr>
            <a:cxnSpLocks/>
          </p:cNvCxnSpPr>
          <p:nvPr/>
        </p:nvCxnSpPr>
        <p:spPr>
          <a:xfrm flipH="1">
            <a:off x="5695113" y="2050531"/>
            <a:ext cx="1" cy="423556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n 40">
            <a:extLst>
              <a:ext uri="{FF2B5EF4-FFF2-40B4-BE49-F238E27FC236}">
                <a16:creationId xmlns:a16="http://schemas.microsoft.com/office/drawing/2014/main" id="{C2D1B33E-6E1B-4E2A-9FBB-8D9A81E076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31747" y="1109376"/>
            <a:ext cx="1533525" cy="1304925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39B59D6B-9A90-4108-96A5-3F6B705F2D8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224" y="924707"/>
            <a:ext cx="1498461" cy="1489594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0C9FA5D4-78C1-4521-8C21-DE85D002C28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5920" y="1070433"/>
            <a:ext cx="1609725" cy="1219200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F4D63C05-883A-4696-9A26-EACDC9DA8D4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38714" y="929385"/>
            <a:ext cx="1819275" cy="1847850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BC1758DE-F5E3-483A-B9B7-2EBC8940F09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8652" y="1099851"/>
            <a:ext cx="1457325" cy="1314450"/>
          </a:xfrm>
          <a:prstGeom prst="rect">
            <a:avLst/>
          </a:prstGeom>
        </p:spPr>
      </p:pic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72B538A5-94FC-4499-8F10-BC5C3D7A2E3D}"/>
              </a:ext>
            </a:extLst>
          </p:cNvPr>
          <p:cNvCxnSpPr>
            <a:cxnSpLocks/>
          </p:cNvCxnSpPr>
          <p:nvPr/>
        </p:nvCxnSpPr>
        <p:spPr>
          <a:xfrm flipH="1">
            <a:off x="8731199" y="2026022"/>
            <a:ext cx="1" cy="423556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n 47">
            <a:extLst>
              <a:ext uri="{FF2B5EF4-FFF2-40B4-BE49-F238E27FC236}">
                <a16:creationId xmlns:a16="http://schemas.microsoft.com/office/drawing/2014/main" id="{C008CB1C-0993-4E25-AD30-B9EC302F1FB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7989" y="842398"/>
            <a:ext cx="14382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98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115911" y="79066"/>
            <a:ext cx="9672034" cy="666946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18"/>
          <p:cNvSpPr/>
          <p:nvPr/>
        </p:nvSpPr>
        <p:spPr>
          <a:xfrm>
            <a:off x="6235687" y="267783"/>
            <a:ext cx="3061414" cy="490474"/>
          </a:xfrm>
          <a:custGeom>
            <a:avLst/>
            <a:gdLst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0 w 5244353"/>
              <a:gd name="connsiteY4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5244353 w 5244353"/>
              <a:gd name="connsiteY2" fmla="*/ 2178423 h 2178423"/>
              <a:gd name="connsiteX3" fmla="*/ 0 w 5244353"/>
              <a:gd name="connsiteY3" fmla="*/ 2178423 h 2178423"/>
              <a:gd name="connsiteX4" fmla="*/ 605117 w 5244353"/>
              <a:gd name="connsiteY4" fmla="*/ 1008529 h 2178423"/>
              <a:gd name="connsiteX5" fmla="*/ 0 w 5244353"/>
              <a:gd name="connsiteY5" fmla="*/ 0 h 2178423"/>
              <a:gd name="connsiteX0" fmla="*/ 0 w 5244353"/>
              <a:gd name="connsiteY0" fmla="*/ 0 h 2178423"/>
              <a:gd name="connsiteX1" fmla="*/ 5244353 w 5244353"/>
              <a:gd name="connsiteY1" fmla="*/ 0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872753 w 5244353"/>
              <a:gd name="connsiteY2" fmla="*/ 981635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3913094 w 5244353"/>
              <a:gd name="connsiteY2" fmla="*/ 1506070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605117 w 5244353"/>
              <a:gd name="connsiteY5" fmla="*/ 1008529 h 2178423"/>
              <a:gd name="connsiteX6" fmla="*/ 0 w 5244353"/>
              <a:gd name="connsiteY6" fmla="*/ 0 h 2178423"/>
              <a:gd name="connsiteX0" fmla="*/ 0 w 5244353"/>
              <a:gd name="connsiteY0" fmla="*/ 0 h 2178423"/>
              <a:gd name="connsiteX1" fmla="*/ 5204011 w 5244353"/>
              <a:gd name="connsiteY1" fmla="*/ 524435 h 2178423"/>
              <a:gd name="connsiteX2" fmla="*/ 4693023 w 5244353"/>
              <a:gd name="connsiteY2" fmla="*/ 1506069 h 2178423"/>
              <a:gd name="connsiteX3" fmla="*/ 5244353 w 5244353"/>
              <a:gd name="connsiteY3" fmla="*/ 2178423 h 2178423"/>
              <a:gd name="connsiteX4" fmla="*/ 0 w 5244353"/>
              <a:gd name="connsiteY4" fmla="*/ 2178423 h 2178423"/>
              <a:gd name="connsiteX5" fmla="*/ 242046 w 5244353"/>
              <a:gd name="connsiteY5" fmla="*/ 826994 h 2178423"/>
              <a:gd name="connsiteX6" fmla="*/ 0 w 5244353"/>
              <a:gd name="connsiteY6" fmla="*/ 0 h 21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4353" h="2178423">
                <a:moveTo>
                  <a:pt x="0" y="0"/>
                </a:moveTo>
                <a:lnTo>
                  <a:pt x="5204011" y="524435"/>
                </a:lnTo>
                <a:cubicBezTo>
                  <a:pt x="5199529" y="829235"/>
                  <a:pt x="4697505" y="1201269"/>
                  <a:pt x="4693023" y="1506069"/>
                </a:cubicBezTo>
                <a:lnTo>
                  <a:pt x="5244353" y="2178423"/>
                </a:lnTo>
                <a:lnTo>
                  <a:pt x="0" y="2178423"/>
                </a:lnTo>
                <a:cubicBezTo>
                  <a:pt x="0" y="1783976"/>
                  <a:pt x="242046" y="1221441"/>
                  <a:pt x="242046" y="82699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606862" y="312965"/>
            <a:ext cx="240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KG Miss Speechy IPA" panose="02000000000000000000" pitchFamily="2" charset="0"/>
                <a:ea typeface="HelloChalkTalk" panose="02000603000000000000" pitchFamily="2" charset="0"/>
              </a:rPr>
              <a:t>Grafomotricidad</a:t>
            </a:r>
            <a:endParaRPr lang="es-ES" dirty="0">
              <a:latin typeface="KG Miss Speechy IPA" panose="02000000000000000000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15911" y="128140"/>
            <a:ext cx="96720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3600" b="1" dirty="0">
                <a:ln/>
                <a:latin typeface="KG Payphone" panose="02000000000000000000" pitchFamily="2" charset="0"/>
                <a:ea typeface="HelloShabbyBlob" panose="02000603000000000000" pitchFamily="2" charset="0"/>
              </a:rPr>
              <a:t>Repasa</a:t>
            </a:r>
            <a:endParaRPr lang="es-ES" sz="2000" b="1" cap="none" spc="0" dirty="0">
              <a:ln/>
              <a:effectLst/>
              <a:latin typeface="KG Payphone" panose="02000000000000000000" pitchFamily="2" charset="0"/>
              <a:ea typeface="HelloShabbyBlob" panose="02000603000000000000" pitchFamily="2" charset="0"/>
            </a:endParaRPr>
          </a:p>
        </p:txBody>
      </p:sp>
      <p:cxnSp>
        <p:nvCxnSpPr>
          <p:cNvPr id="16" name="Conector recto de flecha 15"/>
          <p:cNvCxnSpPr>
            <a:cxnSpLocks/>
          </p:cNvCxnSpPr>
          <p:nvPr/>
        </p:nvCxnSpPr>
        <p:spPr>
          <a:xfrm flipH="1" flipV="1">
            <a:off x="977454" y="950260"/>
            <a:ext cx="1" cy="423556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CA2D9FBA-357C-4DC6-8714-182ED63C3D4B}"/>
              </a:ext>
            </a:extLst>
          </p:cNvPr>
          <p:cNvCxnSpPr>
            <a:cxnSpLocks/>
          </p:cNvCxnSpPr>
          <p:nvPr/>
        </p:nvCxnSpPr>
        <p:spPr>
          <a:xfrm flipH="1" flipV="1">
            <a:off x="2694582" y="950260"/>
            <a:ext cx="1" cy="423556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1C5DA75F-CE78-48E7-B4C0-7253FCA37E91}"/>
              </a:ext>
            </a:extLst>
          </p:cNvPr>
          <p:cNvCxnSpPr>
            <a:cxnSpLocks/>
          </p:cNvCxnSpPr>
          <p:nvPr/>
        </p:nvCxnSpPr>
        <p:spPr>
          <a:xfrm flipH="1" flipV="1">
            <a:off x="4319169" y="950259"/>
            <a:ext cx="1" cy="423556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DB22ACCB-F2B9-4395-9F5E-6E008CE3ACD8}"/>
              </a:ext>
            </a:extLst>
          </p:cNvPr>
          <p:cNvCxnSpPr>
            <a:cxnSpLocks/>
          </p:cNvCxnSpPr>
          <p:nvPr/>
        </p:nvCxnSpPr>
        <p:spPr>
          <a:xfrm flipH="1" flipV="1">
            <a:off x="7071056" y="950259"/>
            <a:ext cx="1" cy="423556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8FD91BC9-888D-4E3D-B02F-8A3D3D5C1A4C}"/>
              </a:ext>
            </a:extLst>
          </p:cNvPr>
          <p:cNvCxnSpPr>
            <a:cxnSpLocks/>
          </p:cNvCxnSpPr>
          <p:nvPr/>
        </p:nvCxnSpPr>
        <p:spPr>
          <a:xfrm flipH="1" flipV="1">
            <a:off x="5695113" y="974767"/>
            <a:ext cx="1" cy="423556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72B538A5-94FC-4499-8F10-BC5C3D7A2E3D}"/>
              </a:ext>
            </a:extLst>
          </p:cNvPr>
          <p:cNvCxnSpPr>
            <a:cxnSpLocks/>
          </p:cNvCxnSpPr>
          <p:nvPr/>
        </p:nvCxnSpPr>
        <p:spPr>
          <a:xfrm flipH="1" flipV="1">
            <a:off x="8731199" y="950258"/>
            <a:ext cx="1" cy="423556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>
            <a:extLst>
              <a:ext uri="{FF2B5EF4-FFF2-40B4-BE49-F238E27FC236}">
                <a16:creationId xmlns:a16="http://schemas.microsoft.com/office/drawing/2014/main" id="{8EAFCCD3-D3A4-4F2F-A9B5-BAA341CC20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6077" y="5125852"/>
            <a:ext cx="1533525" cy="130492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683BFBA-413D-4A80-A7E2-5E9002625BE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554" y="4941183"/>
            <a:ext cx="1498461" cy="148959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F1DD750-94E3-4CE3-86B6-42BA4580972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0250" y="5086909"/>
            <a:ext cx="1609725" cy="12192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C7BF9AE-0835-4ABA-827F-A51427D5D78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3044" y="4945861"/>
            <a:ext cx="1819275" cy="184785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DFFE4A4-B85A-450B-B41D-F0ACA2F5328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2982" y="5116327"/>
            <a:ext cx="1457325" cy="131445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CF3038F-3D84-430B-A577-797A271ABC2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2319" y="4858874"/>
            <a:ext cx="14382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98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869</TotalTime>
  <Words>106</Words>
  <Application>Microsoft Office PowerPoint</Application>
  <PresentationFormat>A4 (210 x 297 mm)</PresentationFormat>
  <Paragraphs>41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31" baseType="lpstr">
      <vt:lpstr>Arial</vt:lpstr>
      <vt:lpstr>Calibri</vt:lpstr>
      <vt:lpstr>Calibri Light</vt:lpstr>
      <vt:lpstr>HelloChalkTalk</vt:lpstr>
      <vt:lpstr>HelloPippi</vt:lpstr>
      <vt:lpstr>HelloShabbyBlob</vt:lpstr>
      <vt:lpstr>Janda Closer To Free</vt:lpstr>
      <vt:lpstr>Janda Silly Monkey</vt:lpstr>
      <vt:lpstr>KG Behind These Hazel Eyes</vt:lpstr>
      <vt:lpstr>KG Love Ya Like A Sister</vt:lpstr>
      <vt:lpstr>KG Miss Speechy IPA</vt:lpstr>
      <vt:lpstr>KG Payphone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Ciudad Real Núñez</dc:creator>
  <cp:lastModifiedBy>informatica</cp:lastModifiedBy>
  <cp:revision>57</cp:revision>
  <dcterms:created xsi:type="dcterms:W3CDTF">2016-06-21T08:07:24Z</dcterms:created>
  <dcterms:modified xsi:type="dcterms:W3CDTF">2017-10-23T11:43:48Z</dcterms:modified>
</cp:coreProperties>
</file>