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4"/>
  </p:notesMasterIdLst>
  <p:sldIdLst>
    <p:sldId id="400" r:id="rId2"/>
    <p:sldId id="261" r:id="rId3"/>
    <p:sldId id="262" r:id="rId4"/>
    <p:sldId id="374" r:id="rId5"/>
    <p:sldId id="375" r:id="rId6"/>
    <p:sldId id="384" r:id="rId7"/>
    <p:sldId id="385" r:id="rId8"/>
    <p:sldId id="366" r:id="rId9"/>
    <p:sldId id="367" r:id="rId10"/>
    <p:sldId id="284" r:id="rId11"/>
    <p:sldId id="285" r:id="rId12"/>
    <p:sldId id="368" r:id="rId13"/>
    <p:sldId id="369" r:id="rId14"/>
    <p:sldId id="344" r:id="rId15"/>
    <p:sldId id="345" r:id="rId16"/>
    <p:sldId id="259" r:id="rId17"/>
    <p:sldId id="260" r:id="rId18"/>
    <p:sldId id="386" r:id="rId19"/>
    <p:sldId id="387" r:id="rId20"/>
    <p:sldId id="372" r:id="rId21"/>
    <p:sldId id="373" r:id="rId22"/>
    <p:sldId id="350" r:id="rId23"/>
    <p:sldId id="351" r:id="rId24"/>
    <p:sldId id="313" r:id="rId25"/>
    <p:sldId id="314" r:id="rId26"/>
    <p:sldId id="346" r:id="rId27"/>
    <p:sldId id="347" r:id="rId28"/>
    <p:sldId id="286" r:id="rId29"/>
    <p:sldId id="287" r:id="rId30"/>
    <p:sldId id="315" r:id="rId31"/>
    <p:sldId id="316" r:id="rId32"/>
    <p:sldId id="288" r:id="rId33"/>
    <p:sldId id="289" r:id="rId34"/>
    <p:sldId id="263" r:id="rId35"/>
    <p:sldId id="264" r:id="rId36"/>
    <p:sldId id="299" r:id="rId37"/>
    <p:sldId id="300" r:id="rId38"/>
    <p:sldId id="292" r:id="rId39"/>
    <p:sldId id="293" r:id="rId40"/>
    <p:sldId id="265" r:id="rId41"/>
    <p:sldId id="266" r:id="rId42"/>
    <p:sldId id="311" r:id="rId43"/>
    <p:sldId id="312" r:id="rId44"/>
    <p:sldId id="290" r:id="rId45"/>
    <p:sldId id="291" r:id="rId46"/>
    <p:sldId id="257" r:id="rId47"/>
    <p:sldId id="258" r:id="rId48"/>
    <p:sldId id="303" r:id="rId49"/>
    <p:sldId id="304" r:id="rId50"/>
    <p:sldId id="294" r:id="rId51"/>
    <p:sldId id="295" r:id="rId52"/>
    <p:sldId id="267" r:id="rId53"/>
    <p:sldId id="268" r:id="rId54"/>
    <p:sldId id="307" r:id="rId55"/>
    <p:sldId id="308" r:id="rId56"/>
    <p:sldId id="296" r:id="rId57"/>
    <p:sldId id="297" r:id="rId58"/>
    <p:sldId id="269" r:id="rId59"/>
    <p:sldId id="270" r:id="rId60"/>
    <p:sldId id="301" r:id="rId61"/>
    <p:sldId id="302" r:id="rId62"/>
    <p:sldId id="278" r:id="rId63"/>
    <p:sldId id="279" r:id="rId64"/>
    <p:sldId id="271" r:id="rId65"/>
    <p:sldId id="272" r:id="rId66"/>
    <p:sldId id="309" r:id="rId67"/>
    <p:sldId id="310" r:id="rId68"/>
    <p:sldId id="282" r:id="rId69"/>
    <p:sldId id="283" r:id="rId70"/>
    <p:sldId id="273" r:id="rId71"/>
    <p:sldId id="274" r:id="rId72"/>
    <p:sldId id="317" r:id="rId73"/>
    <p:sldId id="318" r:id="rId74"/>
    <p:sldId id="280" r:id="rId75"/>
    <p:sldId id="281" r:id="rId76"/>
    <p:sldId id="275" r:id="rId77"/>
    <p:sldId id="276" r:id="rId78"/>
    <p:sldId id="305" r:id="rId79"/>
    <p:sldId id="306" r:id="rId80"/>
    <p:sldId id="338" r:id="rId81"/>
    <p:sldId id="339" r:id="rId82"/>
    <p:sldId id="340" r:id="rId83"/>
    <p:sldId id="341" r:id="rId84"/>
    <p:sldId id="342" r:id="rId85"/>
    <p:sldId id="343" r:id="rId86"/>
    <p:sldId id="348" r:id="rId87"/>
    <p:sldId id="349" r:id="rId88"/>
    <p:sldId id="352" r:id="rId89"/>
    <p:sldId id="353" r:id="rId90"/>
    <p:sldId id="354" r:id="rId91"/>
    <p:sldId id="355" r:id="rId92"/>
    <p:sldId id="356" r:id="rId93"/>
    <p:sldId id="357" r:id="rId94"/>
    <p:sldId id="358" r:id="rId95"/>
    <p:sldId id="359" r:id="rId96"/>
    <p:sldId id="360" r:id="rId97"/>
    <p:sldId id="361" r:id="rId98"/>
    <p:sldId id="362" r:id="rId99"/>
    <p:sldId id="363" r:id="rId100"/>
    <p:sldId id="364" r:id="rId101"/>
    <p:sldId id="365" r:id="rId102"/>
    <p:sldId id="370" r:id="rId103"/>
    <p:sldId id="371" r:id="rId104"/>
    <p:sldId id="376" r:id="rId105"/>
    <p:sldId id="377" r:id="rId106"/>
    <p:sldId id="378" r:id="rId107"/>
    <p:sldId id="379" r:id="rId108"/>
    <p:sldId id="380" r:id="rId109"/>
    <p:sldId id="381" r:id="rId110"/>
    <p:sldId id="382" r:id="rId111"/>
    <p:sldId id="383" r:id="rId112"/>
    <p:sldId id="388" r:id="rId113"/>
    <p:sldId id="389" r:id="rId114"/>
    <p:sldId id="390" r:id="rId115"/>
    <p:sldId id="391" r:id="rId116"/>
    <p:sldId id="392" r:id="rId117"/>
    <p:sldId id="393" r:id="rId118"/>
    <p:sldId id="394" r:id="rId119"/>
    <p:sldId id="395" r:id="rId120"/>
    <p:sldId id="396" r:id="rId121"/>
    <p:sldId id="397" r:id="rId122"/>
    <p:sldId id="399" r:id="rId1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>
        <p:scale>
          <a:sx n="70" d="100"/>
          <a:sy n="70" d="100"/>
        </p:scale>
        <p:origin x="-1332" y="1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22BB1-DEE8-4E2A-85FF-6B98A37DD9AE}" type="datetimeFigureOut">
              <a:rPr lang="es-ES" smtClean="0"/>
              <a:t>08/10/2017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75216-6695-4946-B83B-B4F3E8AD7A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5580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DB19-9948-492E-879A-611812C3A974}" type="datetimeFigureOut">
              <a:rPr lang="es-ES" smtClean="0"/>
              <a:t>08/10/2017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C450-FDCD-42B7-B97D-B71881BFE7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7402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DB19-9948-492E-879A-611812C3A974}" type="datetimeFigureOut">
              <a:rPr lang="es-ES" smtClean="0"/>
              <a:t>08/10/2017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C450-FDCD-42B7-B97D-B71881BFE7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448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DB19-9948-492E-879A-611812C3A974}" type="datetimeFigureOut">
              <a:rPr lang="es-ES" smtClean="0"/>
              <a:t>08/10/2017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C450-FDCD-42B7-B97D-B71881BFE7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0591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DB19-9948-492E-879A-611812C3A974}" type="datetimeFigureOut">
              <a:rPr lang="es-ES" smtClean="0"/>
              <a:t>08/10/2017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C450-FDCD-42B7-B97D-B71881BFE7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9047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DB19-9948-492E-879A-611812C3A974}" type="datetimeFigureOut">
              <a:rPr lang="es-ES" smtClean="0"/>
              <a:t>08/10/2017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C450-FDCD-42B7-B97D-B71881BFE7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646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DB19-9948-492E-879A-611812C3A974}" type="datetimeFigureOut">
              <a:rPr lang="es-ES" smtClean="0"/>
              <a:t>08/10/2017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C450-FDCD-42B7-B97D-B71881BFE7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710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DB19-9948-492E-879A-611812C3A974}" type="datetimeFigureOut">
              <a:rPr lang="es-ES" smtClean="0"/>
              <a:t>08/10/2017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C450-FDCD-42B7-B97D-B71881BFE7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678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DB19-9948-492E-879A-611812C3A974}" type="datetimeFigureOut">
              <a:rPr lang="es-ES" smtClean="0"/>
              <a:t>08/10/2017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C450-FDCD-42B7-B97D-B71881BFE7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7905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DB19-9948-492E-879A-611812C3A974}" type="datetimeFigureOut">
              <a:rPr lang="es-ES" smtClean="0"/>
              <a:t>08/10/2017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C450-FDCD-42B7-B97D-B71881BFE7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100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DB19-9948-492E-879A-611812C3A974}" type="datetimeFigureOut">
              <a:rPr lang="es-ES" smtClean="0"/>
              <a:t>08/10/2017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C450-FDCD-42B7-B97D-B71881BFE7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22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DB19-9948-492E-879A-611812C3A974}" type="datetimeFigureOut">
              <a:rPr lang="es-ES" smtClean="0"/>
              <a:t>08/10/2017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C450-FDCD-42B7-B97D-B71881BFE7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09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7DB19-9948-492E-879A-611812C3A974}" type="datetimeFigureOut">
              <a:rPr lang="es-ES" smtClean="0"/>
              <a:t>08/10/2017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8C450-FDCD-42B7-B97D-B71881BFE7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897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6" Type="http://schemas.openxmlformats.org/officeDocument/2006/relationships/video" Target="../media/media13.wmv"/><Relationship Id="rId21" Type="http://schemas.microsoft.com/office/2007/relationships/media" Target="../media/media11.wmv"/><Relationship Id="rId42" Type="http://schemas.openxmlformats.org/officeDocument/2006/relationships/video" Target="../media/media21.wmv"/><Relationship Id="rId47" Type="http://schemas.microsoft.com/office/2007/relationships/hdphoto" Target="../media/hdphoto1.wdp"/><Relationship Id="rId63" Type="http://schemas.openxmlformats.org/officeDocument/2006/relationships/image" Target="../media/image17.png"/><Relationship Id="rId68" Type="http://schemas.openxmlformats.org/officeDocument/2006/relationships/image" Target="../media/image22.png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microsoft.com/office/2007/relationships/media" Target="../media/media15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video" Target="../media/media16.wmv"/><Relationship Id="rId37" Type="http://schemas.microsoft.com/office/2007/relationships/media" Target="../media/media19.wmv"/><Relationship Id="rId40" Type="http://schemas.openxmlformats.org/officeDocument/2006/relationships/video" Target="../media/media20.wmv"/><Relationship Id="rId45" Type="http://schemas.openxmlformats.org/officeDocument/2006/relationships/slideLayout" Target="../slideLayouts/slideLayout1.xml"/><Relationship Id="rId53" Type="http://schemas.openxmlformats.org/officeDocument/2006/relationships/image" Target="../media/image6.png"/><Relationship Id="rId58" Type="http://schemas.openxmlformats.org/officeDocument/2006/relationships/image" Target="../media/image12.png"/><Relationship Id="rId66" Type="http://schemas.openxmlformats.org/officeDocument/2006/relationships/image" Target="../media/image20.png"/><Relationship Id="rId74" Type="http://schemas.openxmlformats.org/officeDocument/2006/relationships/image" Target="../media/image28.png"/><Relationship Id="rId5" Type="http://schemas.microsoft.com/office/2007/relationships/media" Target="../media/media3.wmv"/><Relationship Id="rId61" Type="http://schemas.openxmlformats.org/officeDocument/2006/relationships/image" Target="../media/image15.png"/><Relationship Id="rId19" Type="http://schemas.microsoft.com/office/2007/relationships/media" Target="../media/media10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media" Target="../media/media14.wmv"/><Relationship Id="rId30" Type="http://schemas.openxmlformats.org/officeDocument/2006/relationships/video" Target="../media/media15.wmv"/><Relationship Id="rId35" Type="http://schemas.microsoft.com/office/2007/relationships/media" Target="../media/media18.wmv"/><Relationship Id="rId43" Type="http://schemas.microsoft.com/office/2007/relationships/media" Target="../media/media22.wmv"/><Relationship Id="rId48" Type="http://schemas.openxmlformats.org/officeDocument/2006/relationships/image" Target="../media/image2.jpeg"/><Relationship Id="rId56" Type="http://schemas.openxmlformats.org/officeDocument/2006/relationships/image" Target="../media/image10.png"/><Relationship Id="rId64" Type="http://schemas.openxmlformats.org/officeDocument/2006/relationships/image" Target="../media/image18.png"/><Relationship Id="rId69" Type="http://schemas.openxmlformats.org/officeDocument/2006/relationships/image" Target="../media/image23.png"/><Relationship Id="rId8" Type="http://schemas.openxmlformats.org/officeDocument/2006/relationships/video" Target="../media/media4.wmv"/><Relationship Id="rId51" Type="http://schemas.openxmlformats.org/officeDocument/2006/relationships/image" Target="../media/image4.png"/><Relationship Id="rId72" Type="http://schemas.openxmlformats.org/officeDocument/2006/relationships/image" Target="../media/image26.png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microsoft.com/office/2007/relationships/media" Target="../media/media13.wmv"/><Relationship Id="rId33" Type="http://schemas.microsoft.com/office/2007/relationships/media" Target="../media/media17.wmv"/><Relationship Id="rId38" Type="http://schemas.openxmlformats.org/officeDocument/2006/relationships/video" Target="../media/media19.wmv"/><Relationship Id="rId46" Type="http://schemas.openxmlformats.org/officeDocument/2006/relationships/image" Target="../media/image1.png"/><Relationship Id="rId59" Type="http://schemas.openxmlformats.org/officeDocument/2006/relationships/image" Target="../media/image13.png"/><Relationship Id="rId67" Type="http://schemas.openxmlformats.org/officeDocument/2006/relationships/image" Target="../media/image21.png"/><Relationship Id="rId20" Type="http://schemas.openxmlformats.org/officeDocument/2006/relationships/video" Target="../media/media10.wmv"/><Relationship Id="rId41" Type="http://schemas.microsoft.com/office/2007/relationships/media" Target="../media/media21.wmv"/><Relationship Id="rId54" Type="http://schemas.openxmlformats.org/officeDocument/2006/relationships/image" Target="../media/image7.jpeg"/><Relationship Id="rId62" Type="http://schemas.openxmlformats.org/officeDocument/2006/relationships/image" Target="../media/image16.png"/><Relationship Id="rId70" Type="http://schemas.openxmlformats.org/officeDocument/2006/relationships/image" Target="../media/image24.png"/><Relationship Id="rId75" Type="http://schemas.openxmlformats.org/officeDocument/2006/relationships/image" Target="../media/image29.png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video" Target="../media/media14.wmv"/><Relationship Id="rId36" Type="http://schemas.openxmlformats.org/officeDocument/2006/relationships/video" Target="../media/media18.wmv"/><Relationship Id="rId49" Type="http://schemas.openxmlformats.org/officeDocument/2006/relationships/image" Target="file:///C:\contar.jpg" TargetMode="External"/><Relationship Id="rId57" Type="http://schemas.openxmlformats.org/officeDocument/2006/relationships/image" Target="../media/image11.png"/><Relationship Id="rId10" Type="http://schemas.openxmlformats.org/officeDocument/2006/relationships/video" Target="../media/media5.wmv"/><Relationship Id="rId31" Type="http://schemas.microsoft.com/office/2007/relationships/media" Target="../media/media16.wmv"/><Relationship Id="rId44" Type="http://schemas.openxmlformats.org/officeDocument/2006/relationships/video" Target="../media/media22.wmv"/><Relationship Id="rId52" Type="http://schemas.openxmlformats.org/officeDocument/2006/relationships/image" Target="../media/image5.png"/><Relationship Id="rId60" Type="http://schemas.openxmlformats.org/officeDocument/2006/relationships/image" Target="../media/image14.png"/><Relationship Id="rId65" Type="http://schemas.openxmlformats.org/officeDocument/2006/relationships/image" Target="../media/image19.png"/><Relationship Id="rId73" Type="http://schemas.openxmlformats.org/officeDocument/2006/relationships/image" Target="../media/image27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39" Type="http://schemas.microsoft.com/office/2007/relationships/media" Target="../media/media20.wmv"/><Relationship Id="rId34" Type="http://schemas.openxmlformats.org/officeDocument/2006/relationships/video" Target="../media/media17.wmv"/><Relationship Id="rId50" Type="http://schemas.openxmlformats.org/officeDocument/2006/relationships/image" Target="../media/image3.png"/><Relationship Id="rId55" Type="http://schemas.openxmlformats.org/officeDocument/2006/relationships/image" Target="../media/image9.png"/><Relationship Id="rId7" Type="http://schemas.microsoft.com/office/2007/relationships/media" Target="../media/media4.wmv"/><Relationship Id="rId71" Type="http://schemas.openxmlformats.org/officeDocument/2006/relationships/image" Target="../media/image25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6" Type="http://schemas.openxmlformats.org/officeDocument/2006/relationships/video" Target="../media/media13.wmv"/><Relationship Id="rId21" Type="http://schemas.microsoft.com/office/2007/relationships/media" Target="../media/media11.wmv"/><Relationship Id="rId42" Type="http://schemas.openxmlformats.org/officeDocument/2006/relationships/video" Target="../media/media21.wmv"/><Relationship Id="rId47" Type="http://schemas.microsoft.com/office/2007/relationships/hdphoto" Target="../media/hdphoto1.wdp"/><Relationship Id="rId63" Type="http://schemas.openxmlformats.org/officeDocument/2006/relationships/image" Target="../media/image17.png"/><Relationship Id="rId68" Type="http://schemas.openxmlformats.org/officeDocument/2006/relationships/image" Target="../media/image22.png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microsoft.com/office/2007/relationships/media" Target="../media/media15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video" Target="../media/media16.wmv"/><Relationship Id="rId37" Type="http://schemas.microsoft.com/office/2007/relationships/media" Target="../media/media19.wmv"/><Relationship Id="rId40" Type="http://schemas.openxmlformats.org/officeDocument/2006/relationships/video" Target="../media/media20.wmv"/><Relationship Id="rId45" Type="http://schemas.openxmlformats.org/officeDocument/2006/relationships/slideLayout" Target="../slideLayouts/slideLayout1.xml"/><Relationship Id="rId53" Type="http://schemas.openxmlformats.org/officeDocument/2006/relationships/image" Target="../media/image6.png"/><Relationship Id="rId58" Type="http://schemas.openxmlformats.org/officeDocument/2006/relationships/image" Target="../media/image12.png"/><Relationship Id="rId66" Type="http://schemas.openxmlformats.org/officeDocument/2006/relationships/image" Target="../media/image20.png"/><Relationship Id="rId74" Type="http://schemas.openxmlformats.org/officeDocument/2006/relationships/image" Target="../media/image28.png"/><Relationship Id="rId5" Type="http://schemas.microsoft.com/office/2007/relationships/media" Target="../media/media3.wmv"/><Relationship Id="rId61" Type="http://schemas.openxmlformats.org/officeDocument/2006/relationships/image" Target="../media/image15.png"/><Relationship Id="rId19" Type="http://schemas.microsoft.com/office/2007/relationships/media" Target="../media/media10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media" Target="../media/media14.wmv"/><Relationship Id="rId30" Type="http://schemas.openxmlformats.org/officeDocument/2006/relationships/video" Target="../media/media15.wmv"/><Relationship Id="rId35" Type="http://schemas.microsoft.com/office/2007/relationships/media" Target="../media/media18.wmv"/><Relationship Id="rId43" Type="http://schemas.microsoft.com/office/2007/relationships/media" Target="../media/media22.wmv"/><Relationship Id="rId48" Type="http://schemas.openxmlformats.org/officeDocument/2006/relationships/image" Target="../media/image2.jpeg"/><Relationship Id="rId56" Type="http://schemas.openxmlformats.org/officeDocument/2006/relationships/image" Target="../media/image10.png"/><Relationship Id="rId64" Type="http://schemas.openxmlformats.org/officeDocument/2006/relationships/image" Target="../media/image18.png"/><Relationship Id="rId69" Type="http://schemas.openxmlformats.org/officeDocument/2006/relationships/image" Target="../media/image23.png"/><Relationship Id="rId8" Type="http://schemas.openxmlformats.org/officeDocument/2006/relationships/video" Target="../media/media4.wmv"/><Relationship Id="rId51" Type="http://schemas.openxmlformats.org/officeDocument/2006/relationships/image" Target="../media/image4.png"/><Relationship Id="rId72" Type="http://schemas.openxmlformats.org/officeDocument/2006/relationships/image" Target="../media/image26.png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microsoft.com/office/2007/relationships/media" Target="../media/media13.wmv"/><Relationship Id="rId33" Type="http://schemas.microsoft.com/office/2007/relationships/media" Target="../media/media17.wmv"/><Relationship Id="rId38" Type="http://schemas.openxmlformats.org/officeDocument/2006/relationships/video" Target="../media/media19.wmv"/><Relationship Id="rId46" Type="http://schemas.openxmlformats.org/officeDocument/2006/relationships/image" Target="../media/image1.png"/><Relationship Id="rId59" Type="http://schemas.openxmlformats.org/officeDocument/2006/relationships/image" Target="../media/image13.png"/><Relationship Id="rId67" Type="http://schemas.openxmlformats.org/officeDocument/2006/relationships/image" Target="../media/image21.png"/><Relationship Id="rId20" Type="http://schemas.openxmlformats.org/officeDocument/2006/relationships/video" Target="../media/media10.wmv"/><Relationship Id="rId41" Type="http://schemas.microsoft.com/office/2007/relationships/media" Target="../media/media21.wmv"/><Relationship Id="rId54" Type="http://schemas.openxmlformats.org/officeDocument/2006/relationships/image" Target="../media/image7.jpeg"/><Relationship Id="rId62" Type="http://schemas.openxmlformats.org/officeDocument/2006/relationships/image" Target="../media/image16.png"/><Relationship Id="rId70" Type="http://schemas.openxmlformats.org/officeDocument/2006/relationships/image" Target="../media/image24.png"/><Relationship Id="rId75" Type="http://schemas.openxmlformats.org/officeDocument/2006/relationships/image" Target="../media/image29.png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video" Target="../media/media14.wmv"/><Relationship Id="rId36" Type="http://schemas.openxmlformats.org/officeDocument/2006/relationships/video" Target="../media/media18.wmv"/><Relationship Id="rId49" Type="http://schemas.openxmlformats.org/officeDocument/2006/relationships/image" Target="file:///C:\contar.jpg" TargetMode="External"/><Relationship Id="rId57" Type="http://schemas.openxmlformats.org/officeDocument/2006/relationships/image" Target="../media/image11.png"/><Relationship Id="rId10" Type="http://schemas.openxmlformats.org/officeDocument/2006/relationships/video" Target="../media/media5.wmv"/><Relationship Id="rId31" Type="http://schemas.microsoft.com/office/2007/relationships/media" Target="../media/media16.wmv"/><Relationship Id="rId44" Type="http://schemas.openxmlformats.org/officeDocument/2006/relationships/video" Target="../media/media22.wmv"/><Relationship Id="rId52" Type="http://schemas.openxmlformats.org/officeDocument/2006/relationships/image" Target="../media/image5.png"/><Relationship Id="rId60" Type="http://schemas.openxmlformats.org/officeDocument/2006/relationships/image" Target="../media/image14.png"/><Relationship Id="rId65" Type="http://schemas.openxmlformats.org/officeDocument/2006/relationships/image" Target="../media/image19.png"/><Relationship Id="rId73" Type="http://schemas.openxmlformats.org/officeDocument/2006/relationships/image" Target="../media/image27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39" Type="http://schemas.microsoft.com/office/2007/relationships/media" Target="../media/media20.wmv"/><Relationship Id="rId34" Type="http://schemas.openxmlformats.org/officeDocument/2006/relationships/video" Target="../media/media17.wmv"/><Relationship Id="rId50" Type="http://schemas.openxmlformats.org/officeDocument/2006/relationships/image" Target="../media/image3.png"/><Relationship Id="rId55" Type="http://schemas.openxmlformats.org/officeDocument/2006/relationships/image" Target="../media/image9.png"/><Relationship Id="rId7" Type="http://schemas.microsoft.com/office/2007/relationships/media" Target="../media/media4.wmv"/><Relationship Id="rId71" Type="http://schemas.openxmlformats.org/officeDocument/2006/relationships/image" Target="../media/image25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6" Type="http://schemas.openxmlformats.org/officeDocument/2006/relationships/video" Target="../media/media13.wmv"/><Relationship Id="rId21" Type="http://schemas.microsoft.com/office/2007/relationships/media" Target="../media/media11.wmv"/><Relationship Id="rId42" Type="http://schemas.openxmlformats.org/officeDocument/2006/relationships/video" Target="../media/media21.wmv"/><Relationship Id="rId47" Type="http://schemas.microsoft.com/office/2007/relationships/hdphoto" Target="../media/hdphoto1.wdp"/><Relationship Id="rId63" Type="http://schemas.openxmlformats.org/officeDocument/2006/relationships/image" Target="../media/image17.png"/><Relationship Id="rId68" Type="http://schemas.openxmlformats.org/officeDocument/2006/relationships/image" Target="../media/image22.png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microsoft.com/office/2007/relationships/media" Target="../media/media15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video" Target="../media/media16.wmv"/><Relationship Id="rId37" Type="http://schemas.microsoft.com/office/2007/relationships/media" Target="../media/media19.wmv"/><Relationship Id="rId40" Type="http://schemas.openxmlformats.org/officeDocument/2006/relationships/video" Target="../media/media20.wmv"/><Relationship Id="rId45" Type="http://schemas.openxmlformats.org/officeDocument/2006/relationships/slideLayout" Target="../slideLayouts/slideLayout1.xml"/><Relationship Id="rId53" Type="http://schemas.openxmlformats.org/officeDocument/2006/relationships/image" Target="../media/image6.png"/><Relationship Id="rId58" Type="http://schemas.openxmlformats.org/officeDocument/2006/relationships/image" Target="../media/image12.png"/><Relationship Id="rId66" Type="http://schemas.openxmlformats.org/officeDocument/2006/relationships/image" Target="../media/image20.png"/><Relationship Id="rId74" Type="http://schemas.openxmlformats.org/officeDocument/2006/relationships/image" Target="../media/image28.png"/><Relationship Id="rId5" Type="http://schemas.microsoft.com/office/2007/relationships/media" Target="../media/media3.wmv"/><Relationship Id="rId61" Type="http://schemas.openxmlformats.org/officeDocument/2006/relationships/image" Target="../media/image15.png"/><Relationship Id="rId19" Type="http://schemas.microsoft.com/office/2007/relationships/media" Target="../media/media10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media" Target="../media/media14.wmv"/><Relationship Id="rId30" Type="http://schemas.openxmlformats.org/officeDocument/2006/relationships/video" Target="../media/media15.wmv"/><Relationship Id="rId35" Type="http://schemas.microsoft.com/office/2007/relationships/media" Target="../media/media18.wmv"/><Relationship Id="rId43" Type="http://schemas.microsoft.com/office/2007/relationships/media" Target="../media/media22.wmv"/><Relationship Id="rId48" Type="http://schemas.openxmlformats.org/officeDocument/2006/relationships/image" Target="../media/image2.jpeg"/><Relationship Id="rId56" Type="http://schemas.openxmlformats.org/officeDocument/2006/relationships/image" Target="../media/image10.png"/><Relationship Id="rId64" Type="http://schemas.openxmlformats.org/officeDocument/2006/relationships/image" Target="../media/image18.png"/><Relationship Id="rId69" Type="http://schemas.openxmlformats.org/officeDocument/2006/relationships/image" Target="../media/image23.png"/><Relationship Id="rId8" Type="http://schemas.openxmlformats.org/officeDocument/2006/relationships/video" Target="../media/media4.wmv"/><Relationship Id="rId51" Type="http://schemas.openxmlformats.org/officeDocument/2006/relationships/image" Target="../media/image4.png"/><Relationship Id="rId72" Type="http://schemas.openxmlformats.org/officeDocument/2006/relationships/image" Target="../media/image26.png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microsoft.com/office/2007/relationships/media" Target="../media/media13.wmv"/><Relationship Id="rId33" Type="http://schemas.microsoft.com/office/2007/relationships/media" Target="../media/media17.wmv"/><Relationship Id="rId38" Type="http://schemas.openxmlformats.org/officeDocument/2006/relationships/video" Target="../media/media19.wmv"/><Relationship Id="rId46" Type="http://schemas.openxmlformats.org/officeDocument/2006/relationships/image" Target="../media/image1.png"/><Relationship Id="rId59" Type="http://schemas.openxmlformats.org/officeDocument/2006/relationships/image" Target="../media/image13.png"/><Relationship Id="rId67" Type="http://schemas.openxmlformats.org/officeDocument/2006/relationships/image" Target="../media/image21.png"/><Relationship Id="rId20" Type="http://schemas.openxmlformats.org/officeDocument/2006/relationships/video" Target="../media/media10.wmv"/><Relationship Id="rId41" Type="http://schemas.microsoft.com/office/2007/relationships/media" Target="../media/media21.wmv"/><Relationship Id="rId54" Type="http://schemas.openxmlformats.org/officeDocument/2006/relationships/image" Target="../media/image7.jpeg"/><Relationship Id="rId62" Type="http://schemas.openxmlformats.org/officeDocument/2006/relationships/image" Target="../media/image16.png"/><Relationship Id="rId70" Type="http://schemas.openxmlformats.org/officeDocument/2006/relationships/image" Target="../media/image24.png"/><Relationship Id="rId75" Type="http://schemas.openxmlformats.org/officeDocument/2006/relationships/image" Target="../media/image29.png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video" Target="../media/media14.wmv"/><Relationship Id="rId36" Type="http://schemas.openxmlformats.org/officeDocument/2006/relationships/video" Target="../media/media18.wmv"/><Relationship Id="rId49" Type="http://schemas.openxmlformats.org/officeDocument/2006/relationships/image" Target="file:///C:\contar.jpg" TargetMode="External"/><Relationship Id="rId57" Type="http://schemas.openxmlformats.org/officeDocument/2006/relationships/image" Target="../media/image11.png"/><Relationship Id="rId10" Type="http://schemas.openxmlformats.org/officeDocument/2006/relationships/video" Target="../media/media5.wmv"/><Relationship Id="rId31" Type="http://schemas.microsoft.com/office/2007/relationships/media" Target="../media/media16.wmv"/><Relationship Id="rId44" Type="http://schemas.openxmlformats.org/officeDocument/2006/relationships/video" Target="../media/media22.wmv"/><Relationship Id="rId52" Type="http://schemas.openxmlformats.org/officeDocument/2006/relationships/image" Target="../media/image5.png"/><Relationship Id="rId60" Type="http://schemas.openxmlformats.org/officeDocument/2006/relationships/image" Target="../media/image14.png"/><Relationship Id="rId65" Type="http://schemas.openxmlformats.org/officeDocument/2006/relationships/image" Target="../media/image19.png"/><Relationship Id="rId73" Type="http://schemas.openxmlformats.org/officeDocument/2006/relationships/image" Target="../media/image27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39" Type="http://schemas.microsoft.com/office/2007/relationships/media" Target="../media/media20.wmv"/><Relationship Id="rId34" Type="http://schemas.openxmlformats.org/officeDocument/2006/relationships/video" Target="../media/media17.wmv"/><Relationship Id="rId50" Type="http://schemas.openxmlformats.org/officeDocument/2006/relationships/image" Target="../media/image3.png"/><Relationship Id="rId55" Type="http://schemas.openxmlformats.org/officeDocument/2006/relationships/image" Target="../media/image9.png"/><Relationship Id="rId7" Type="http://schemas.microsoft.com/office/2007/relationships/media" Target="../media/media4.wmv"/><Relationship Id="rId71" Type="http://schemas.openxmlformats.org/officeDocument/2006/relationships/image" Target="../media/image25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6" Type="http://schemas.openxmlformats.org/officeDocument/2006/relationships/video" Target="../media/media13.wmv"/><Relationship Id="rId21" Type="http://schemas.microsoft.com/office/2007/relationships/media" Target="../media/media11.wmv"/><Relationship Id="rId42" Type="http://schemas.openxmlformats.org/officeDocument/2006/relationships/video" Target="../media/media21.wmv"/><Relationship Id="rId47" Type="http://schemas.microsoft.com/office/2007/relationships/hdphoto" Target="../media/hdphoto1.wdp"/><Relationship Id="rId63" Type="http://schemas.openxmlformats.org/officeDocument/2006/relationships/image" Target="../media/image17.png"/><Relationship Id="rId68" Type="http://schemas.openxmlformats.org/officeDocument/2006/relationships/image" Target="../media/image22.png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microsoft.com/office/2007/relationships/media" Target="../media/media15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video" Target="../media/media16.wmv"/><Relationship Id="rId37" Type="http://schemas.microsoft.com/office/2007/relationships/media" Target="../media/media19.wmv"/><Relationship Id="rId40" Type="http://schemas.openxmlformats.org/officeDocument/2006/relationships/video" Target="../media/media20.wmv"/><Relationship Id="rId45" Type="http://schemas.openxmlformats.org/officeDocument/2006/relationships/slideLayout" Target="../slideLayouts/slideLayout1.xml"/><Relationship Id="rId53" Type="http://schemas.openxmlformats.org/officeDocument/2006/relationships/image" Target="../media/image6.png"/><Relationship Id="rId58" Type="http://schemas.openxmlformats.org/officeDocument/2006/relationships/image" Target="../media/image12.png"/><Relationship Id="rId66" Type="http://schemas.openxmlformats.org/officeDocument/2006/relationships/image" Target="../media/image20.png"/><Relationship Id="rId74" Type="http://schemas.openxmlformats.org/officeDocument/2006/relationships/image" Target="../media/image28.png"/><Relationship Id="rId5" Type="http://schemas.microsoft.com/office/2007/relationships/media" Target="../media/media3.wmv"/><Relationship Id="rId61" Type="http://schemas.openxmlformats.org/officeDocument/2006/relationships/image" Target="../media/image15.png"/><Relationship Id="rId19" Type="http://schemas.microsoft.com/office/2007/relationships/media" Target="../media/media10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media" Target="../media/media14.wmv"/><Relationship Id="rId30" Type="http://schemas.openxmlformats.org/officeDocument/2006/relationships/video" Target="../media/media15.wmv"/><Relationship Id="rId35" Type="http://schemas.microsoft.com/office/2007/relationships/media" Target="../media/media18.wmv"/><Relationship Id="rId43" Type="http://schemas.microsoft.com/office/2007/relationships/media" Target="../media/media22.wmv"/><Relationship Id="rId48" Type="http://schemas.openxmlformats.org/officeDocument/2006/relationships/image" Target="../media/image2.jpeg"/><Relationship Id="rId56" Type="http://schemas.openxmlformats.org/officeDocument/2006/relationships/image" Target="../media/image10.png"/><Relationship Id="rId64" Type="http://schemas.openxmlformats.org/officeDocument/2006/relationships/image" Target="../media/image18.png"/><Relationship Id="rId69" Type="http://schemas.openxmlformats.org/officeDocument/2006/relationships/image" Target="../media/image23.png"/><Relationship Id="rId8" Type="http://schemas.openxmlformats.org/officeDocument/2006/relationships/video" Target="../media/media4.wmv"/><Relationship Id="rId51" Type="http://schemas.openxmlformats.org/officeDocument/2006/relationships/image" Target="../media/image4.png"/><Relationship Id="rId72" Type="http://schemas.openxmlformats.org/officeDocument/2006/relationships/image" Target="../media/image26.png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microsoft.com/office/2007/relationships/media" Target="../media/media13.wmv"/><Relationship Id="rId33" Type="http://schemas.microsoft.com/office/2007/relationships/media" Target="../media/media17.wmv"/><Relationship Id="rId38" Type="http://schemas.openxmlformats.org/officeDocument/2006/relationships/video" Target="../media/media19.wmv"/><Relationship Id="rId46" Type="http://schemas.openxmlformats.org/officeDocument/2006/relationships/image" Target="../media/image1.png"/><Relationship Id="rId59" Type="http://schemas.openxmlformats.org/officeDocument/2006/relationships/image" Target="../media/image13.png"/><Relationship Id="rId67" Type="http://schemas.openxmlformats.org/officeDocument/2006/relationships/image" Target="../media/image21.png"/><Relationship Id="rId20" Type="http://schemas.openxmlformats.org/officeDocument/2006/relationships/video" Target="../media/media10.wmv"/><Relationship Id="rId41" Type="http://schemas.microsoft.com/office/2007/relationships/media" Target="../media/media21.wmv"/><Relationship Id="rId54" Type="http://schemas.openxmlformats.org/officeDocument/2006/relationships/image" Target="../media/image7.jpeg"/><Relationship Id="rId62" Type="http://schemas.openxmlformats.org/officeDocument/2006/relationships/image" Target="../media/image16.png"/><Relationship Id="rId70" Type="http://schemas.openxmlformats.org/officeDocument/2006/relationships/image" Target="../media/image24.png"/><Relationship Id="rId75" Type="http://schemas.openxmlformats.org/officeDocument/2006/relationships/image" Target="../media/image29.png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video" Target="../media/media14.wmv"/><Relationship Id="rId36" Type="http://schemas.openxmlformats.org/officeDocument/2006/relationships/video" Target="../media/media18.wmv"/><Relationship Id="rId49" Type="http://schemas.openxmlformats.org/officeDocument/2006/relationships/image" Target="file:///C:\contar.jpg" TargetMode="External"/><Relationship Id="rId57" Type="http://schemas.openxmlformats.org/officeDocument/2006/relationships/image" Target="../media/image11.png"/><Relationship Id="rId10" Type="http://schemas.openxmlformats.org/officeDocument/2006/relationships/video" Target="../media/media5.wmv"/><Relationship Id="rId31" Type="http://schemas.microsoft.com/office/2007/relationships/media" Target="../media/media16.wmv"/><Relationship Id="rId44" Type="http://schemas.openxmlformats.org/officeDocument/2006/relationships/video" Target="../media/media22.wmv"/><Relationship Id="rId52" Type="http://schemas.openxmlformats.org/officeDocument/2006/relationships/image" Target="../media/image5.png"/><Relationship Id="rId60" Type="http://schemas.openxmlformats.org/officeDocument/2006/relationships/image" Target="../media/image14.png"/><Relationship Id="rId65" Type="http://schemas.openxmlformats.org/officeDocument/2006/relationships/image" Target="../media/image19.png"/><Relationship Id="rId73" Type="http://schemas.openxmlformats.org/officeDocument/2006/relationships/image" Target="../media/image27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39" Type="http://schemas.microsoft.com/office/2007/relationships/media" Target="../media/media20.wmv"/><Relationship Id="rId34" Type="http://schemas.openxmlformats.org/officeDocument/2006/relationships/video" Target="../media/media17.wmv"/><Relationship Id="rId50" Type="http://schemas.openxmlformats.org/officeDocument/2006/relationships/image" Target="../media/image3.png"/><Relationship Id="rId55" Type="http://schemas.openxmlformats.org/officeDocument/2006/relationships/image" Target="../media/image9.png"/><Relationship Id="rId7" Type="http://schemas.microsoft.com/office/2007/relationships/media" Target="../media/media4.wmv"/><Relationship Id="rId71" Type="http://schemas.openxmlformats.org/officeDocument/2006/relationships/image" Target="../media/image25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6" Type="http://schemas.openxmlformats.org/officeDocument/2006/relationships/video" Target="../media/media13.wmv"/><Relationship Id="rId21" Type="http://schemas.microsoft.com/office/2007/relationships/media" Target="../media/media11.wmv"/><Relationship Id="rId42" Type="http://schemas.openxmlformats.org/officeDocument/2006/relationships/video" Target="../media/media21.wmv"/><Relationship Id="rId47" Type="http://schemas.microsoft.com/office/2007/relationships/hdphoto" Target="../media/hdphoto1.wdp"/><Relationship Id="rId63" Type="http://schemas.openxmlformats.org/officeDocument/2006/relationships/image" Target="../media/image17.png"/><Relationship Id="rId68" Type="http://schemas.openxmlformats.org/officeDocument/2006/relationships/image" Target="../media/image22.png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microsoft.com/office/2007/relationships/media" Target="../media/media15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video" Target="../media/media16.wmv"/><Relationship Id="rId37" Type="http://schemas.microsoft.com/office/2007/relationships/media" Target="../media/media19.wmv"/><Relationship Id="rId40" Type="http://schemas.openxmlformats.org/officeDocument/2006/relationships/video" Target="../media/media20.wmv"/><Relationship Id="rId45" Type="http://schemas.openxmlformats.org/officeDocument/2006/relationships/slideLayout" Target="../slideLayouts/slideLayout1.xml"/><Relationship Id="rId53" Type="http://schemas.openxmlformats.org/officeDocument/2006/relationships/image" Target="../media/image6.png"/><Relationship Id="rId58" Type="http://schemas.openxmlformats.org/officeDocument/2006/relationships/image" Target="../media/image12.png"/><Relationship Id="rId66" Type="http://schemas.openxmlformats.org/officeDocument/2006/relationships/image" Target="../media/image20.png"/><Relationship Id="rId74" Type="http://schemas.openxmlformats.org/officeDocument/2006/relationships/image" Target="../media/image28.png"/><Relationship Id="rId5" Type="http://schemas.microsoft.com/office/2007/relationships/media" Target="../media/media3.wmv"/><Relationship Id="rId61" Type="http://schemas.openxmlformats.org/officeDocument/2006/relationships/image" Target="../media/image15.png"/><Relationship Id="rId19" Type="http://schemas.microsoft.com/office/2007/relationships/media" Target="../media/media10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media" Target="../media/media14.wmv"/><Relationship Id="rId30" Type="http://schemas.openxmlformats.org/officeDocument/2006/relationships/video" Target="../media/media15.wmv"/><Relationship Id="rId35" Type="http://schemas.microsoft.com/office/2007/relationships/media" Target="../media/media18.wmv"/><Relationship Id="rId43" Type="http://schemas.microsoft.com/office/2007/relationships/media" Target="../media/media22.wmv"/><Relationship Id="rId48" Type="http://schemas.openxmlformats.org/officeDocument/2006/relationships/image" Target="../media/image2.jpeg"/><Relationship Id="rId56" Type="http://schemas.openxmlformats.org/officeDocument/2006/relationships/image" Target="../media/image10.png"/><Relationship Id="rId64" Type="http://schemas.openxmlformats.org/officeDocument/2006/relationships/image" Target="../media/image18.png"/><Relationship Id="rId69" Type="http://schemas.openxmlformats.org/officeDocument/2006/relationships/image" Target="../media/image23.png"/><Relationship Id="rId8" Type="http://schemas.openxmlformats.org/officeDocument/2006/relationships/video" Target="../media/media4.wmv"/><Relationship Id="rId51" Type="http://schemas.openxmlformats.org/officeDocument/2006/relationships/image" Target="../media/image4.png"/><Relationship Id="rId72" Type="http://schemas.openxmlformats.org/officeDocument/2006/relationships/image" Target="../media/image26.png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microsoft.com/office/2007/relationships/media" Target="../media/media13.wmv"/><Relationship Id="rId33" Type="http://schemas.microsoft.com/office/2007/relationships/media" Target="../media/media17.wmv"/><Relationship Id="rId38" Type="http://schemas.openxmlformats.org/officeDocument/2006/relationships/video" Target="../media/media19.wmv"/><Relationship Id="rId46" Type="http://schemas.openxmlformats.org/officeDocument/2006/relationships/image" Target="../media/image1.png"/><Relationship Id="rId59" Type="http://schemas.openxmlformats.org/officeDocument/2006/relationships/image" Target="../media/image13.png"/><Relationship Id="rId67" Type="http://schemas.openxmlformats.org/officeDocument/2006/relationships/image" Target="../media/image21.png"/><Relationship Id="rId20" Type="http://schemas.openxmlformats.org/officeDocument/2006/relationships/video" Target="../media/media10.wmv"/><Relationship Id="rId41" Type="http://schemas.microsoft.com/office/2007/relationships/media" Target="../media/media21.wmv"/><Relationship Id="rId54" Type="http://schemas.openxmlformats.org/officeDocument/2006/relationships/image" Target="../media/image7.jpeg"/><Relationship Id="rId62" Type="http://schemas.openxmlformats.org/officeDocument/2006/relationships/image" Target="../media/image16.png"/><Relationship Id="rId70" Type="http://schemas.openxmlformats.org/officeDocument/2006/relationships/image" Target="../media/image24.png"/><Relationship Id="rId75" Type="http://schemas.openxmlformats.org/officeDocument/2006/relationships/image" Target="../media/image29.png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video" Target="../media/media14.wmv"/><Relationship Id="rId36" Type="http://schemas.openxmlformats.org/officeDocument/2006/relationships/video" Target="../media/media18.wmv"/><Relationship Id="rId49" Type="http://schemas.openxmlformats.org/officeDocument/2006/relationships/image" Target="file:///C:\contar.jpg" TargetMode="External"/><Relationship Id="rId57" Type="http://schemas.openxmlformats.org/officeDocument/2006/relationships/image" Target="../media/image11.png"/><Relationship Id="rId10" Type="http://schemas.openxmlformats.org/officeDocument/2006/relationships/video" Target="../media/media5.wmv"/><Relationship Id="rId31" Type="http://schemas.microsoft.com/office/2007/relationships/media" Target="../media/media16.wmv"/><Relationship Id="rId44" Type="http://schemas.openxmlformats.org/officeDocument/2006/relationships/video" Target="../media/media22.wmv"/><Relationship Id="rId52" Type="http://schemas.openxmlformats.org/officeDocument/2006/relationships/image" Target="../media/image5.png"/><Relationship Id="rId60" Type="http://schemas.openxmlformats.org/officeDocument/2006/relationships/image" Target="../media/image14.png"/><Relationship Id="rId65" Type="http://schemas.openxmlformats.org/officeDocument/2006/relationships/image" Target="../media/image19.png"/><Relationship Id="rId73" Type="http://schemas.openxmlformats.org/officeDocument/2006/relationships/image" Target="../media/image27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39" Type="http://schemas.microsoft.com/office/2007/relationships/media" Target="../media/media20.wmv"/><Relationship Id="rId34" Type="http://schemas.openxmlformats.org/officeDocument/2006/relationships/video" Target="../media/media17.wmv"/><Relationship Id="rId50" Type="http://schemas.openxmlformats.org/officeDocument/2006/relationships/image" Target="../media/image3.png"/><Relationship Id="rId55" Type="http://schemas.openxmlformats.org/officeDocument/2006/relationships/image" Target="../media/image9.png"/><Relationship Id="rId7" Type="http://schemas.microsoft.com/office/2007/relationships/media" Target="../media/media4.wmv"/><Relationship Id="rId71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26" Type="http://schemas.openxmlformats.org/officeDocument/2006/relationships/image" Target="../media/image1.png"/><Relationship Id="rId39" Type="http://schemas.openxmlformats.org/officeDocument/2006/relationships/image" Target="../media/image12.png"/><Relationship Id="rId21" Type="http://schemas.microsoft.com/office/2007/relationships/media" Target="../media/media11.wmv"/><Relationship Id="rId34" Type="http://schemas.openxmlformats.org/officeDocument/2006/relationships/image" Target="../media/image7.jpeg"/><Relationship Id="rId42" Type="http://schemas.openxmlformats.org/officeDocument/2006/relationships/image" Target="../media/image15.png"/><Relationship Id="rId7" Type="http://schemas.microsoft.com/office/2007/relationships/media" Target="../media/media4.wmv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openxmlformats.org/officeDocument/2006/relationships/image" Target="file:///C:\contar.jpg" TargetMode="External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image" Target="../media/image5.png"/><Relationship Id="rId37" Type="http://schemas.openxmlformats.org/officeDocument/2006/relationships/image" Target="../media/image10.png"/><Relationship Id="rId40" Type="http://schemas.openxmlformats.org/officeDocument/2006/relationships/image" Target="../media/image13.png"/><Relationship Id="rId45" Type="http://schemas.openxmlformats.org/officeDocument/2006/relationships/image" Target="../media/image18.png"/><Relationship Id="rId5" Type="http://schemas.microsoft.com/office/2007/relationships/media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image" Target="../media/image2.jpeg"/><Relationship Id="rId36" Type="http://schemas.openxmlformats.org/officeDocument/2006/relationships/image" Target="../media/image9.png"/><Relationship Id="rId10" Type="http://schemas.openxmlformats.org/officeDocument/2006/relationships/video" Target="../media/media5.wmv"/><Relationship Id="rId19" Type="http://schemas.microsoft.com/office/2007/relationships/media" Target="../media/media10.wmv"/><Relationship Id="rId31" Type="http://schemas.openxmlformats.org/officeDocument/2006/relationships/image" Target="../media/image4.png"/><Relationship Id="rId44" Type="http://schemas.openxmlformats.org/officeDocument/2006/relationships/image" Target="../media/image17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hdphoto" Target="../media/hdphoto1.wdp"/><Relationship Id="rId30" Type="http://schemas.openxmlformats.org/officeDocument/2006/relationships/image" Target="../media/image3.png"/><Relationship Id="rId35" Type="http://schemas.openxmlformats.org/officeDocument/2006/relationships/image" Target="../media/image8.png"/><Relationship Id="rId43" Type="http://schemas.openxmlformats.org/officeDocument/2006/relationships/image" Target="../media/image16.png"/><Relationship Id="rId8" Type="http://schemas.openxmlformats.org/officeDocument/2006/relationships/video" Target="../media/media4.wmv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openxmlformats.org/officeDocument/2006/relationships/slideLayout" Target="../slideLayouts/slideLayout1.xml"/><Relationship Id="rId33" Type="http://schemas.openxmlformats.org/officeDocument/2006/relationships/image" Target="../media/image6.png"/><Relationship Id="rId38" Type="http://schemas.openxmlformats.org/officeDocument/2006/relationships/image" Target="../media/image11.png"/><Relationship Id="rId20" Type="http://schemas.openxmlformats.org/officeDocument/2006/relationships/video" Target="../media/media10.wmv"/><Relationship Id="rId41" Type="http://schemas.openxmlformats.org/officeDocument/2006/relationships/image" Target="../media/image14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6" Type="http://schemas.openxmlformats.org/officeDocument/2006/relationships/video" Target="../media/media13.wmv"/><Relationship Id="rId21" Type="http://schemas.microsoft.com/office/2007/relationships/media" Target="../media/media11.wmv"/><Relationship Id="rId42" Type="http://schemas.openxmlformats.org/officeDocument/2006/relationships/video" Target="../media/media21.wmv"/><Relationship Id="rId47" Type="http://schemas.microsoft.com/office/2007/relationships/hdphoto" Target="../media/hdphoto1.wdp"/><Relationship Id="rId63" Type="http://schemas.openxmlformats.org/officeDocument/2006/relationships/image" Target="../media/image17.png"/><Relationship Id="rId68" Type="http://schemas.openxmlformats.org/officeDocument/2006/relationships/image" Target="../media/image22.png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microsoft.com/office/2007/relationships/media" Target="../media/media15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video" Target="../media/media16.wmv"/><Relationship Id="rId37" Type="http://schemas.microsoft.com/office/2007/relationships/media" Target="../media/media19.wmv"/><Relationship Id="rId40" Type="http://schemas.openxmlformats.org/officeDocument/2006/relationships/video" Target="../media/media20.wmv"/><Relationship Id="rId45" Type="http://schemas.openxmlformats.org/officeDocument/2006/relationships/slideLayout" Target="../slideLayouts/slideLayout1.xml"/><Relationship Id="rId53" Type="http://schemas.openxmlformats.org/officeDocument/2006/relationships/image" Target="../media/image6.png"/><Relationship Id="rId58" Type="http://schemas.openxmlformats.org/officeDocument/2006/relationships/image" Target="../media/image12.png"/><Relationship Id="rId66" Type="http://schemas.openxmlformats.org/officeDocument/2006/relationships/image" Target="../media/image20.png"/><Relationship Id="rId74" Type="http://schemas.openxmlformats.org/officeDocument/2006/relationships/image" Target="../media/image28.png"/><Relationship Id="rId5" Type="http://schemas.microsoft.com/office/2007/relationships/media" Target="../media/media3.wmv"/><Relationship Id="rId61" Type="http://schemas.openxmlformats.org/officeDocument/2006/relationships/image" Target="../media/image15.png"/><Relationship Id="rId19" Type="http://schemas.microsoft.com/office/2007/relationships/media" Target="../media/media10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media" Target="../media/media14.wmv"/><Relationship Id="rId30" Type="http://schemas.openxmlformats.org/officeDocument/2006/relationships/video" Target="../media/media15.wmv"/><Relationship Id="rId35" Type="http://schemas.microsoft.com/office/2007/relationships/media" Target="../media/media18.wmv"/><Relationship Id="rId43" Type="http://schemas.microsoft.com/office/2007/relationships/media" Target="../media/media22.wmv"/><Relationship Id="rId48" Type="http://schemas.openxmlformats.org/officeDocument/2006/relationships/image" Target="../media/image2.jpeg"/><Relationship Id="rId56" Type="http://schemas.openxmlformats.org/officeDocument/2006/relationships/image" Target="../media/image10.png"/><Relationship Id="rId64" Type="http://schemas.openxmlformats.org/officeDocument/2006/relationships/image" Target="../media/image18.png"/><Relationship Id="rId69" Type="http://schemas.openxmlformats.org/officeDocument/2006/relationships/image" Target="../media/image23.png"/><Relationship Id="rId8" Type="http://schemas.openxmlformats.org/officeDocument/2006/relationships/video" Target="../media/media4.wmv"/><Relationship Id="rId51" Type="http://schemas.openxmlformats.org/officeDocument/2006/relationships/image" Target="../media/image4.png"/><Relationship Id="rId72" Type="http://schemas.openxmlformats.org/officeDocument/2006/relationships/image" Target="../media/image26.png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microsoft.com/office/2007/relationships/media" Target="../media/media13.wmv"/><Relationship Id="rId33" Type="http://schemas.microsoft.com/office/2007/relationships/media" Target="../media/media17.wmv"/><Relationship Id="rId38" Type="http://schemas.openxmlformats.org/officeDocument/2006/relationships/video" Target="../media/media19.wmv"/><Relationship Id="rId46" Type="http://schemas.openxmlformats.org/officeDocument/2006/relationships/image" Target="../media/image1.png"/><Relationship Id="rId59" Type="http://schemas.openxmlformats.org/officeDocument/2006/relationships/image" Target="../media/image13.png"/><Relationship Id="rId67" Type="http://schemas.openxmlformats.org/officeDocument/2006/relationships/image" Target="../media/image21.png"/><Relationship Id="rId20" Type="http://schemas.openxmlformats.org/officeDocument/2006/relationships/video" Target="../media/media10.wmv"/><Relationship Id="rId41" Type="http://schemas.microsoft.com/office/2007/relationships/media" Target="../media/media21.wmv"/><Relationship Id="rId54" Type="http://schemas.openxmlformats.org/officeDocument/2006/relationships/image" Target="../media/image7.jpeg"/><Relationship Id="rId62" Type="http://schemas.openxmlformats.org/officeDocument/2006/relationships/image" Target="../media/image16.png"/><Relationship Id="rId70" Type="http://schemas.openxmlformats.org/officeDocument/2006/relationships/image" Target="../media/image24.png"/><Relationship Id="rId75" Type="http://schemas.openxmlformats.org/officeDocument/2006/relationships/image" Target="../media/image29.png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video" Target="../media/media14.wmv"/><Relationship Id="rId36" Type="http://schemas.openxmlformats.org/officeDocument/2006/relationships/video" Target="../media/media18.wmv"/><Relationship Id="rId49" Type="http://schemas.openxmlformats.org/officeDocument/2006/relationships/image" Target="file:///C:\contar.jpg" TargetMode="External"/><Relationship Id="rId57" Type="http://schemas.openxmlformats.org/officeDocument/2006/relationships/image" Target="../media/image11.png"/><Relationship Id="rId10" Type="http://schemas.openxmlformats.org/officeDocument/2006/relationships/video" Target="../media/media5.wmv"/><Relationship Id="rId31" Type="http://schemas.microsoft.com/office/2007/relationships/media" Target="../media/media16.wmv"/><Relationship Id="rId44" Type="http://schemas.openxmlformats.org/officeDocument/2006/relationships/video" Target="../media/media22.wmv"/><Relationship Id="rId52" Type="http://schemas.openxmlformats.org/officeDocument/2006/relationships/image" Target="../media/image5.png"/><Relationship Id="rId60" Type="http://schemas.openxmlformats.org/officeDocument/2006/relationships/image" Target="../media/image14.png"/><Relationship Id="rId65" Type="http://schemas.openxmlformats.org/officeDocument/2006/relationships/image" Target="../media/image19.png"/><Relationship Id="rId73" Type="http://schemas.openxmlformats.org/officeDocument/2006/relationships/image" Target="../media/image27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39" Type="http://schemas.microsoft.com/office/2007/relationships/media" Target="../media/media20.wmv"/><Relationship Id="rId34" Type="http://schemas.openxmlformats.org/officeDocument/2006/relationships/video" Target="../media/media17.wmv"/><Relationship Id="rId50" Type="http://schemas.openxmlformats.org/officeDocument/2006/relationships/image" Target="../media/image3.png"/><Relationship Id="rId55" Type="http://schemas.openxmlformats.org/officeDocument/2006/relationships/image" Target="../media/image9.png"/><Relationship Id="rId7" Type="http://schemas.microsoft.com/office/2007/relationships/media" Target="../media/media4.wmv"/><Relationship Id="rId71" Type="http://schemas.openxmlformats.org/officeDocument/2006/relationships/image" Target="../media/image25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6" Type="http://schemas.openxmlformats.org/officeDocument/2006/relationships/video" Target="../media/media13.wmv"/><Relationship Id="rId21" Type="http://schemas.microsoft.com/office/2007/relationships/media" Target="../media/media11.wmv"/><Relationship Id="rId42" Type="http://schemas.openxmlformats.org/officeDocument/2006/relationships/video" Target="../media/media21.wmv"/><Relationship Id="rId47" Type="http://schemas.microsoft.com/office/2007/relationships/hdphoto" Target="../media/hdphoto1.wdp"/><Relationship Id="rId63" Type="http://schemas.openxmlformats.org/officeDocument/2006/relationships/image" Target="../media/image17.png"/><Relationship Id="rId68" Type="http://schemas.openxmlformats.org/officeDocument/2006/relationships/image" Target="../media/image22.png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microsoft.com/office/2007/relationships/media" Target="../media/media15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video" Target="../media/media16.wmv"/><Relationship Id="rId37" Type="http://schemas.microsoft.com/office/2007/relationships/media" Target="../media/media19.wmv"/><Relationship Id="rId40" Type="http://schemas.openxmlformats.org/officeDocument/2006/relationships/video" Target="../media/media20.wmv"/><Relationship Id="rId45" Type="http://schemas.openxmlformats.org/officeDocument/2006/relationships/slideLayout" Target="../slideLayouts/slideLayout1.xml"/><Relationship Id="rId53" Type="http://schemas.openxmlformats.org/officeDocument/2006/relationships/image" Target="../media/image6.png"/><Relationship Id="rId58" Type="http://schemas.openxmlformats.org/officeDocument/2006/relationships/image" Target="../media/image12.png"/><Relationship Id="rId66" Type="http://schemas.openxmlformats.org/officeDocument/2006/relationships/image" Target="../media/image20.png"/><Relationship Id="rId74" Type="http://schemas.openxmlformats.org/officeDocument/2006/relationships/image" Target="../media/image28.png"/><Relationship Id="rId5" Type="http://schemas.microsoft.com/office/2007/relationships/media" Target="../media/media3.wmv"/><Relationship Id="rId61" Type="http://schemas.openxmlformats.org/officeDocument/2006/relationships/image" Target="../media/image15.png"/><Relationship Id="rId19" Type="http://schemas.microsoft.com/office/2007/relationships/media" Target="../media/media10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media" Target="../media/media14.wmv"/><Relationship Id="rId30" Type="http://schemas.openxmlformats.org/officeDocument/2006/relationships/video" Target="../media/media15.wmv"/><Relationship Id="rId35" Type="http://schemas.microsoft.com/office/2007/relationships/media" Target="../media/media18.wmv"/><Relationship Id="rId43" Type="http://schemas.microsoft.com/office/2007/relationships/media" Target="../media/media22.wmv"/><Relationship Id="rId48" Type="http://schemas.openxmlformats.org/officeDocument/2006/relationships/image" Target="../media/image2.jpeg"/><Relationship Id="rId56" Type="http://schemas.openxmlformats.org/officeDocument/2006/relationships/image" Target="../media/image10.png"/><Relationship Id="rId64" Type="http://schemas.openxmlformats.org/officeDocument/2006/relationships/image" Target="../media/image18.png"/><Relationship Id="rId69" Type="http://schemas.openxmlformats.org/officeDocument/2006/relationships/image" Target="../media/image23.png"/><Relationship Id="rId8" Type="http://schemas.openxmlformats.org/officeDocument/2006/relationships/video" Target="../media/media4.wmv"/><Relationship Id="rId51" Type="http://schemas.openxmlformats.org/officeDocument/2006/relationships/image" Target="../media/image4.png"/><Relationship Id="rId72" Type="http://schemas.openxmlformats.org/officeDocument/2006/relationships/image" Target="../media/image26.png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microsoft.com/office/2007/relationships/media" Target="../media/media13.wmv"/><Relationship Id="rId33" Type="http://schemas.microsoft.com/office/2007/relationships/media" Target="../media/media17.wmv"/><Relationship Id="rId38" Type="http://schemas.openxmlformats.org/officeDocument/2006/relationships/video" Target="../media/media19.wmv"/><Relationship Id="rId46" Type="http://schemas.openxmlformats.org/officeDocument/2006/relationships/image" Target="../media/image1.png"/><Relationship Id="rId59" Type="http://schemas.openxmlformats.org/officeDocument/2006/relationships/image" Target="../media/image13.png"/><Relationship Id="rId67" Type="http://schemas.openxmlformats.org/officeDocument/2006/relationships/image" Target="../media/image21.png"/><Relationship Id="rId20" Type="http://schemas.openxmlformats.org/officeDocument/2006/relationships/video" Target="../media/media10.wmv"/><Relationship Id="rId41" Type="http://schemas.microsoft.com/office/2007/relationships/media" Target="../media/media21.wmv"/><Relationship Id="rId54" Type="http://schemas.openxmlformats.org/officeDocument/2006/relationships/image" Target="../media/image7.jpeg"/><Relationship Id="rId62" Type="http://schemas.openxmlformats.org/officeDocument/2006/relationships/image" Target="../media/image16.png"/><Relationship Id="rId70" Type="http://schemas.openxmlformats.org/officeDocument/2006/relationships/image" Target="../media/image24.png"/><Relationship Id="rId75" Type="http://schemas.openxmlformats.org/officeDocument/2006/relationships/image" Target="../media/image29.png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video" Target="../media/media14.wmv"/><Relationship Id="rId36" Type="http://schemas.openxmlformats.org/officeDocument/2006/relationships/video" Target="../media/media18.wmv"/><Relationship Id="rId49" Type="http://schemas.openxmlformats.org/officeDocument/2006/relationships/image" Target="file:///C:\contar.jpg" TargetMode="External"/><Relationship Id="rId57" Type="http://schemas.openxmlformats.org/officeDocument/2006/relationships/image" Target="../media/image11.png"/><Relationship Id="rId10" Type="http://schemas.openxmlformats.org/officeDocument/2006/relationships/video" Target="../media/media5.wmv"/><Relationship Id="rId31" Type="http://schemas.microsoft.com/office/2007/relationships/media" Target="../media/media16.wmv"/><Relationship Id="rId44" Type="http://schemas.openxmlformats.org/officeDocument/2006/relationships/video" Target="../media/media22.wmv"/><Relationship Id="rId52" Type="http://schemas.openxmlformats.org/officeDocument/2006/relationships/image" Target="../media/image5.png"/><Relationship Id="rId60" Type="http://schemas.openxmlformats.org/officeDocument/2006/relationships/image" Target="../media/image14.png"/><Relationship Id="rId65" Type="http://schemas.openxmlformats.org/officeDocument/2006/relationships/image" Target="../media/image19.png"/><Relationship Id="rId73" Type="http://schemas.openxmlformats.org/officeDocument/2006/relationships/image" Target="../media/image27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39" Type="http://schemas.microsoft.com/office/2007/relationships/media" Target="../media/media20.wmv"/><Relationship Id="rId34" Type="http://schemas.openxmlformats.org/officeDocument/2006/relationships/video" Target="../media/media17.wmv"/><Relationship Id="rId50" Type="http://schemas.openxmlformats.org/officeDocument/2006/relationships/image" Target="../media/image3.png"/><Relationship Id="rId55" Type="http://schemas.openxmlformats.org/officeDocument/2006/relationships/image" Target="../media/image9.png"/><Relationship Id="rId7" Type="http://schemas.microsoft.com/office/2007/relationships/media" Target="../media/media4.wmv"/><Relationship Id="rId71" Type="http://schemas.openxmlformats.org/officeDocument/2006/relationships/image" Target="../media/image25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6" Type="http://schemas.openxmlformats.org/officeDocument/2006/relationships/video" Target="../media/media13.wmv"/><Relationship Id="rId21" Type="http://schemas.microsoft.com/office/2007/relationships/media" Target="../media/media11.wmv"/><Relationship Id="rId42" Type="http://schemas.openxmlformats.org/officeDocument/2006/relationships/video" Target="../media/media21.wmv"/><Relationship Id="rId47" Type="http://schemas.microsoft.com/office/2007/relationships/hdphoto" Target="../media/hdphoto1.wdp"/><Relationship Id="rId63" Type="http://schemas.openxmlformats.org/officeDocument/2006/relationships/image" Target="../media/image17.png"/><Relationship Id="rId68" Type="http://schemas.openxmlformats.org/officeDocument/2006/relationships/image" Target="../media/image22.png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microsoft.com/office/2007/relationships/media" Target="../media/media15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video" Target="../media/media16.wmv"/><Relationship Id="rId37" Type="http://schemas.microsoft.com/office/2007/relationships/media" Target="../media/media19.wmv"/><Relationship Id="rId40" Type="http://schemas.openxmlformats.org/officeDocument/2006/relationships/video" Target="../media/media20.wmv"/><Relationship Id="rId45" Type="http://schemas.openxmlformats.org/officeDocument/2006/relationships/slideLayout" Target="../slideLayouts/slideLayout1.xml"/><Relationship Id="rId53" Type="http://schemas.openxmlformats.org/officeDocument/2006/relationships/image" Target="../media/image6.png"/><Relationship Id="rId58" Type="http://schemas.openxmlformats.org/officeDocument/2006/relationships/image" Target="../media/image12.png"/><Relationship Id="rId66" Type="http://schemas.openxmlformats.org/officeDocument/2006/relationships/image" Target="../media/image20.png"/><Relationship Id="rId74" Type="http://schemas.openxmlformats.org/officeDocument/2006/relationships/image" Target="../media/image28.png"/><Relationship Id="rId5" Type="http://schemas.microsoft.com/office/2007/relationships/media" Target="../media/media3.wmv"/><Relationship Id="rId61" Type="http://schemas.openxmlformats.org/officeDocument/2006/relationships/image" Target="../media/image15.png"/><Relationship Id="rId19" Type="http://schemas.microsoft.com/office/2007/relationships/media" Target="../media/media10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media" Target="../media/media14.wmv"/><Relationship Id="rId30" Type="http://schemas.openxmlformats.org/officeDocument/2006/relationships/video" Target="../media/media15.wmv"/><Relationship Id="rId35" Type="http://schemas.microsoft.com/office/2007/relationships/media" Target="../media/media18.wmv"/><Relationship Id="rId43" Type="http://schemas.microsoft.com/office/2007/relationships/media" Target="../media/media22.wmv"/><Relationship Id="rId48" Type="http://schemas.openxmlformats.org/officeDocument/2006/relationships/image" Target="../media/image2.jpeg"/><Relationship Id="rId56" Type="http://schemas.openxmlformats.org/officeDocument/2006/relationships/image" Target="../media/image10.png"/><Relationship Id="rId64" Type="http://schemas.openxmlformats.org/officeDocument/2006/relationships/image" Target="../media/image18.png"/><Relationship Id="rId69" Type="http://schemas.openxmlformats.org/officeDocument/2006/relationships/image" Target="../media/image23.png"/><Relationship Id="rId8" Type="http://schemas.openxmlformats.org/officeDocument/2006/relationships/video" Target="../media/media4.wmv"/><Relationship Id="rId51" Type="http://schemas.openxmlformats.org/officeDocument/2006/relationships/image" Target="../media/image4.png"/><Relationship Id="rId72" Type="http://schemas.openxmlformats.org/officeDocument/2006/relationships/image" Target="../media/image26.png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microsoft.com/office/2007/relationships/media" Target="../media/media13.wmv"/><Relationship Id="rId33" Type="http://schemas.microsoft.com/office/2007/relationships/media" Target="../media/media17.wmv"/><Relationship Id="rId38" Type="http://schemas.openxmlformats.org/officeDocument/2006/relationships/video" Target="../media/media19.wmv"/><Relationship Id="rId46" Type="http://schemas.openxmlformats.org/officeDocument/2006/relationships/image" Target="../media/image1.png"/><Relationship Id="rId59" Type="http://schemas.openxmlformats.org/officeDocument/2006/relationships/image" Target="../media/image13.png"/><Relationship Id="rId67" Type="http://schemas.openxmlformats.org/officeDocument/2006/relationships/image" Target="../media/image21.png"/><Relationship Id="rId20" Type="http://schemas.openxmlformats.org/officeDocument/2006/relationships/video" Target="../media/media10.wmv"/><Relationship Id="rId41" Type="http://schemas.microsoft.com/office/2007/relationships/media" Target="../media/media21.wmv"/><Relationship Id="rId54" Type="http://schemas.openxmlformats.org/officeDocument/2006/relationships/image" Target="../media/image7.jpeg"/><Relationship Id="rId62" Type="http://schemas.openxmlformats.org/officeDocument/2006/relationships/image" Target="../media/image16.png"/><Relationship Id="rId70" Type="http://schemas.openxmlformats.org/officeDocument/2006/relationships/image" Target="../media/image24.png"/><Relationship Id="rId75" Type="http://schemas.openxmlformats.org/officeDocument/2006/relationships/image" Target="../media/image29.png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video" Target="../media/media14.wmv"/><Relationship Id="rId36" Type="http://schemas.openxmlformats.org/officeDocument/2006/relationships/video" Target="../media/media18.wmv"/><Relationship Id="rId49" Type="http://schemas.openxmlformats.org/officeDocument/2006/relationships/image" Target="file:///C:\contar.jpg" TargetMode="External"/><Relationship Id="rId57" Type="http://schemas.openxmlformats.org/officeDocument/2006/relationships/image" Target="../media/image11.png"/><Relationship Id="rId10" Type="http://schemas.openxmlformats.org/officeDocument/2006/relationships/video" Target="../media/media5.wmv"/><Relationship Id="rId31" Type="http://schemas.microsoft.com/office/2007/relationships/media" Target="../media/media16.wmv"/><Relationship Id="rId44" Type="http://schemas.openxmlformats.org/officeDocument/2006/relationships/video" Target="../media/media22.wmv"/><Relationship Id="rId52" Type="http://schemas.openxmlformats.org/officeDocument/2006/relationships/image" Target="../media/image5.png"/><Relationship Id="rId60" Type="http://schemas.openxmlformats.org/officeDocument/2006/relationships/image" Target="../media/image14.png"/><Relationship Id="rId65" Type="http://schemas.openxmlformats.org/officeDocument/2006/relationships/image" Target="../media/image19.png"/><Relationship Id="rId73" Type="http://schemas.openxmlformats.org/officeDocument/2006/relationships/image" Target="../media/image27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39" Type="http://schemas.microsoft.com/office/2007/relationships/media" Target="../media/media20.wmv"/><Relationship Id="rId34" Type="http://schemas.openxmlformats.org/officeDocument/2006/relationships/video" Target="../media/media17.wmv"/><Relationship Id="rId50" Type="http://schemas.openxmlformats.org/officeDocument/2006/relationships/image" Target="../media/image3.png"/><Relationship Id="rId55" Type="http://schemas.openxmlformats.org/officeDocument/2006/relationships/image" Target="../media/image9.png"/><Relationship Id="rId7" Type="http://schemas.microsoft.com/office/2007/relationships/media" Target="../media/media4.wmv"/><Relationship Id="rId71" Type="http://schemas.openxmlformats.org/officeDocument/2006/relationships/image" Target="../media/image25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6" Type="http://schemas.openxmlformats.org/officeDocument/2006/relationships/video" Target="../media/media13.wmv"/><Relationship Id="rId21" Type="http://schemas.microsoft.com/office/2007/relationships/media" Target="../media/media11.wmv"/><Relationship Id="rId42" Type="http://schemas.openxmlformats.org/officeDocument/2006/relationships/video" Target="../media/media21.wmv"/><Relationship Id="rId47" Type="http://schemas.microsoft.com/office/2007/relationships/hdphoto" Target="../media/hdphoto1.wdp"/><Relationship Id="rId63" Type="http://schemas.openxmlformats.org/officeDocument/2006/relationships/image" Target="../media/image17.png"/><Relationship Id="rId68" Type="http://schemas.openxmlformats.org/officeDocument/2006/relationships/image" Target="../media/image22.png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microsoft.com/office/2007/relationships/media" Target="../media/media15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video" Target="../media/media16.wmv"/><Relationship Id="rId37" Type="http://schemas.microsoft.com/office/2007/relationships/media" Target="../media/media19.wmv"/><Relationship Id="rId40" Type="http://schemas.openxmlformats.org/officeDocument/2006/relationships/video" Target="../media/media20.wmv"/><Relationship Id="rId45" Type="http://schemas.openxmlformats.org/officeDocument/2006/relationships/slideLayout" Target="../slideLayouts/slideLayout1.xml"/><Relationship Id="rId53" Type="http://schemas.openxmlformats.org/officeDocument/2006/relationships/image" Target="../media/image6.png"/><Relationship Id="rId58" Type="http://schemas.openxmlformats.org/officeDocument/2006/relationships/image" Target="../media/image12.png"/><Relationship Id="rId66" Type="http://schemas.openxmlformats.org/officeDocument/2006/relationships/image" Target="../media/image20.png"/><Relationship Id="rId74" Type="http://schemas.openxmlformats.org/officeDocument/2006/relationships/image" Target="../media/image28.png"/><Relationship Id="rId5" Type="http://schemas.microsoft.com/office/2007/relationships/media" Target="../media/media3.wmv"/><Relationship Id="rId61" Type="http://schemas.openxmlformats.org/officeDocument/2006/relationships/image" Target="../media/image15.png"/><Relationship Id="rId19" Type="http://schemas.microsoft.com/office/2007/relationships/media" Target="../media/media10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media" Target="../media/media14.wmv"/><Relationship Id="rId30" Type="http://schemas.openxmlformats.org/officeDocument/2006/relationships/video" Target="../media/media15.wmv"/><Relationship Id="rId35" Type="http://schemas.microsoft.com/office/2007/relationships/media" Target="../media/media18.wmv"/><Relationship Id="rId43" Type="http://schemas.microsoft.com/office/2007/relationships/media" Target="../media/media22.wmv"/><Relationship Id="rId48" Type="http://schemas.openxmlformats.org/officeDocument/2006/relationships/image" Target="../media/image2.jpeg"/><Relationship Id="rId56" Type="http://schemas.openxmlformats.org/officeDocument/2006/relationships/image" Target="../media/image10.png"/><Relationship Id="rId64" Type="http://schemas.openxmlformats.org/officeDocument/2006/relationships/image" Target="../media/image18.png"/><Relationship Id="rId69" Type="http://schemas.openxmlformats.org/officeDocument/2006/relationships/image" Target="../media/image23.png"/><Relationship Id="rId8" Type="http://schemas.openxmlformats.org/officeDocument/2006/relationships/video" Target="../media/media4.wmv"/><Relationship Id="rId51" Type="http://schemas.openxmlformats.org/officeDocument/2006/relationships/image" Target="../media/image4.png"/><Relationship Id="rId72" Type="http://schemas.openxmlformats.org/officeDocument/2006/relationships/image" Target="../media/image26.png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microsoft.com/office/2007/relationships/media" Target="../media/media13.wmv"/><Relationship Id="rId33" Type="http://schemas.microsoft.com/office/2007/relationships/media" Target="../media/media17.wmv"/><Relationship Id="rId38" Type="http://schemas.openxmlformats.org/officeDocument/2006/relationships/video" Target="../media/media19.wmv"/><Relationship Id="rId46" Type="http://schemas.openxmlformats.org/officeDocument/2006/relationships/image" Target="../media/image1.png"/><Relationship Id="rId59" Type="http://schemas.openxmlformats.org/officeDocument/2006/relationships/image" Target="../media/image13.png"/><Relationship Id="rId67" Type="http://schemas.openxmlformats.org/officeDocument/2006/relationships/image" Target="../media/image21.png"/><Relationship Id="rId20" Type="http://schemas.openxmlformats.org/officeDocument/2006/relationships/video" Target="../media/media10.wmv"/><Relationship Id="rId41" Type="http://schemas.microsoft.com/office/2007/relationships/media" Target="../media/media21.wmv"/><Relationship Id="rId54" Type="http://schemas.openxmlformats.org/officeDocument/2006/relationships/image" Target="../media/image7.jpeg"/><Relationship Id="rId62" Type="http://schemas.openxmlformats.org/officeDocument/2006/relationships/image" Target="../media/image16.png"/><Relationship Id="rId70" Type="http://schemas.openxmlformats.org/officeDocument/2006/relationships/image" Target="../media/image24.png"/><Relationship Id="rId75" Type="http://schemas.openxmlformats.org/officeDocument/2006/relationships/image" Target="../media/image29.png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video" Target="../media/media14.wmv"/><Relationship Id="rId36" Type="http://schemas.openxmlformats.org/officeDocument/2006/relationships/video" Target="../media/media18.wmv"/><Relationship Id="rId49" Type="http://schemas.openxmlformats.org/officeDocument/2006/relationships/image" Target="file:///C:\contar.jpg" TargetMode="External"/><Relationship Id="rId57" Type="http://schemas.openxmlformats.org/officeDocument/2006/relationships/image" Target="../media/image11.png"/><Relationship Id="rId10" Type="http://schemas.openxmlformats.org/officeDocument/2006/relationships/video" Target="../media/media5.wmv"/><Relationship Id="rId31" Type="http://schemas.microsoft.com/office/2007/relationships/media" Target="../media/media16.wmv"/><Relationship Id="rId44" Type="http://schemas.openxmlformats.org/officeDocument/2006/relationships/video" Target="../media/media22.wmv"/><Relationship Id="rId52" Type="http://schemas.openxmlformats.org/officeDocument/2006/relationships/image" Target="../media/image5.png"/><Relationship Id="rId60" Type="http://schemas.openxmlformats.org/officeDocument/2006/relationships/image" Target="../media/image14.png"/><Relationship Id="rId65" Type="http://schemas.openxmlformats.org/officeDocument/2006/relationships/image" Target="../media/image19.png"/><Relationship Id="rId73" Type="http://schemas.openxmlformats.org/officeDocument/2006/relationships/image" Target="../media/image27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39" Type="http://schemas.microsoft.com/office/2007/relationships/media" Target="../media/media20.wmv"/><Relationship Id="rId34" Type="http://schemas.openxmlformats.org/officeDocument/2006/relationships/video" Target="../media/media17.wmv"/><Relationship Id="rId50" Type="http://schemas.openxmlformats.org/officeDocument/2006/relationships/image" Target="../media/image3.png"/><Relationship Id="rId55" Type="http://schemas.openxmlformats.org/officeDocument/2006/relationships/image" Target="../media/image9.png"/><Relationship Id="rId7" Type="http://schemas.microsoft.com/office/2007/relationships/media" Target="../media/media4.wmv"/><Relationship Id="rId71" Type="http://schemas.openxmlformats.org/officeDocument/2006/relationships/image" Target="../media/image25.pn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6" Type="http://schemas.openxmlformats.org/officeDocument/2006/relationships/video" Target="../media/media13.wmv"/><Relationship Id="rId21" Type="http://schemas.microsoft.com/office/2007/relationships/media" Target="../media/media11.wmv"/><Relationship Id="rId42" Type="http://schemas.openxmlformats.org/officeDocument/2006/relationships/video" Target="../media/media21.wmv"/><Relationship Id="rId47" Type="http://schemas.microsoft.com/office/2007/relationships/hdphoto" Target="../media/hdphoto1.wdp"/><Relationship Id="rId63" Type="http://schemas.openxmlformats.org/officeDocument/2006/relationships/image" Target="../media/image17.png"/><Relationship Id="rId68" Type="http://schemas.openxmlformats.org/officeDocument/2006/relationships/image" Target="../media/image22.png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microsoft.com/office/2007/relationships/media" Target="../media/media15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video" Target="../media/media16.wmv"/><Relationship Id="rId37" Type="http://schemas.microsoft.com/office/2007/relationships/media" Target="../media/media19.wmv"/><Relationship Id="rId40" Type="http://schemas.openxmlformats.org/officeDocument/2006/relationships/video" Target="../media/media20.wmv"/><Relationship Id="rId45" Type="http://schemas.openxmlformats.org/officeDocument/2006/relationships/slideLayout" Target="../slideLayouts/slideLayout1.xml"/><Relationship Id="rId53" Type="http://schemas.openxmlformats.org/officeDocument/2006/relationships/image" Target="../media/image6.png"/><Relationship Id="rId58" Type="http://schemas.openxmlformats.org/officeDocument/2006/relationships/image" Target="../media/image12.png"/><Relationship Id="rId66" Type="http://schemas.openxmlformats.org/officeDocument/2006/relationships/image" Target="../media/image20.png"/><Relationship Id="rId74" Type="http://schemas.openxmlformats.org/officeDocument/2006/relationships/image" Target="../media/image28.png"/><Relationship Id="rId5" Type="http://schemas.microsoft.com/office/2007/relationships/media" Target="../media/media3.wmv"/><Relationship Id="rId61" Type="http://schemas.openxmlformats.org/officeDocument/2006/relationships/image" Target="../media/image15.png"/><Relationship Id="rId19" Type="http://schemas.microsoft.com/office/2007/relationships/media" Target="../media/media10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media" Target="../media/media14.wmv"/><Relationship Id="rId30" Type="http://schemas.openxmlformats.org/officeDocument/2006/relationships/video" Target="../media/media15.wmv"/><Relationship Id="rId35" Type="http://schemas.microsoft.com/office/2007/relationships/media" Target="../media/media18.wmv"/><Relationship Id="rId43" Type="http://schemas.microsoft.com/office/2007/relationships/media" Target="../media/media22.wmv"/><Relationship Id="rId48" Type="http://schemas.openxmlformats.org/officeDocument/2006/relationships/image" Target="../media/image2.jpeg"/><Relationship Id="rId56" Type="http://schemas.openxmlformats.org/officeDocument/2006/relationships/image" Target="../media/image10.png"/><Relationship Id="rId64" Type="http://schemas.openxmlformats.org/officeDocument/2006/relationships/image" Target="../media/image18.png"/><Relationship Id="rId69" Type="http://schemas.openxmlformats.org/officeDocument/2006/relationships/image" Target="../media/image23.png"/><Relationship Id="rId8" Type="http://schemas.openxmlformats.org/officeDocument/2006/relationships/video" Target="../media/media4.wmv"/><Relationship Id="rId51" Type="http://schemas.openxmlformats.org/officeDocument/2006/relationships/image" Target="../media/image4.png"/><Relationship Id="rId72" Type="http://schemas.openxmlformats.org/officeDocument/2006/relationships/image" Target="../media/image26.png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microsoft.com/office/2007/relationships/media" Target="../media/media13.wmv"/><Relationship Id="rId33" Type="http://schemas.microsoft.com/office/2007/relationships/media" Target="../media/media17.wmv"/><Relationship Id="rId38" Type="http://schemas.openxmlformats.org/officeDocument/2006/relationships/video" Target="../media/media19.wmv"/><Relationship Id="rId46" Type="http://schemas.openxmlformats.org/officeDocument/2006/relationships/image" Target="../media/image1.png"/><Relationship Id="rId59" Type="http://schemas.openxmlformats.org/officeDocument/2006/relationships/image" Target="../media/image13.png"/><Relationship Id="rId67" Type="http://schemas.openxmlformats.org/officeDocument/2006/relationships/image" Target="../media/image21.png"/><Relationship Id="rId20" Type="http://schemas.openxmlformats.org/officeDocument/2006/relationships/video" Target="../media/media10.wmv"/><Relationship Id="rId41" Type="http://schemas.microsoft.com/office/2007/relationships/media" Target="../media/media21.wmv"/><Relationship Id="rId54" Type="http://schemas.openxmlformats.org/officeDocument/2006/relationships/image" Target="../media/image7.jpeg"/><Relationship Id="rId62" Type="http://schemas.openxmlformats.org/officeDocument/2006/relationships/image" Target="../media/image16.png"/><Relationship Id="rId70" Type="http://schemas.openxmlformats.org/officeDocument/2006/relationships/image" Target="../media/image24.png"/><Relationship Id="rId75" Type="http://schemas.openxmlformats.org/officeDocument/2006/relationships/image" Target="../media/image29.png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video" Target="../media/media14.wmv"/><Relationship Id="rId36" Type="http://schemas.openxmlformats.org/officeDocument/2006/relationships/video" Target="../media/media18.wmv"/><Relationship Id="rId49" Type="http://schemas.openxmlformats.org/officeDocument/2006/relationships/image" Target="file:///C:\contar.jpg" TargetMode="External"/><Relationship Id="rId57" Type="http://schemas.openxmlformats.org/officeDocument/2006/relationships/image" Target="../media/image11.png"/><Relationship Id="rId10" Type="http://schemas.openxmlformats.org/officeDocument/2006/relationships/video" Target="../media/media5.wmv"/><Relationship Id="rId31" Type="http://schemas.microsoft.com/office/2007/relationships/media" Target="../media/media16.wmv"/><Relationship Id="rId44" Type="http://schemas.openxmlformats.org/officeDocument/2006/relationships/video" Target="../media/media22.wmv"/><Relationship Id="rId52" Type="http://schemas.openxmlformats.org/officeDocument/2006/relationships/image" Target="../media/image5.png"/><Relationship Id="rId60" Type="http://schemas.openxmlformats.org/officeDocument/2006/relationships/image" Target="../media/image14.png"/><Relationship Id="rId65" Type="http://schemas.openxmlformats.org/officeDocument/2006/relationships/image" Target="../media/image19.png"/><Relationship Id="rId73" Type="http://schemas.openxmlformats.org/officeDocument/2006/relationships/image" Target="../media/image27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39" Type="http://schemas.microsoft.com/office/2007/relationships/media" Target="../media/media20.wmv"/><Relationship Id="rId34" Type="http://schemas.openxmlformats.org/officeDocument/2006/relationships/video" Target="../media/media17.wmv"/><Relationship Id="rId50" Type="http://schemas.openxmlformats.org/officeDocument/2006/relationships/image" Target="../media/image3.png"/><Relationship Id="rId55" Type="http://schemas.openxmlformats.org/officeDocument/2006/relationships/image" Target="../media/image9.png"/><Relationship Id="rId7" Type="http://schemas.microsoft.com/office/2007/relationships/media" Target="../media/media4.wmv"/><Relationship Id="rId7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6" Type="http://schemas.openxmlformats.org/officeDocument/2006/relationships/video" Target="../media/media13.wmv"/><Relationship Id="rId21" Type="http://schemas.microsoft.com/office/2007/relationships/media" Target="../media/media11.wmv"/><Relationship Id="rId42" Type="http://schemas.openxmlformats.org/officeDocument/2006/relationships/video" Target="../media/media21.wmv"/><Relationship Id="rId47" Type="http://schemas.microsoft.com/office/2007/relationships/hdphoto" Target="../media/hdphoto1.wdp"/><Relationship Id="rId63" Type="http://schemas.openxmlformats.org/officeDocument/2006/relationships/image" Target="../media/image17.png"/><Relationship Id="rId68" Type="http://schemas.openxmlformats.org/officeDocument/2006/relationships/image" Target="../media/image22.png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microsoft.com/office/2007/relationships/media" Target="../media/media15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video" Target="../media/media16.wmv"/><Relationship Id="rId37" Type="http://schemas.microsoft.com/office/2007/relationships/media" Target="../media/media19.wmv"/><Relationship Id="rId40" Type="http://schemas.openxmlformats.org/officeDocument/2006/relationships/video" Target="../media/media20.wmv"/><Relationship Id="rId45" Type="http://schemas.openxmlformats.org/officeDocument/2006/relationships/slideLayout" Target="../slideLayouts/slideLayout1.xml"/><Relationship Id="rId53" Type="http://schemas.openxmlformats.org/officeDocument/2006/relationships/image" Target="../media/image6.png"/><Relationship Id="rId58" Type="http://schemas.openxmlformats.org/officeDocument/2006/relationships/image" Target="../media/image12.png"/><Relationship Id="rId66" Type="http://schemas.openxmlformats.org/officeDocument/2006/relationships/image" Target="../media/image20.png"/><Relationship Id="rId74" Type="http://schemas.openxmlformats.org/officeDocument/2006/relationships/image" Target="../media/image28.png"/><Relationship Id="rId5" Type="http://schemas.microsoft.com/office/2007/relationships/media" Target="../media/media3.wmv"/><Relationship Id="rId61" Type="http://schemas.openxmlformats.org/officeDocument/2006/relationships/image" Target="../media/image15.png"/><Relationship Id="rId19" Type="http://schemas.microsoft.com/office/2007/relationships/media" Target="../media/media10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media" Target="../media/media14.wmv"/><Relationship Id="rId30" Type="http://schemas.openxmlformats.org/officeDocument/2006/relationships/video" Target="../media/media15.wmv"/><Relationship Id="rId35" Type="http://schemas.microsoft.com/office/2007/relationships/media" Target="../media/media18.wmv"/><Relationship Id="rId43" Type="http://schemas.microsoft.com/office/2007/relationships/media" Target="../media/media22.wmv"/><Relationship Id="rId48" Type="http://schemas.openxmlformats.org/officeDocument/2006/relationships/image" Target="../media/image2.jpeg"/><Relationship Id="rId56" Type="http://schemas.openxmlformats.org/officeDocument/2006/relationships/image" Target="../media/image10.png"/><Relationship Id="rId64" Type="http://schemas.openxmlformats.org/officeDocument/2006/relationships/image" Target="../media/image18.png"/><Relationship Id="rId69" Type="http://schemas.openxmlformats.org/officeDocument/2006/relationships/image" Target="../media/image23.png"/><Relationship Id="rId8" Type="http://schemas.openxmlformats.org/officeDocument/2006/relationships/video" Target="../media/media4.wmv"/><Relationship Id="rId51" Type="http://schemas.openxmlformats.org/officeDocument/2006/relationships/image" Target="../media/image4.png"/><Relationship Id="rId72" Type="http://schemas.openxmlformats.org/officeDocument/2006/relationships/image" Target="../media/image26.png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microsoft.com/office/2007/relationships/media" Target="../media/media13.wmv"/><Relationship Id="rId33" Type="http://schemas.microsoft.com/office/2007/relationships/media" Target="../media/media17.wmv"/><Relationship Id="rId38" Type="http://schemas.openxmlformats.org/officeDocument/2006/relationships/video" Target="../media/media19.wmv"/><Relationship Id="rId46" Type="http://schemas.openxmlformats.org/officeDocument/2006/relationships/image" Target="../media/image1.png"/><Relationship Id="rId59" Type="http://schemas.openxmlformats.org/officeDocument/2006/relationships/image" Target="../media/image13.png"/><Relationship Id="rId67" Type="http://schemas.openxmlformats.org/officeDocument/2006/relationships/image" Target="../media/image21.png"/><Relationship Id="rId20" Type="http://schemas.openxmlformats.org/officeDocument/2006/relationships/video" Target="../media/media10.wmv"/><Relationship Id="rId41" Type="http://schemas.microsoft.com/office/2007/relationships/media" Target="../media/media21.wmv"/><Relationship Id="rId54" Type="http://schemas.openxmlformats.org/officeDocument/2006/relationships/image" Target="../media/image7.jpeg"/><Relationship Id="rId62" Type="http://schemas.openxmlformats.org/officeDocument/2006/relationships/image" Target="../media/image16.png"/><Relationship Id="rId70" Type="http://schemas.openxmlformats.org/officeDocument/2006/relationships/image" Target="../media/image24.png"/><Relationship Id="rId75" Type="http://schemas.openxmlformats.org/officeDocument/2006/relationships/image" Target="../media/image29.png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video" Target="../media/media14.wmv"/><Relationship Id="rId36" Type="http://schemas.openxmlformats.org/officeDocument/2006/relationships/video" Target="../media/media18.wmv"/><Relationship Id="rId49" Type="http://schemas.openxmlformats.org/officeDocument/2006/relationships/image" Target="file:///C:\contar.jpg" TargetMode="External"/><Relationship Id="rId57" Type="http://schemas.openxmlformats.org/officeDocument/2006/relationships/image" Target="../media/image11.png"/><Relationship Id="rId10" Type="http://schemas.openxmlformats.org/officeDocument/2006/relationships/video" Target="../media/media5.wmv"/><Relationship Id="rId31" Type="http://schemas.microsoft.com/office/2007/relationships/media" Target="../media/media16.wmv"/><Relationship Id="rId44" Type="http://schemas.openxmlformats.org/officeDocument/2006/relationships/video" Target="../media/media22.wmv"/><Relationship Id="rId52" Type="http://schemas.openxmlformats.org/officeDocument/2006/relationships/image" Target="../media/image5.png"/><Relationship Id="rId60" Type="http://schemas.openxmlformats.org/officeDocument/2006/relationships/image" Target="../media/image14.png"/><Relationship Id="rId65" Type="http://schemas.openxmlformats.org/officeDocument/2006/relationships/image" Target="../media/image19.png"/><Relationship Id="rId73" Type="http://schemas.openxmlformats.org/officeDocument/2006/relationships/image" Target="../media/image27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39" Type="http://schemas.microsoft.com/office/2007/relationships/media" Target="../media/media20.wmv"/><Relationship Id="rId34" Type="http://schemas.openxmlformats.org/officeDocument/2006/relationships/video" Target="../media/media17.wmv"/><Relationship Id="rId50" Type="http://schemas.openxmlformats.org/officeDocument/2006/relationships/image" Target="../media/image3.png"/><Relationship Id="rId55" Type="http://schemas.openxmlformats.org/officeDocument/2006/relationships/image" Target="../media/image9.png"/><Relationship Id="rId7" Type="http://schemas.microsoft.com/office/2007/relationships/media" Target="../media/media4.wmv"/><Relationship Id="rId71" Type="http://schemas.openxmlformats.org/officeDocument/2006/relationships/image" Target="../media/image25.pn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video" Target="../media/media13.wmv"/><Relationship Id="rId21" Type="http://schemas.microsoft.com/office/2007/relationships/media" Target="../media/media11.wmv"/><Relationship Id="rId42" Type="http://schemas.openxmlformats.org/officeDocument/2006/relationships/video" Target="../media/media21.wmv"/><Relationship Id="rId47" Type="http://schemas.microsoft.com/office/2007/relationships/hdphoto" Target="../media/hdphoto1.wdp"/><Relationship Id="rId63" Type="http://schemas.openxmlformats.org/officeDocument/2006/relationships/image" Target="../media/image17.png"/><Relationship Id="rId68" Type="http://schemas.openxmlformats.org/officeDocument/2006/relationships/image" Target="../media/image22.png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microsoft.com/office/2007/relationships/media" Target="../media/media15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video" Target="../media/media16.wmv"/><Relationship Id="rId37" Type="http://schemas.microsoft.com/office/2007/relationships/media" Target="../media/media19.wmv"/><Relationship Id="rId40" Type="http://schemas.openxmlformats.org/officeDocument/2006/relationships/video" Target="../media/media20.wmv"/><Relationship Id="rId45" Type="http://schemas.openxmlformats.org/officeDocument/2006/relationships/slideLayout" Target="../slideLayouts/slideLayout1.xml"/><Relationship Id="rId53" Type="http://schemas.openxmlformats.org/officeDocument/2006/relationships/image" Target="../media/image6.png"/><Relationship Id="rId58" Type="http://schemas.openxmlformats.org/officeDocument/2006/relationships/image" Target="../media/image12.png"/><Relationship Id="rId66" Type="http://schemas.openxmlformats.org/officeDocument/2006/relationships/image" Target="../media/image20.png"/><Relationship Id="rId74" Type="http://schemas.openxmlformats.org/officeDocument/2006/relationships/image" Target="../media/image28.png"/><Relationship Id="rId5" Type="http://schemas.microsoft.com/office/2007/relationships/media" Target="../media/media3.wmv"/><Relationship Id="rId61" Type="http://schemas.openxmlformats.org/officeDocument/2006/relationships/image" Target="../media/image15.png"/><Relationship Id="rId19" Type="http://schemas.microsoft.com/office/2007/relationships/media" Target="../media/media10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media" Target="../media/media14.wmv"/><Relationship Id="rId30" Type="http://schemas.openxmlformats.org/officeDocument/2006/relationships/video" Target="../media/media15.wmv"/><Relationship Id="rId35" Type="http://schemas.microsoft.com/office/2007/relationships/media" Target="../media/media18.wmv"/><Relationship Id="rId43" Type="http://schemas.microsoft.com/office/2007/relationships/media" Target="../media/media22.wmv"/><Relationship Id="rId48" Type="http://schemas.openxmlformats.org/officeDocument/2006/relationships/image" Target="../media/image2.jpeg"/><Relationship Id="rId56" Type="http://schemas.openxmlformats.org/officeDocument/2006/relationships/image" Target="../media/image10.png"/><Relationship Id="rId64" Type="http://schemas.openxmlformats.org/officeDocument/2006/relationships/image" Target="../media/image18.png"/><Relationship Id="rId69" Type="http://schemas.openxmlformats.org/officeDocument/2006/relationships/image" Target="../media/image23.png"/><Relationship Id="rId8" Type="http://schemas.openxmlformats.org/officeDocument/2006/relationships/video" Target="../media/media4.wmv"/><Relationship Id="rId51" Type="http://schemas.openxmlformats.org/officeDocument/2006/relationships/image" Target="../media/image4.png"/><Relationship Id="rId72" Type="http://schemas.openxmlformats.org/officeDocument/2006/relationships/image" Target="../media/image26.png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microsoft.com/office/2007/relationships/media" Target="../media/media13.wmv"/><Relationship Id="rId33" Type="http://schemas.microsoft.com/office/2007/relationships/media" Target="../media/media17.wmv"/><Relationship Id="rId38" Type="http://schemas.openxmlformats.org/officeDocument/2006/relationships/video" Target="../media/media19.wmv"/><Relationship Id="rId46" Type="http://schemas.openxmlformats.org/officeDocument/2006/relationships/image" Target="../media/image1.png"/><Relationship Id="rId59" Type="http://schemas.openxmlformats.org/officeDocument/2006/relationships/image" Target="../media/image13.png"/><Relationship Id="rId67" Type="http://schemas.openxmlformats.org/officeDocument/2006/relationships/image" Target="../media/image21.png"/><Relationship Id="rId20" Type="http://schemas.openxmlformats.org/officeDocument/2006/relationships/video" Target="../media/media10.wmv"/><Relationship Id="rId41" Type="http://schemas.microsoft.com/office/2007/relationships/media" Target="../media/media21.wmv"/><Relationship Id="rId54" Type="http://schemas.openxmlformats.org/officeDocument/2006/relationships/image" Target="../media/image7.jpeg"/><Relationship Id="rId62" Type="http://schemas.openxmlformats.org/officeDocument/2006/relationships/image" Target="../media/image16.png"/><Relationship Id="rId70" Type="http://schemas.openxmlformats.org/officeDocument/2006/relationships/image" Target="../media/image24.png"/><Relationship Id="rId75" Type="http://schemas.openxmlformats.org/officeDocument/2006/relationships/image" Target="../media/image29.png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video" Target="../media/media14.wmv"/><Relationship Id="rId36" Type="http://schemas.openxmlformats.org/officeDocument/2006/relationships/video" Target="../media/media18.wmv"/><Relationship Id="rId49" Type="http://schemas.openxmlformats.org/officeDocument/2006/relationships/image" Target="file:///C:\contar.jpg" TargetMode="External"/><Relationship Id="rId57" Type="http://schemas.openxmlformats.org/officeDocument/2006/relationships/image" Target="../media/image11.png"/><Relationship Id="rId10" Type="http://schemas.openxmlformats.org/officeDocument/2006/relationships/video" Target="../media/media5.wmv"/><Relationship Id="rId31" Type="http://schemas.microsoft.com/office/2007/relationships/media" Target="../media/media16.wmv"/><Relationship Id="rId44" Type="http://schemas.openxmlformats.org/officeDocument/2006/relationships/video" Target="../media/media22.wmv"/><Relationship Id="rId52" Type="http://schemas.openxmlformats.org/officeDocument/2006/relationships/image" Target="../media/image5.png"/><Relationship Id="rId60" Type="http://schemas.openxmlformats.org/officeDocument/2006/relationships/image" Target="../media/image14.png"/><Relationship Id="rId65" Type="http://schemas.openxmlformats.org/officeDocument/2006/relationships/image" Target="../media/image19.png"/><Relationship Id="rId73" Type="http://schemas.openxmlformats.org/officeDocument/2006/relationships/image" Target="../media/image27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39" Type="http://schemas.microsoft.com/office/2007/relationships/media" Target="../media/media20.wmv"/><Relationship Id="rId34" Type="http://schemas.openxmlformats.org/officeDocument/2006/relationships/video" Target="../media/media17.wmv"/><Relationship Id="rId50" Type="http://schemas.openxmlformats.org/officeDocument/2006/relationships/image" Target="../media/image3.png"/><Relationship Id="rId55" Type="http://schemas.openxmlformats.org/officeDocument/2006/relationships/image" Target="../media/image9.png"/><Relationship Id="rId7" Type="http://schemas.microsoft.com/office/2007/relationships/media" Target="../media/media4.wmv"/><Relationship Id="rId7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video" Target="../media/media13.wmv"/><Relationship Id="rId21" Type="http://schemas.microsoft.com/office/2007/relationships/media" Target="../media/media11.wmv"/><Relationship Id="rId42" Type="http://schemas.openxmlformats.org/officeDocument/2006/relationships/video" Target="../media/media21.wmv"/><Relationship Id="rId47" Type="http://schemas.microsoft.com/office/2007/relationships/hdphoto" Target="../media/hdphoto1.wdp"/><Relationship Id="rId63" Type="http://schemas.openxmlformats.org/officeDocument/2006/relationships/image" Target="../media/image17.png"/><Relationship Id="rId68" Type="http://schemas.openxmlformats.org/officeDocument/2006/relationships/image" Target="../media/image23.png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microsoft.com/office/2007/relationships/media" Target="../media/media15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video" Target="../media/media16.wmv"/><Relationship Id="rId37" Type="http://schemas.microsoft.com/office/2007/relationships/media" Target="../media/media19.wmv"/><Relationship Id="rId40" Type="http://schemas.openxmlformats.org/officeDocument/2006/relationships/video" Target="../media/media20.wmv"/><Relationship Id="rId45" Type="http://schemas.openxmlformats.org/officeDocument/2006/relationships/slideLayout" Target="../slideLayouts/slideLayout1.xml"/><Relationship Id="rId53" Type="http://schemas.openxmlformats.org/officeDocument/2006/relationships/image" Target="../media/image6.png"/><Relationship Id="rId58" Type="http://schemas.openxmlformats.org/officeDocument/2006/relationships/image" Target="../media/image12.png"/><Relationship Id="rId66" Type="http://schemas.openxmlformats.org/officeDocument/2006/relationships/image" Target="../media/image21.png"/><Relationship Id="rId74" Type="http://schemas.openxmlformats.org/officeDocument/2006/relationships/image" Target="../media/image29.png"/><Relationship Id="rId5" Type="http://schemas.microsoft.com/office/2007/relationships/media" Target="../media/media3.wmv"/><Relationship Id="rId61" Type="http://schemas.openxmlformats.org/officeDocument/2006/relationships/image" Target="../media/image15.png"/><Relationship Id="rId19" Type="http://schemas.microsoft.com/office/2007/relationships/media" Target="../media/media10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media" Target="../media/media14.wmv"/><Relationship Id="rId30" Type="http://schemas.openxmlformats.org/officeDocument/2006/relationships/video" Target="../media/media15.wmv"/><Relationship Id="rId35" Type="http://schemas.microsoft.com/office/2007/relationships/media" Target="../media/media18.wmv"/><Relationship Id="rId43" Type="http://schemas.microsoft.com/office/2007/relationships/media" Target="../media/media22.wmv"/><Relationship Id="rId48" Type="http://schemas.openxmlformats.org/officeDocument/2006/relationships/image" Target="../media/image2.jpeg"/><Relationship Id="rId56" Type="http://schemas.openxmlformats.org/officeDocument/2006/relationships/image" Target="../media/image10.png"/><Relationship Id="rId64" Type="http://schemas.openxmlformats.org/officeDocument/2006/relationships/image" Target="../media/image18.png"/><Relationship Id="rId69" Type="http://schemas.openxmlformats.org/officeDocument/2006/relationships/image" Target="../media/image24.png"/><Relationship Id="rId8" Type="http://schemas.openxmlformats.org/officeDocument/2006/relationships/video" Target="../media/media4.wmv"/><Relationship Id="rId51" Type="http://schemas.openxmlformats.org/officeDocument/2006/relationships/image" Target="../media/image4.png"/><Relationship Id="rId72" Type="http://schemas.openxmlformats.org/officeDocument/2006/relationships/image" Target="../media/image27.png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microsoft.com/office/2007/relationships/media" Target="../media/media13.wmv"/><Relationship Id="rId33" Type="http://schemas.microsoft.com/office/2007/relationships/media" Target="../media/media17.wmv"/><Relationship Id="rId38" Type="http://schemas.openxmlformats.org/officeDocument/2006/relationships/video" Target="../media/media19.wmv"/><Relationship Id="rId46" Type="http://schemas.openxmlformats.org/officeDocument/2006/relationships/image" Target="../media/image1.png"/><Relationship Id="rId59" Type="http://schemas.openxmlformats.org/officeDocument/2006/relationships/image" Target="../media/image13.png"/><Relationship Id="rId67" Type="http://schemas.openxmlformats.org/officeDocument/2006/relationships/image" Target="../media/image22.png"/><Relationship Id="rId20" Type="http://schemas.openxmlformats.org/officeDocument/2006/relationships/video" Target="../media/media10.wmv"/><Relationship Id="rId41" Type="http://schemas.microsoft.com/office/2007/relationships/media" Target="../media/media21.wmv"/><Relationship Id="rId54" Type="http://schemas.openxmlformats.org/officeDocument/2006/relationships/image" Target="../media/image7.jpeg"/><Relationship Id="rId62" Type="http://schemas.openxmlformats.org/officeDocument/2006/relationships/image" Target="../media/image16.png"/><Relationship Id="rId70" Type="http://schemas.openxmlformats.org/officeDocument/2006/relationships/image" Target="../media/image25.png"/><Relationship Id="rId75" Type="http://schemas.openxmlformats.org/officeDocument/2006/relationships/image" Target="../media/image19.png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video" Target="../media/media14.wmv"/><Relationship Id="rId36" Type="http://schemas.openxmlformats.org/officeDocument/2006/relationships/video" Target="../media/media18.wmv"/><Relationship Id="rId49" Type="http://schemas.openxmlformats.org/officeDocument/2006/relationships/image" Target="file:///C:\contar.jpg" TargetMode="External"/><Relationship Id="rId57" Type="http://schemas.openxmlformats.org/officeDocument/2006/relationships/image" Target="../media/image11.png"/><Relationship Id="rId10" Type="http://schemas.openxmlformats.org/officeDocument/2006/relationships/video" Target="../media/media5.wmv"/><Relationship Id="rId31" Type="http://schemas.microsoft.com/office/2007/relationships/media" Target="../media/media16.wmv"/><Relationship Id="rId44" Type="http://schemas.openxmlformats.org/officeDocument/2006/relationships/video" Target="../media/media22.wmv"/><Relationship Id="rId52" Type="http://schemas.openxmlformats.org/officeDocument/2006/relationships/image" Target="../media/image5.png"/><Relationship Id="rId60" Type="http://schemas.openxmlformats.org/officeDocument/2006/relationships/image" Target="../media/image14.png"/><Relationship Id="rId65" Type="http://schemas.openxmlformats.org/officeDocument/2006/relationships/image" Target="../media/image20.png"/><Relationship Id="rId73" Type="http://schemas.openxmlformats.org/officeDocument/2006/relationships/image" Target="../media/image28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39" Type="http://schemas.microsoft.com/office/2007/relationships/media" Target="../media/media20.wmv"/><Relationship Id="rId34" Type="http://schemas.openxmlformats.org/officeDocument/2006/relationships/video" Target="../media/media17.wmv"/><Relationship Id="rId50" Type="http://schemas.openxmlformats.org/officeDocument/2006/relationships/image" Target="../media/image3.png"/><Relationship Id="rId55" Type="http://schemas.openxmlformats.org/officeDocument/2006/relationships/image" Target="../media/image9.png"/><Relationship Id="rId7" Type="http://schemas.microsoft.com/office/2007/relationships/media" Target="../media/media4.wmv"/><Relationship Id="rId7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26" Type="http://schemas.openxmlformats.org/officeDocument/2006/relationships/image" Target="../media/image1.png"/><Relationship Id="rId39" Type="http://schemas.openxmlformats.org/officeDocument/2006/relationships/image" Target="../media/image12.png"/><Relationship Id="rId21" Type="http://schemas.microsoft.com/office/2007/relationships/media" Target="../media/media11.wmv"/><Relationship Id="rId34" Type="http://schemas.openxmlformats.org/officeDocument/2006/relationships/image" Target="../media/image7.jpeg"/><Relationship Id="rId42" Type="http://schemas.openxmlformats.org/officeDocument/2006/relationships/image" Target="../media/image15.png"/><Relationship Id="rId7" Type="http://schemas.microsoft.com/office/2007/relationships/media" Target="../media/media4.wmv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openxmlformats.org/officeDocument/2006/relationships/image" Target="file:///C:\contar.jpg" TargetMode="External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image" Target="../media/image5.png"/><Relationship Id="rId37" Type="http://schemas.openxmlformats.org/officeDocument/2006/relationships/image" Target="../media/image10.png"/><Relationship Id="rId40" Type="http://schemas.openxmlformats.org/officeDocument/2006/relationships/image" Target="../media/image13.png"/><Relationship Id="rId45" Type="http://schemas.openxmlformats.org/officeDocument/2006/relationships/image" Target="../media/image18.png"/><Relationship Id="rId5" Type="http://schemas.microsoft.com/office/2007/relationships/media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image" Target="../media/image2.jpeg"/><Relationship Id="rId36" Type="http://schemas.openxmlformats.org/officeDocument/2006/relationships/image" Target="../media/image9.png"/><Relationship Id="rId10" Type="http://schemas.openxmlformats.org/officeDocument/2006/relationships/video" Target="../media/media5.wmv"/><Relationship Id="rId19" Type="http://schemas.microsoft.com/office/2007/relationships/media" Target="../media/media10.wmv"/><Relationship Id="rId31" Type="http://schemas.openxmlformats.org/officeDocument/2006/relationships/image" Target="../media/image4.png"/><Relationship Id="rId44" Type="http://schemas.openxmlformats.org/officeDocument/2006/relationships/image" Target="../media/image17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hdphoto" Target="../media/hdphoto1.wdp"/><Relationship Id="rId30" Type="http://schemas.openxmlformats.org/officeDocument/2006/relationships/image" Target="../media/image3.png"/><Relationship Id="rId35" Type="http://schemas.openxmlformats.org/officeDocument/2006/relationships/image" Target="../media/image8.png"/><Relationship Id="rId43" Type="http://schemas.openxmlformats.org/officeDocument/2006/relationships/image" Target="../media/image16.png"/><Relationship Id="rId8" Type="http://schemas.openxmlformats.org/officeDocument/2006/relationships/video" Target="../media/media4.wmv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openxmlformats.org/officeDocument/2006/relationships/slideLayout" Target="../slideLayouts/slideLayout1.xml"/><Relationship Id="rId33" Type="http://schemas.openxmlformats.org/officeDocument/2006/relationships/image" Target="../media/image6.png"/><Relationship Id="rId38" Type="http://schemas.openxmlformats.org/officeDocument/2006/relationships/image" Target="../media/image11.png"/><Relationship Id="rId20" Type="http://schemas.openxmlformats.org/officeDocument/2006/relationships/video" Target="../media/media10.wmv"/><Relationship Id="rId4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video" Target="../media/media13.wmv"/><Relationship Id="rId21" Type="http://schemas.microsoft.com/office/2007/relationships/media" Target="../media/media11.wmv"/><Relationship Id="rId42" Type="http://schemas.openxmlformats.org/officeDocument/2006/relationships/video" Target="../media/media21.wmv"/><Relationship Id="rId47" Type="http://schemas.microsoft.com/office/2007/relationships/hdphoto" Target="../media/hdphoto1.wdp"/><Relationship Id="rId63" Type="http://schemas.openxmlformats.org/officeDocument/2006/relationships/image" Target="../media/image17.png"/><Relationship Id="rId68" Type="http://schemas.openxmlformats.org/officeDocument/2006/relationships/image" Target="../media/image22.png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microsoft.com/office/2007/relationships/media" Target="../media/media15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video" Target="../media/media16.wmv"/><Relationship Id="rId37" Type="http://schemas.microsoft.com/office/2007/relationships/media" Target="../media/media19.wmv"/><Relationship Id="rId40" Type="http://schemas.openxmlformats.org/officeDocument/2006/relationships/video" Target="../media/media20.wmv"/><Relationship Id="rId45" Type="http://schemas.openxmlformats.org/officeDocument/2006/relationships/slideLayout" Target="../slideLayouts/slideLayout1.xml"/><Relationship Id="rId53" Type="http://schemas.openxmlformats.org/officeDocument/2006/relationships/image" Target="../media/image6.png"/><Relationship Id="rId58" Type="http://schemas.openxmlformats.org/officeDocument/2006/relationships/image" Target="../media/image12.png"/><Relationship Id="rId66" Type="http://schemas.openxmlformats.org/officeDocument/2006/relationships/image" Target="../media/image20.png"/><Relationship Id="rId74" Type="http://schemas.openxmlformats.org/officeDocument/2006/relationships/image" Target="../media/image28.png"/><Relationship Id="rId5" Type="http://schemas.microsoft.com/office/2007/relationships/media" Target="../media/media3.wmv"/><Relationship Id="rId61" Type="http://schemas.openxmlformats.org/officeDocument/2006/relationships/image" Target="../media/image15.png"/><Relationship Id="rId19" Type="http://schemas.microsoft.com/office/2007/relationships/media" Target="../media/media10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media" Target="../media/media14.wmv"/><Relationship Id="rId30" Type="http://schemas.openxmlformats.org/officeDocument/2006/relationships/video" Target="../media/media15.wmv"/><Relationship Id="rId35" Type="http://schemas.microsoft.com/office/2007/relationships/media" Target="../media/media18.wmv"/><Relationship Id="rId43" Type="http://schemas.microsoft.com/office/2007/relationships/media" Target="../media/media22.wmv"/><Relationship Id="rId48" Type="http://schemas.openxmlformats.org/officeDocument/2006/relationships/image" Target="../media/image2.jpeg"/><Relationship Id="rId56" Type="http://schemas.openxmlformats.org/officeDocument/2006/relationships/image" Target="../media/image10.png"/><Relationship Id="rId64" Type="http://schemas.openxmlformats.org/officeDocument/2006/relationships/image" Target="../media/image18.png"/><Relationship Id="rId69" Type="http://schemas.openxmlformats.org/officeDocument/2006/relationships/image" Target="../media/image23.png"/><Relationship Id="rId8" Type="http://schemas.openxmlformats.org/officeDocument/2006/relationships/video" Target="../media/media4.wmv"/><Relationship Id="rId51" Type="http://schemas.openxmlformats.org/officeDocument/2006/relationships/image" Target="../media/image4.png"/><Relationship Id="rId72" Type="http://schemas.openxmlformats.org/officeDocument/2006/relationships/image" Target="../media/image26.png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microsoft.com/office/2007/relationships/media" Target="../media/media13.wmv"/><Relationship Id="rId33" Type="http://schemas.microsoft.com/office/2007/relationships/media" Target="../media/media17.wmv"/><Relationship Id="rId38" Type="http://schemas.openxmlformats.org/officeDocument/2006/relationships/video" Target="../media/media19.wmv"/><Relationship Id="rId46" Type="http://schemas.openxmlformats.org/officeDocument/2006/relationships/image" Target="../media/image1.png"/><Relationship Id="rId59" Type="http://schemas.openxmlformats.org/officeDocument/2006/relationships/image" Target="../media/image13.png"/><Relationship Id="rId67" Type="http://schemas.openxmlformats.org/officeDocument/2006/relationships/image" Target="../media/image21.png"/><Relationship Id="rId20" Type="http://schemas.openxmlformats.org/officeDocument/2006/relationships/video" Target="../media/media10.wmv"/><Relationship Id="rId41" Type="http://schemas.microsoft.com/office/2007/relationships/media" Target="../media/media21.wmv"/><Relationship Id="rId54" Type="http://schemas.openxmlformats.org/officeDocument/2006/relationships/image" Target="../media/image7.jpeg"/><Relationship Id="rId62" Type="http://schemas.openxmlformats.org/officeDocument/2006/relationships/image" Target="../media/image16.png"/><Relationship Id="rId70" Type="http://schemas.openxmlformats.org/officeDocument/2006/relationships/image" Target="../media/image24.png"/><Relationship Id="rId75" Type="http://schemas.openxmlformats.org/officeDocument/2006/relationships/image" Target="../media/image29.png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video" Target="../media/media14.wmv"/><Relationship Id="rId36" Type="http://schemas.openxmlformats.org/officeDocument/2006/relationships/video" Target="../media/media18.wmv"/><Relationship Id="rId49" Type="http://schemas.openxmlformats.org/officeDocument/2006/relationships/image" Target="file:///C:\contar.jpg" TargetMode="External"/><Relationship Id="rId57" Type="http://schemas.openxmlformats.org/officeDocument/2006/relationships/image" Target="../media/image11.png"/><Relationship Id="rId10" Type="http://schemas.openxmlformats.org/officeDocument/2006/relationships/video" Target="../media/media5.wmv"/><Relationship Id="rId31" Type="http://schemas.microsoft.com/office/2007/relationships/media" Target="../media/media16.wmv"/><Relationship Id="rId44" Type="http://schemas.openxmlformats.org/officeDocument/2006/relationships/video" Target="../media/media22.wmv"/><Relationship Id="rId52" Type="http://schemas.openxmlformats.org/officeDocument/2006/relationships/image" Target="../media/image5.png"/><Relationship Id="rId60" Type="http://schemas.openxmlformats.org/officeDocument/2006/relationships/image" Target="../media/image14.png"/><Relationship Id="rId65" Type="http://schemas.openxmlformats.org/officeDocument/2006/relationships/image" Target="../media/image19.png"/><Relationship Id="rId73" Type="http://schemas.openxmlformats.org/officeDocument/2006/relationships/image" Target="../media/image27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39" Type="http://schemas.microsoft.com/office/2007/relationships/media" Target="../media/media20.wmv"/><Relationship Id="rId34" Type="http://schemas.openxmlformats.org/officeDocument/2006/relationships/video" Target="../media/media17.wmv"/><Relationship Id="rId50" Type="http://schemas.openxmlformats.org/officeDocument/2006/relationships/image" Target="../media/image3.png"/><Relationship Id="rId55" Type="http://schemas.openxmlformats.org/officeDocument/2006/relationships/image" Target="../media/image9.png"/><Relationship Id="rId7" Type="http://schemas.microsoft.com/office/2007/relationships/media" Target="../media/media4.wmv"/><Relationship Id="rId7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video" Target="../media/media13.wmv"/><Relationship Id="rId21" Type="http://schemas.microsoft.com/office/2007/relationships/media" Target="../media/media11.wmv"/><Relationship Id="rId42" Type="http://schemas.openxmlformats.org/officeDocument/2006/relationships/video" Target="../media/media21.wmv"/><Relationship Id="rId47" Type="http://schemas.microsoft.com/office/2007/relationships/hdphoto" Target="../media/hdphoto1.wdp"/><Relationship Id="rId63" Type="http://schemas.openxmlformats.org/officeDocument/2006/relationships/image" Target="../media/image17.png"/><Relationship Id="rId68" Type="http://schemas.openxmlformats.org/officeDocument/2006/relationships/image" Target="../media/image22.png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microsoft.com/office/2007/relationships/media" Target="../media/media15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video" Target="../media/media16.wmv"/><Relationship Id="rId37" Type="http://schemas.microsoft.com/office/2007/relationships/media" Target="../media/media19.wmv"/><Relationship Id="rId40" Type="http://schemas.openxmlformats.org/officeDocument/2006/relationships/video" Target="../media/media20.wmv"/><Relationship Id="rId45" Type="http://schemas.openxmlformats.org/officeDocument/2006/relationships/slideLayout" Target="../slideLayouts/slideLayout1.xml"/><Relationship Id="rId53" Type="http://schemas.openxmlformats.org/officeDocument/2006/relationships/image" Target="../media/image6.png"/><Relationship Id="rId58" Type="http://schemas.openxmlformats.org/officeDocument/2006/relationships/image" Target="../media/image12.png"/><Relationship Id="rId66" Type="http://schemas.openxmlformats.org/officeDocument/2006/relationships/image" Target="../media/image20.png"/><Relationship Id="rId74" Type="http://schemas.openxmlformats.org/officeDocument/2006/relationships/image" Target="../media/image28.png"/><Relationship Id="rId5" Type="http://schemas.microsoft.com/office/2007/relationships/media" Target="../media/media3.wmv"/><Relationship Id="rId61" Type="http://schemas.openxmlformats.org/officeDocument/2006/relationships/image" Target="../media/image15.png"/><Relationship Id="rId19" Type="http://schemas.microsoft.com/office/2007/relationships/media" Target="../media/media10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media" Target="../media/media14.wmv"/><Relationship Id="rId30" Type="http://schemas.openxmlformats.org/officeDocument/2006/relationships/video" Target="../media/media15.wmv"/><Relationship Id="rId35" Type="http://schemas.microsoft.com/office/2007/relationships/media" Target="../media/media18.wmv"/><Relationship Id="rId43" Type="http://schemas.microsoft.com/office/2007/relationships/media" Target="../media/media22.wmv"/><Relationship Id="rId48" Type="http://schemas.openxmlformats.org/officeDocument/2006/relationships/image" Target="../media/image2.jpeg"/><Relationship Id="rId56" Type="http://schemas.openxmlformats.org/officeDocument/2006/relationships/image" Target="../media/image10.png"/><Relationship Id="rId64" Type="http://schemas.openxmlformats.org/officeDocument/2006/relationships/image" Target="../media/image18.png"/><Relationship Id="rId69" Type="http://schemas.openxmlformats.org/officeDocument/2006/relationships/image" Target="../media/image23.png"/><Relationship Id="rId8" Type="http://schemas.openxmlformats.org/officeDocument/2006/relationships/video" Target="../media/media4.wmv"/><Relationship Id="rId51" Type="http://schemas.openxmlformats.org/officeDocument/2006/relationships/image" Target="../media/image4.png"/><Relationship Id="rId72" Type="http://schemas.openxmlformats.org/officeDocument/2006/relationships/image" Target="../media/image26.png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microsoft.com/office/2007/relationships/media" Target="../media/media13.wmv"/><Relationship Id="rId33" Type="http://schemas.microsoft.com/office/2007/relationships/media" Target="../media/media17.wmv"/><Relationship Id="rId38" Type="http://schemas.openxmlformats.org/officeDocument/2006/relationships/video" Target="../media/media19.wmv"/><Relationship Id="rId46" Type="http://schemas.openxmlformats.org/officeDocument/2006/relationships/image" Target="../media/image1.png"/><Relationship Id="rId59" Type="http://schemas.openxmlformats.org/officeDocument/2006/relationships/image" Target="../media/image13.png"/><Relationship Id="rId67" Type="http://schemas.openxmlformats.org/officeDocument/2006/relationships/image" Target="../media/image21.png"/><Relationship Id="rId20" Type="http://schemas.openxmlformats.org/officeDocument/2006/relationships/video" Target="../media/media10.wmv"/><Relationship Id="rId41" Type="http://schemas.microsoft.com/office/2007/relationships/media" Target="../media/media21.wmv"/><Relationship Id="rId54" Type="http://schemas.openxmlformats.org/officeDocument/2006/relationships/image" Target="../media/image7.jpeg"/><Relationship Id="rId62" Type="http://schemas.openxmlformats.org/officeDocument/2006/relationships/image" Target="../media/image16.png"/><Relationship Id="rId70" Type="http://schemas.openxmlformats.org/officeDocument/2006/relationships/image" Target="../media/image24.png"/><Relationship Id="rId75" Type="http://schemas.openxmlformats.org/officeDocument/2006/relationships/image" Target="../media/image29.png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video" Target="../media/media14.wmv"/><Relationship Id="rId36" Type="http://schemas.openxmlformats.org/officeDocument/2006/relationships/video" Target="../media/media18.wmv"/><Relationship Id="rId49" Type="http://schemas.openxmlformats.org/officeDocument/2006/relationships/image" Target="file:///C:\contar.jpg" TargetMode="External"/><Relationship Id="rId57" Type="http://schemas.openxmlformats.org/officeDocument/2006/relationships/image" Target="../media/image11.png"/><Relationship Id="rId10" Type="http://schemas.openxmlformats.org/officeDocument/2006/relationships/video" Target="../media/media5.wmv"/><Relationship Id="rId31" Type="http://schemas.microsoft.com/office/2007/relationships/media" Target="../media/media16.wmv"/><Relationship Id="rId44" Type="http://schemas.openxmlformats.org/officeDocument/2006/relationships/video" Target="../media/media22.wmv"/><Relationship Id="rId52" Type="http://schemas.openxmlformats.org/officeDocument/2006/relationships/image" Target="../media/image5.png"/><Relationship Id="rId60" Type="http://schemas.openxmlformats.org/officeDocument/2006/relationships/image" Target="../media/image14.png"/><Relationship Id="rId65" Type="http://schemas.openxmlformats.org/officeDocument/2006/relationships/image" Target="../media/image19.png"/><Relationship Id="rId73" Type="http://schemas.openxmlformats.org/officeDocument/2006/relationships/image" Target="../media/image27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39" Type="http://schemas.microsoft.com/office/2007/relationships/media" Target="../media/media20.wmv"/><Relationship Id="rId34" Type="http://schemas.openxmlformats.org/officeDocument/2006/relationships/video" Target="../media/media17.wmv"/><Relationship Id="rId50" Type="http://schemas.openxmlformats.org/officeDocument/2006/relationships/image" Target="../media/image3.png"/><Relationship Id="rId55" Type="http://schemas.openxmlformats.org/officeDocument/2006/relationships/image" Target="../media/image9.png"/><Relationship Id="rId7" Type="http://schemas.microsoft.com/office/2007/relationships/media" Target="../media/media4.wmv"/><Relationship Id="rId7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video" Target="../media/media13.wmv"/><Relationship Id="rId21" Type="http://schemas.microsoft.com/office/2007/relationships/media" Target="../media/media11.wmv"/><Relationship Id="rId42" Type="http://schemas.openxmlformats.org/officeDocument/2006/relationships/video" Target="../media/media21.wmv"/><Relationship Id="rId47" Type="http://schemas.microsoft.com/office/2007/relationships/hdphoto" Target="../media/hdphoto1.wdp"/><Relationship Id="rId63" Type="http://schemas.openxmlformats.org/officeDocument/2006/relationships/image" Target="../media/image17.png"/><Relationship Id="rId68" Type="http://schemas.openxmlformats.org/officeDocument/2006/relationships/image" Target="../media/image23.png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microsoft.com/office/2007/relationships/media" Target="../media/media15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video" Target="../media/media16.wmv"/><Relationship Id="rId37" Type="http://schemas.microsoft.com/office/2007/relationships/media" Target="../media/media19.wmv"/><Relationship Id="rId40" Type="http://schemas.openxmlformats.org/officeDocument/2006/relationships/video" Target="../media/media20.wmv"/><Relationship Id="rId45" Type="http://schemas.openxmlformats.org/officeDocument/2006/relationships/slideLayout" Target="../slideLayouts/slideLayout1.xml"/><Relationship Id="rId53" Type="http://schemas.openxmlformats.org/officeDocument/2006/relationships/image" Target="../media/image6.png"/><Relationship Id="rId58" Type="http://schemas.openxmlformats.org/officeDocument/2006/relationships/image" Target="../media/image12.png"/><Relationship Id="rId66" Type="http://schemas.openxmlformats.org/officeDocument/2006/relationships/image" Target="../media/image21.png"/><Relationship Id="rId74" Type="http://schemas.openxmlformats.org/officeDocument/2006/relationships/image" Target="../media/image29.png"/><Relationship Id="rId5" Type="http://schemas.microsoft.com/office/2007/relationships/media" Target="../media/media3.wmv"/><Relationship Id="rId61" Type="http://schemas.openxmlformats.org/officeDocument/2006/relationships/image" Target="../media/image15.png"/><Relationship Id="rId19" Type="http://schemas.microsoft.com/office/2007/relationships/media" Target="../media/media10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media" Target="../media/media14.wmv"/><Relationship Id="rId30" Type="http://schemas.openxmlformats.org/officeDocument/2006/relationships/video" Target="../media/media15.wmv"/><Relationship Id="rId35" Type="http://schemas.microsoft.com/office/2007/relationships/media" Target="../media/media18.wmv"/><Relationship Id="rId43" Type="http://schemas.microsoft.com/office/2007/relationships/media" Target="../media/media22.wmv"/><Relationship Id="rId48" Type="http://schemas.openxmlformats.org/officeDocument/2006/relationships/image" Target="../media/image2.jpeg"/><Relationship Id="rId56" Type="http://schemas.openxmlformats.org/officeDocument/2006/relationships/image" Target="../media/image10.png"/><Relationship Id="rId64" Type="http://schemas.openxmlformats.org/officeDocument/2006/relationships/image" Target="../media/image18.png"/><Relationship Id="rId69" Type="http://schemas.openxmlformats.org/officeDocument/2006/relationships/image" Target="../media/image24.png"/><Relationship Id="rId8" Type="http://schemas.openxmlformats.org/officeDocument/2006/relationships/video" Target="../media/media4.wmv"/><Relationship Id="rId51" Type="http://schemas.openxmlformats.org/officeDocument/2006/relationships/image" Target="../media/image4.png"/><Relationship Id="rId72" Type="http://schemas.openxmlformats.org/officeDocument/2006/relationships/image" Target="../media/image27.png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microsoft.com/office/2007/relationships/media" Target="../media/media13.wmv"/><Relationship Id="rId33" Type="http://schemas.microsoft.com/office/2007/relationships/media" Target="../media/media17.wmv"/><Relationship Id="rId38" Type="http://schemas.openxmlformats.org/officeDocument/2006/relationships/video" Target="../media/media19.wmv"/><Relationship Id="rId46" Type="http://schemas.openxmlformats.org/officeDocument/2006/relationships/image" Target="../media/image1.png"/><Relationship Id="rId59" Type="http://schemas.openxmlformats.org/officeDocument/2006/relationships/image" Target="../media/image13.png"/><Relationship Id="rId67" Type="http://schemas.openxmlformats.org/officeDocument/2006/relationships/image" Target="../media/image22.png"/><Relationship Id="rId20" Type="http://schemas.openxmlformats.org/officeDocument/2006/relationships/video" Target="../media/media10.wmv"/><Relationship Id="rId41" Type="http://schemas.microsoft.com/office/2007/relationships/media" Target="../media/media21.wmv"/><Relationship Id="rId54" Type="http://schemas.openxmlformats.org/officeDocument/2006/relationships/image" Target="../media/image7.jpeg"/><Relationship Id="rId62" Type="http://schemas.openxmlformats.org/officeDocument/2006/relationships/image" Target="../media/image16.png"/><Relationship Id="rId70" Type="http://schemas.openxmlformats.org/officeDocument/2006/relationships/image" Target="../media/image25.png"/><Relationship Id="rId75" Type="http://schemas.openxmlformats.org/officeDocument/2006/relationships/image" Target="../media/image19.png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video" Target="../media/media14.wmv"/><Relationship Id="rId36" Type="http://schemas.openxmlformats.org/officeDocument/2006/relationships/video" Target="../media/media18.wmv"/><Relationship Id="rId49" Type="http://schemas.openxmlformats.org/officeDocument/2006/relationships/image" Target="file:///C:\contar.jpg" TargetMode="External"/><Relationship Id="rId57" Type="http://schemas.openxmlformats.org/officeDocument/2006/relationships/image" Target="../media/image11.png"/><Relationship Id="rId10" Type="http://schemas.openxmlformats.org/officeDocument/2006/relationships/video" Target="../media/media5.wmv"/><Relationship Id="rId31" Type="http://schemas.microsoft.com/office/2007/relationships/media" Target="../media/media16.wmv"/><Relationship Id="rId44" Type="http://schemas.openxmlformats.org/officeDocument/2006/relationships/video" Target="../media/media22.wmv"/><Relationship Id="rId52" Type="http://schemas.openxmlformats.org/officeDocument/2006/relationships/image" Target="../media/image5.png"/><Relationship Id="rId60" Type="http://schemas.openxmlformats.org/officeDocument/2006/relationships/image" Target="../media/image14.png"/><Relationship Id="rId65" Type="http://schemas.openxmlformats.org/officeDocument/2006/relationships/image" Target="../media/image20.png"/><Relationship Id="rId73" Type="http://schemas.openxmlformats.org/officeDocument/2006/relationships/image" Target="../media/image28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39" Type="http://schemas.microsoft.com/office/2007/relationships/media" Target="../media/media20.wmv"/><Relationship Id="rId34" Type="http://schemas.openxmlformats.org/officeDocument/2006/relationships/video" Target="../media/media17.wmv"/><Relationship Id="rId50" Type="http://schemas.openxmlformats.org/officeDocument/2006/relationships/image" Target="../media/image3.png"/><Relationship Id="rId55" Type="http://schemas.openxmlformats.org/officeDocument/2006/relationships/image" Target="../media/image9.png"/><Relationship Id="rId7" Type="http://schemas.microsoft.com/office/2007/relationships/media" Target="../media/media4.wmv"/><Relationship Id="rId71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26" Type="http://schemas.openxmlformats.org/officeDocument/2006/relationships/image" Target="../media/image1.png"/><Relationship Id="rId39" Type="http://schemas.openxmlformats.org/officeDocument/2006/relationships/image" Target="../media/image12.png"/><Relationship Id="rId21" Type="http://schemas.microsoft.com/office/2007/relationships/media" Target="../media/media11.wmv"/><Relationship Id="rId34" Type="http://schemas.openxmlformats.org/officeDocument/2006/relationships/image" Target="../media/image7.jpeg"/><Relationship Id="rId42" Type="http://schemas.openxmlformats.org/officeDocument/2006/relationships/image" Target="../media/image15.png"/><Relationship Id="rId7" Type="http://schemas.microsoft.com/office/2007/relationships/media" Target="../media/media4.wmv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openxmlformats.org/officeDocument/2006/relationships/image" Target="file:///C:\contar.jpg" TargetMode="External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image" Target="../media/image5.png"/><Relationship Id="rId37" Type="http://schemas.openxmlformats.org/officeDocument/2006/relationships/image" Target="../media/image10.png"/><Relationship Id="rId40" Type="http://schemas.openxmlformats.org/officeDocument/2006/relationships/image" Target="../media/image13.png"/><Relationship Id="rId45" Type="http://schemas.openxmlformats.org/officeDocument/2006/relationships/image" Target="../media/image18.png"/><Relationship Id="rId5" Type="http://schemas.microsoft.com/office/2007/relationships/media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image" Target="../media/image2.jpeg"/><Relationship Id="rId36" Type="http://schemas.openxmlformats.org/officeDocument/2006/relationships/image" Target="../media/image9.png"/><Relationship Id="rId10" Type="http://schemas.openxmlformats.org/officeDocument/2006/relationships/video" Target="../media/media5.wmv"/><Relationship Id="rId19" Type="http://schemas.microsoft.com/office/2007/relationships/media" Target="../media/media10.wmv"/><Relationship Id="rId31" Type="http://schemas.openxmlformats.org/officeDocument/2006/relationships/image" Target="../media/image4.png"/><Relationship Id="rId44" Type="http://schemas.openxmlformats.org/officeDocument/2006/relationships/image" Target="../media/image17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hdphoto" Target="../media/hdphoto1.wdp"/><Relationship Id="rId30" Type="http://schemas.openxmlformats.org/officeDocument/2006/relationships/image" Target="../media/image3.png"/><Relationship Id="rId35" Type="http://schemas.openxmlformats.org/officeDocument/2006/relationships/image" Target="../media/image8.png"/><Relationship Id="rId43" Type="http://schemas.openxmlformats.org/officeDocument/2006/relationships/image" Target="../media/image16.png"/><Relationship Id="rId8" Type="http://schemas.openxmlformats.org/officeDocument/2006/relationships/video" Target="../media/media4.wmv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openxmlformats.org/officeDocument/2006/relationships/slideLayout" Target="../slideLayouts/slideLayout1.xml"/><Relationship Id="rId33" Type="http://schemas.openxmlformats.org/officeDocument/2006/relationships/image" Target="../media/image6.png"/><Relationship Id="rId38" Type="http://schemas.openxmlformats.org/officeDocument/2006/relationships/image" Target="../media/image11.png"/><Relationship Id="rId20" Type="http://schemas.openxmlformats.org/officeDocument/2006/relationships/video" Target="../media/media10.wmv"/><Relationship Id="rId41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video" Target="../media/media13.wmv"/><Relationship Id="rId21" Type="http://schemas.microsoft.com/office/2007/relationships/media" Target="../media/media11.wmv"/><Relationship Id="rId42" Type="http://schemas.openxmlformats.org/officeDocument/2006/relationships/video" Target="../media/media21.wmv"/><Relationship Id="rId47" Type="http://schemas.microsoft.com/office/2007/relationships/hdphoto" Target="../media/hdphoto1.wdp"/><Relationship Id="rId63" Type="http://schemas.openxmlformats.org/officeDocument/2006/relationships/image" Target="../media/image17.png"/><Relationship Id="rId68" Type="http://schemas.openxmlformats.org/officeDocument/2006/relationships/image" Target="../media/image23.png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microsoft.com/office/2007/relationships/media" Target="../media/media15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video" Target="../media/media16.wmv"/><Relationship Id="rId37" Type="http://schemas.microsoft.com/office/2007/relationships/media" Target="../media/media19.wmv"/><Relationship Id="rId40" Type="http://schemas.openxmlformats.org/officeDocument/2006/relationships/video" Target="../media/media20.wmv"/><Relationship Id="rId45" Type="http://schemas.openxmlformats.org/officeDocument/2006/relationships/slideLayout" Target="../slideLayouts/slideLayout1.xml"/><Relationship Id="rId53" Type="http://schemas.openxmlformats.org/officeDocument/2006/relationships/image" Target="../media/image6.png"/><Relationship Id="rId58" Type="http://schemas.openxmlformats.org/officeDocument/2006/relationships/image" Target="../media/image12.png"/><Relationship Id="rId66" Type="http://schemas.openxmlformats.org/officeDocument/2006/relationships/image" Target="../media/image21.png"/><Relationship Id="rId74" Type="http://schemas.openxmlformats.org/officeDocument/2006/relationships/image" Target="../media/image29.png"/><Relationship Id="rId5" Type="http://schemas.microsoft.com/office/2007/relationships/media" Target="../media/media3.wmv"/><Relationship Id="rId61" Type="http://schemas.openxmlformats.org/officeDocument/2006/relationships/image" Target="../media/image15.png"/><Relationship Id="rId19" Type="http://schemas.microsoft.com/office/2007/relationships/media" Target="../media/media10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media" Target="../media/media14.wmv"/><Relationship Id="rId30" Type="http://schemas.openxmlformats.org/officeDocument/2006/relationships/video" Target="../media/media15.wmv"/><Relationship Id="rId35" Type="http://schemas.microsoft.com/office/2007/relationships/media" Target="../media/media18.wmv"/><Relationship Id="rId43" Type="http://schemas.microsoft.com/office/2007/relationships/media" Target="../media/media22.wmv"/><Relationship Id="rId48" Type="http://schemas.openxmlformats.org/officeDocument/2006/relationships/image" Target="../media/image2.jpeg"/><Relationship Id="rId56" Type="http://schemas.openxmlformats.org/officeDocument/2006/relationships/image" Target="../media/image10.png"/><Relationship Id="rId64" Type="http://schemas.openxmlformats.org/officeDocument/2006/relationships/image" Target="../media/image18.png"/><Relationship Id="rId69" Type="http://schemas.openxmlformats.org/officeDocument/2006/relationships/image" Target="../media/image24.png"/><Relationship Id="rId8" Type="http://schemas.openxmlformats.org/officeDocument/2006/relationships/video" Target="../media/media4.wmv"/><Relationship Id="rId51" Type="http://schemas.openxmlformats.org/officeDocument/2006/relationships/image" Target="../media/image4.png"/><Relationship Id="rId72" Type="http://schemas.openxmlformats.org/officeDocument/2006/relationships/image" Target="../media/image27.png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microsoft.com/office/2007/relationships/media" Target="../media/media13.wmv"/><Relationship Id="rId33" Type="http://schemas.microsoft.com/office/2007/relationships/media" Target="../media/media17.wmv"/><Relationship Id="rId38" Type="http://schemas.openxmlformats.org/officeDocument/2006/relationships/video" Target="../media/media19.wmv"/><Relationship Id="rId46" Type="http://schemas.openxmlformats.org/officeDocument/2006/relationships/image" Target="../media/image1.png"/><Relationship Id="rId59" Type="http://schemas.openxmlformats.org/officeDocument/2006/relationships/image" Target="../media/image13.png"/><Relationship Id="rId67" Type="http://schemas.openxmlformats.org/officeDocument/2006/relationships/image" Target="../media/image22.png"/><Relationship Id="rId20" Type="http://schemas.openxmlformats.org/officeDocument/2006/relationships/video" Target="../media/media10.wmv"/><Relationship Id="rId41" Type="http://schemas.microsoft.com/office/2007/relationships/media" Target="../media/media21.wmv"/><Relationship Id="rId54" Type="http://schemas.openxmlformats.org/officeDocument/2006/relationships/image" Target="../media/image7.jpeg"/><Relationship Id="rId62" Type="http://schemas.openxmlformats.org/officeDocument/2006/relationships/image" Target="../media/image16.png"/><Relationship Id="rId70" Type="http://schemas.openxmlformats.org/officeDocument/2006/relationships/image" Target="../media/image25.png"/><Relationship Id="rId75" Type="http://schemas.openxmlformats.org/officeDocument/2006/relationships/image" Target="../media/image19.png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video" Target="../media/media14.wmv"/><Relationship Id="rId36" Type="http://schemas.openxmlformats.org/officeDocument/2006/relationships/video" Target="../media/media18.wmv"/><Relationship Id="rId49" Type="http://schemas.openxmlformats.org/officeDocument/2006/relationships/image" Target="file:///C:\contar.jpg" TargetMode="External"/><Relationship Id="rId57" Type="http://schemas.openxmlformats.org/officeDocument/2006/relationships/image" Target="../media/image11.png"/><Relationship Id="rId10" Type="http://schemas.openxmlformats.org/officeDocument/2006/relationships/video" Target="../media/media5.wmv"/><Relationship Id="rId31" Type="http://schemas.microsoft.com/office/2007/relationships/media" Target="../media/media16.wmv"/><Relationship Id="rId44" Type="http://schemas.openxmlformats.org/officeDocument/2006/relationships/video" Target="../media/media22.wmv"/><Relationship Id="rId52" Type="http://schemas.openxmlformats.org/officeDocument/2006/relationships/image" Target="../media/image5.png"/><Relationship Id="rId60" Type="http://schemas.openxmlformats.org/officeDocument/2006/relationships/image" Target="../media/image14.png"/><Relationship Id="rId65" Type="http://schemas.openxmlformats.org/officeDocument/2006/relationships/image" Target="../media/image20.png"/><Relationship Id="rId73" Type="http://schemas.openxmlformats.org/officeDocument/2006/relationships/image" Target="../media/image28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39" Type="http://schemas.microsoft.com/office/2007/relationships/media" Target="../media/media20.wmv"/><Relationship Id="rId34" Type="http://schemas.openxmlformats.org/officeDocument/2006/relationships/video" Target="../media/media17.wmv"/><Relationship Id="rId50" Type="http://schemas.openxmlformats.org/officeDocument/2006/relationships/image" Target="../media/image3.png"/><Relationship Id="rId55" Type="http://schemas.openxmlformats.org/officeDocument/2006/relationships/image" Target="../media/image9.png"/><Relationship Id="rId7" Type="http://schemas.microsoft.com/office/2007/relationships/media" Target="../media/media4.wmv"/><Relationship Id="rId71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26" Type="http://schemas.openxmlformats.org/officeDocument/2006/relationships/image" Target="../media/image1.png"/><Relationship Id="rId39" Type="http://schemas.openxmlformats.org/officeDocument/2006/relationships/image" Target="../media/image12.png"/><Relationship Id="rId21" Type="http://schemas.microsoft.com/office/2007/relationships/media" Target="../media/media11.wmv"/><Relationship Id="rId34" Type="http://schemas.openxmlformats.org/officeDocument/2006/relationships/image" Target="../media/image7.jpeg"/><Relationship Id="rId42" Type="http://schemas.openxmlformats.org/officeDocument/2006/relationships/image" Target="../media/image15.png"/><Relationship Id="rId7" Type="http://schemas.microsoft.com/office/2007/relationships/media" Target="../media/media4.wmv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openxmlformats.org/officeDocument/2006/relationships/image" Target="file:///C:\contar.jpg" TargetMode="External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image" Target="../media/image5.png"/><Relationship Id="rId37" Type="http://schemas.openxmlformats.org/officeDocument/2006/relationships/image" Target="../media/image10.png"/><Relationship Id="rId40" Type="http://schemas.openxmlformats.org/officeDocument/2006/relationships/image" Target="../media/image13.png"/><Relationship Id="rId45" Type="http://schemas.openxmlformats.org/officeDocument/2006/relationships/image" Target="../media/image18.png"/><Relationship Id="rId5" Type="http://schemas.microsoft.com/office/2007/relationships/media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image" Target="../media/image2.jpeg"/><Relationship Id="rId36" Type="http://schemas.openxmlformats.org/officeDocument/2006/relationships/image" Target="../media/image9.png"/><Relationship Id="rId10" Type="http://schemas.openxmlformats.org/officeDocument/2006/relationships/video" Target="../media/media5.wmv"/><Relationship Id="rId19" Type="http://schemas.microsoft.com/office/2007/relationships/media" Target="../media/media10.wmv"/><Relationship Id="rId31" Type="http://schemas.openxmlformats.org/officeDocument/2006/relationships/image" Target="../media/image4.png"/><Relationship Id="rId44" Type="http://schemas.openxmlformats.org/officeDocument/2006/relationships/image" Target="../media/image17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hdphoto" Target="../media/hdphoto1.wdp"/><Relationship Id="rId30" Type="http://schemas.openxmlformats.org/officeDocument/2006/relationships/image" Target="../media/image3.png"/><Relationship Id="rId35" Type="http://schemas.openxmlformats.org/officeDocument/2006/relationships/image" Target="../media/image8.png"/><Relationship Id="rId43" Type="http://schemas.openxmlformats.org/officeDocument/2006/relationships/image" Target="../media/image16.png"/><Relationship Id="rId8" Type="http://schemas.openxmlformats.org/officeDocument/2006/relationships/video" Target="../media/media4.wmv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openxmlformats.org/officeDocument/2006/relationships/slideLayout" Target="../slideLayouts/slideLayout1.xml"/><Relationship Id="rId33" Type="http://schemas.openxmlformats.org/officeDocument/2006/relationships/image" Target="../media/image6.png"/><Relationship Id="rId38" Type="http://schemas.openxmlformats.org/officeDocument/2006/relationships/image" Target="../media/image11.png"/><Relationship Id="rId20" Type="http://schemas.openxmlformats.org/officeDocument/2006/relationships/video" Target="../media/media10.wmv"/><Relationship Id="rId4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26" Type="http://schemas.openxmlformats.org/officeDocument/2006/relationships/image" Target="../media/image1.png"/><Relationship Id="rId39" Type="http://schemas.openxmlformats.org/officeDocument/2006/relationships/image" Target="../media/image12.png"/><Relationship Id="rId21" Type="http://schemas.microsoft.com/office/2007/relationships/media" Target="../media/media11.wmv"/><Relationship Id="rId34" Type="http://schemas.openxmlformats.org/officeDocument/2006/relationships/image" Target="../media/image7.jpeg"/><Relationship Id="rId42" Type="http://schemas.openxmlformats.org/officeDocument/2006/relationships/image" Target="../media/image15.png"/><Relationship Id="rId7" Type="http://schemas.microsoft.com/office/2007/relationships/media" Target="../media/media4.wmv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openxmlformats.org/officeDocument/2006/relationships/image" Target="file:///C:\contar.jpg" TargetMode="External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image" Target="../media/image5.png"/><Relationship Id="rId37" Type="http://schemas.openxmlformats.org/officeDocument/2006/relationships/image" Target="../media/image10.png"/><Relationship Id="rId40" Type="http://schemas.openxmlformats.org/officeDocument/2006/relationships/image" Target="../media/image13.png"/><Relationship Id="rId45" Type="http://schemas.openxmlformats.org/officeDocument/2006/relationships/image" Target="../media/image18.png"/><Relationship Id="rId5" Type="http://schemas.microsoft.com/office/2007/relationships/media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image" Target="../media/image2.jpeg"/><Relationship Id="rId36" Type="http://schemas.openxmlformats.org/officeDocument/2006/relationships/image" Target="../media/image9.png"/><Relationship Id="rId10" Type="http://schemas.openxmlformats.org/officeDocument/2006/relationships/video" Target="../media/media5.wmv"/><Relationship Id="rId19" Type="http://schemas.microsoft.com/office/2007/relationships/media" Target="../media/media10.wmv"/><Relationship Id="rId31" Type="http://schemas.openxmlformats.org/officeDocument/2006/relationships/image" Target="../media/image4.png"/><Relationship Id="rId44" Type="http://schemas.openxmlformats.org/officeDocument/2006/relationships/image" Target="../media/image17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hdphoto" Target="../media/hdphoto1.wdp"/><Relationship Id="rId30" Type="http://schemas.openxmlformats.org/officeDocument/2006/relationships/image" Target="../media/image3.png"/><Relationship Id="rId35" Type="http://schemas.openxmlformats.org/officeDocument/2006/relationships/image" Target="../media/image8.png"/><Relationship Id="rId43" Type="http://schemas.openxmlformats.org/officeDocument/2006/relationships/image" Target="../media/image16.png"/><Relationship Id="rId8" Type="http://schemas.openxmlformats.org/officeDocument/2006/relationships/video" Target="../media/media4.wmv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openxmlformats.org/officeDocument/2006/relationships/slideLayout" Target="../slideLayouts/slideLayout1.xml"/><Relationship Id="rId33" Type="http://schemas.openxmlformats.org/officeDocument/2006/relationships/image" Target="../media/image6.png"/><Relationship Id="rId38" Type="http://schemas.openxmlformats.org/officeDocument/2006/relationships/image" Target="../media/image11.png"/><Relationship Id="rId20" Type="http://schemas.openxmlformats.org/officeDocument/2006/relationships/video" Target="../media/media10.wmv"/><Relationship Id="rId41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26" Type="http://schemas.openxmlformats.org/officeDocument/2006/relationships/image" Target="../media/image1.png"/><Relationship Id="rId39" Type="http://schemas.openxmlformats.org/officeDocument/2006/relationships/image" Target="../media/image12.png"/><Relationship Id="rId21" Type="http://schemas.microsoft.com/office/2007/relationships/media" Target="../media/media11.wmv"/><Relationship Id="rId34" Type="http://schemas.openxmlformats.org/officeDocument/2006/relationships/image" Target="../media/image7.jpeg"/><Relationship Id="rId42" Type="http://schemas.openxmlformats.org/officeDocument/2006/relationships/image" Target="../media/image15.png"/><Relationship Id="rId7" Type="http://schemas.microsoft.com/office/2007/relationships/media" Target="../media/media4.wmv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openxmlformats.org/officeDocument/2006/relationships/image" Target="file:///C:\contar.jpg" TargetMode="External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image" Target="../media/image5.png"/><Relationship Id="rId37" Type="http://schemas.openxmlformats.org/officeDocument/2006/relationships/image" Target="../media/image10.png"/><Relationship Id="rId40" Type="http://schemas.openxmlformats.org/officeDocument/2006/relationships/image" Target="../media/image13.png"/><Relationship Id="rId45" Type="http://schemas.openxmlformats.org/officeDocument/2006/relationships/image" Target="../media/image18.png"/><Relationship Id="rId5" Type="http://schemas.microsoft.com/office/2007/relationships/media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image" Target="../media/image2.jpeg"/><Relationship Id="rId36" Type="http://schemas.openxmlformats.org/officeDocument/2006/relationships/image" Target="../media/image9.png"/><Relationship Id="rId10" Type="http://schemas.openxmlformats.org/officeDocument/2006/relationships/video" Target="../media/media5.wmv"/><Relationship Id="rId19" Type="http://schemas.microsoft.com/office/2007/relationships/media" Target="../media/media10.wmv"/><Relationship Id="rId31" Type="http://schemas.openxmlformats.org/officeDocument/2006/relationships/image" Target="../media/image4.png"/><Relationship Id="rId44" Type="http://schemas.openxmlformats.org/officeDocument/2006/relationships/image" Target="../media/image17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hdphoto" Target="../media/hdphoto1.wdp"/><Relationship Id="rId30" Type="http://schemas.openxmlformats.org/officeDocument/2006/relationships/image" Target="../media/image3.png"/><Relationship Id="rId35" Type="http://schemas.openxmlformats.org/officeDocument/2006/relationships/image" Target="../media/image8.png"/><Relationship Id="rId43" Type="http://schemas.openxmlformats.org/officeDocument/2006/relationships/image" Target="../media/image16.png"/><Relationship Id="rId8" Type="http://schemas.openxmlformats.org/officeDocument/2006/relationships/video" Target="../media/media4.wmv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openxmlformats.org/officeDocument/2006/relationships/slideLayout" Target="../slideLayouts/slideLayout1.xml"/><Relationship Id="rId33" Type="http://schemas.openxmlformats.org/officeDocument/2006/relationships/image" Target="../media/image6.png"/><Relationship Id="rId38" Type="http://schemas.openxmlformats.org/officeDocument/2006/relationships/image" Target="../media/image11.png"/><Relationship Id="rId20" Type="http://schemas.openxmlformats.org/officeDocument/2006/relationships/video" Target="../media/media10.wmv"/><Relationship Id="rId41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26" Type="http://schemas.openxmlformats.org/officeDocument/2006/relationships/image" Target="../media/image1.png"/><Relationship Id="rId39" Type="http://schemas.openxmlformats.org/officeDocument/2006/relationships/image" Target="../media/image12.png"/><Relationship Id="rId21" Type="http://schemas.microsoft.com/office/2007/relationships/media" Target="../media/media11.wmv"/><Relationship Id="rId34" Type="http://schemas.openxmlformats.org/officeDocument/2006/relationships/image" Target="../media/image7.jpeg"/><Relationship Id="rId42" Type="http://schemas.openxmlformats.org/officeDocument/2006/relationships/image" Target="../media/image15.png"/><Relationship Id="rId7" Type="http://schemas.microsoft.com/office/2007/relationships/media" Target="../media/media4.wmv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openxmlformats.org/officeDocument/2006/relationships/image" Target="file:///C:\contar.jpg" TargetMode="External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image" Target="../media/image5.png"/><Relationship Id="rId37" Type="http://schemas.openxmlformats.org/officeDocument/2006/relationships/image" Target="../media/image10.png"/><Relationship Id="rId40" Type="http://schemas.openxmlformats.org/officeDocument/2006/relationships/image" Target="../media/image13.png"/><Relationship Id="rId45" Type="http://schemas.openxmlformats.org/officeDocument/2006/relationships/image" Target="../media/image18.png"/><Relationship Id="rId5" Type="http://schemas.microsoft.com/office/2007/relationships/media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image" Target="../media/image2.jpeg"/><Relationship Id="rId36" Type="http://schemas.openxmlformats.org/officeDocument/2006/relationships/image" Target="../media/image9.png"/><Relationship Id="rId10" Type="http://schemas.openxmlformats.org/officeDocument/2006/relationships/video" Target="../media/media5.wmv"/><Relationship Id="rId19" Type="http://schemas.microsoft.com/office/2007/relationships/media" Target="../media/media10.wmv"/><Relationship Id="rId31" Type="http://schemas.openxmlformats.org/officeDocument/2006/relationships/image" Target="../media/image4.png"/><Relationship Id="rId44" Type="http://schemas.openxmlformats.org/officeDocument/2006/relationships/image" Target="../media/image17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hdphoto" Target="../media/hdphoto1.wdp"/><Relationship Id="rId30" Type="http://schemas.openxmlformats.org/officeDocument/2006/relationships/image" Target="../media/image3.png"/><Relationship Id="rId35" Type="http://schemas.openxmlformats.org/officeDocument/2006/relationships/image" Target="../media/image8.png"/><Relationship Id="rId43" Type="http://schemas.openxmlformats.org/officeDocument/2006/relationships/image" Target="../media/image16.png"/><Relationship Id="rId8" Type="http://schemas.openxmlformats.org/officeDocument/2006/relationships/video" Target="../media/media4.wmv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openxmlformats.org/officeDocument/2006/relationships/slideLayout" Target="../slideLayouts/slideLayout1.xml"/><Relationship Id="rId33" Type="http://schemas.openxmlformats.org/officeDocument/2006/relationships/image" Target="../media/image6.png"/><Relationship Id="rId38" Type="http://schemas.openxmlformats.org/officeDocument/2006/relationships/image" Target="../media/image11.png"/><Relationship Id="rId20" Type="http://schemas.openxmlformats.org/officeDocument/2006/relationships/video" Target="../media/media10.wmv"/><Relationship Id="rId41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26" Type="http://schemas.openxmlformats.org/officeDocument/2006/relationships/image" Target="../media/image1.png"/><Relationship Id="rId39" Type="http://schemas.openxmlformats.org/officeDocument/2006/relationships/image" Target="../media/image12.png"/><Relationship Id="rId21" Type="http://schemas.microsoft.com/office/2007/relationships/media" Target="../media/media11.wmv"/><Relationship Id="rId34" Type="http://schemas.openxmlformats.org/officeDocument/2006/relationships/image" Target="../media/image7.jpeg"/><Relationship Id="rId42" Type="http://schemas.openxmlformats.org/officeDocument/2006/relationships/image" Target="../media/image15.png"/><Relationship Id="rId7" Type="http://schemas.microsoft.com/office/2007/relationships/media" Target="../media/media4.wmv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openxmlformats.org/officeDocument/2006/relationships/image" Target="file:///C:\contar.jpg" TargetMode="External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image" Target="../media/image5.png"/><Relationship Id="rId37" Type="http://schemas.openxmlformats.org/officeDocument/2006/relationships/image" Target="../media/image10.png"/><Relationship Id="rId40" Type="http://schemas.openxmlformats.org/officeDocument/2006/relationships/image" Target="../media/image13.png"/><Relationship Id="rId45" Type="http://schemas.openxmlformats.org/officeDocument/2006/relationships/image" Target="../media/image18.png"/><Relationship Id="rId5" Type="http://schemas.microsoft.com/office/2007/relationships/media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image" Target="../media/image2.jpeg"/><Relationship Id="rId36" Type="http://schemas.openxmlformats.org/officeDocument/2006/relationships/image" Target="../media/image9.png"/><Relationship Id="rId10" Type="http://schemas.openxmlformats.org/officeDocument/2006/relationships/video" Target="../media/media5.wmv"/><Relationship Id="rId19" Type="http://schemas.microsoft.com/office/2007/relationships/media" Target="../media/media10.wmv"/><Relationship Id="rId31" Type="http://schemas.openxmlformats.org/officeDocument/2006/relationships/image" Target="../media/image4.png"/><Relationship Id="rId44" Type="http://schemas.openxmlformats.org/officeDocument/2006/relationships/image" Target="../media/image17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hdphoto" Target="../media/hdphoto1.wdp"/><Relationship Id="rId30" Type="http://schemas.openxmlformats.org/officeDocument/2006/relationships/image" Target="../media/image3.png"/><Relationship Id="rId35" Type="http://schemas.openxmlformats.org/officeDocument/2006/relationships/image" Target="../media/image8.png"/><Relationship Id="rId43" Type="http://schemas.openxmlformats.org/officeDocument/2006/relationships/image" Target="../media/image16.png"/><Relationship Id="rId8" Type="http://schemas.openxmlformats.org/officeDocument/2006/relationships/video" Target="../media/media4.wmv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openxmlformats.org/officeDocument/2006/relationships/slideLayout" Target="../slideLayouts/slideLayout1.xml"/><Relationship Id="rId33" Type="http://schemas.openxmlformats.org/officeDocument/2006/relationships/image" Target="../media/image6.png"/><Relationship Id="rId38" Type="http://schemas.openxmlformats.org/officeDocument/2006/relationships/image" Target="../media/image11.png"/><Relationship Id="rId20" Type="http://schemas.openxmlformats.org/officeDocument/2006/relationships/video" Target="../media/media10.wmv"/><Relationship Id="rId41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26" Type="http://schemas.openxmlformats.org/officeDocument/2006/relationships/image" Target="../media/image1.png"/><Relationship Id="rId39" Type="http://schemas.openxmlformats.org/officeDocument/2006/relationships/image" Target="../media/image12.png"/><Relationship Id="rId21" Type="http://schemas.microsoft.com/office/2007/relationships/media" Target="../media/media11.wmv"/><Relationship Id="rId34" Type="http://schemas.openxmlformats.org/officeDocument/2006/relationships/image" Target="../media/image7.jpeg"/><Relationship Id="rId42" Type="http://schemas.openxmlformats.org/officeDocument/2006/relationships/image" Target="../media/image15.png"/><Relationship Id="rId7" Type="http://schemas.microsoft.com/office/2007/relationships/media" Target="../media/media4.wmv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openxmlformats.org/officeDocument/2006/relationships/image" Target="file:///C:\contar.jpg" TargetMode="External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image" Target="../media/image5.png"/><Relationship Id="rId37" Type="http://schemas.openxmlformats.org/officeDocument/2006/relationships/image" Target="../media/image10.png"/><Relationship Id="rId40" Type="http://schemas.openxmlformats.org/officeDocument/2006/relationships/image" Target="../media/image13.png"/><Relationship Id="rId45" Type="http://schemas.openxmlformats.org/officeDocument/2006/relationships/image" Target="../media/image18.png"/><Relationship Id="rId5" Type="http://schemas.microsoft.com/office/2007/relationships/media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image" Target="../media/image2.jpeg"/><Relationship Id="rId36" Type="http://schemas.openxmlformats.org/officeDocument/2006/relationships/image" Target="../media/image9.png"/><Relationship Id="rId10" Type="http://schemas.openxmlformats.org/officeDocument/2006/relationships/video" Target="../media/media5.wmv"/><Relationship Id="rId19" Type="http://schemas.microsoft.com/office/2007/relationships/media" Target="../media/media10.wmv"/><Relationship Id="rId31" Type="http://schemas.openxmlformats.org/officeDocument/2006/relationships/image" Target="../media/image4.png"/><Relationship Id="rId44" Type="http://schemas.openxmlformats.org/officeDocument/2006/relationships/image" Target="../media/image17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hdphoto" Target="../media/hdphoto1.wdp"/><Relationship Id="rId30" Type="http://schemas.openxmlformats.org/officeDocument/2006/relationships/image" Target="../media/image3.png"/><Relationship Id="rId35" Type="http://schemas.openxmlformats.org/officeDocument/2006/relationships/image" Target="../media/image8.png"/><Relationship Id="rId43" Type="http://schemas.openxmlformats.org/officeDocument/2006/relationships/image" Target="../media/image16.png"/><Relationship Id="rId8" Type="http://schemas.openxmlformats.org/officeDocument/2006/relationships/video" Target="../media/media4.wmv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openxmlformats.org/officeDocument/2006/relationships/slideLayout" Target="../slideLayouts/slideLayout1.xml"/><Relationship Id="rId33" Type="http://schemas.openxmlformats.org/officeDocument/2006/relationships/image" Target="../media/image6.png"/><Relationship Id="rId38" Type="http://schemas.openxmlformats.org/officeDocument/2006/relationships/image" Target="../media/image11.png"/><Relationship Id="rId20" Type="http://schemas.openxmlformats.org/officeDocument/2006/relationships/video" Target="../media/media10.wmv"/><Relationship Id="rId41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26" Type="http://schemas.openxmlformats.org/officeDocument/2006/relationships/image" Target="../media/image1.png"/><Relationship Id="rId39" Type="http://schemas.openxmlformats.org/officeDocument/2006/relationships/image" Target="../media/image12.png"/><Relationship Id="rId21" Type="http://schemas.microsoft.com/office/2007/relationships/media" Target="../media/media11.wmv"/><Relationship Id="rId34" Type="http://schemas.openxmlformats.org/officeDocument/2006/relationships/image" Target="../media/image7.jpeg"/><Relationship Id="rId42" Type="http://schemas.openxmlformats.org/officeDocument/2006/relationships/image" Target="../media/image15.png"/><Relationship Id="rId7" Type="http://schemas.microsoft.com/office/2007/relationships/media" Target="../media/media4.wmv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openxmlformats.org/officeDocument/2006/relationships/image" Target="file:///C:\contar.jpg" TargetMode="External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image" Target="../media/image5.png"/><Relationship Id="rId37" Type="http://schemas.openxmlformats.org/officeDocument/2006/relationships/image" Target="../media/image10.png"/><Relationship Id="rId40" Type="http://schemas.openxmlformats.org/officeDocument/2006/relationships/image" Target="../media/image13.png"/><Relationship Id="rId45" Type="http://schemas.openxmlformats.org/officeDocument/2006/relationships/image" Target="../media/image18.png"/><Relationship Id="rId5" Type="http://schemas.microsoft.com/office/2007/relationships/media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image" Target="../media/image2.jpeg"/><Relationship Id="rId36" Type="http://schemas.openxmlformats.org/officeDocument/2006/relationships/image" Target="../media/image9.png"/><Relationship Id="rId10" Type="http://schemas.openxmlformats.org/officeDocument/2006/relationships/video" Target="../media/media5.wmv"/><Relationship Id="rId19" Type="http://schemas.microsoft.com/office/2007/relationships/media" Target="../media/media10.wmv"/><Relationship Id="rId31" Type="http://schemas.openxmlformats.org/officeDocument/2006/relationships/image" Target="../media/image4.png"/><Relationship Id="rId44" Type="http://schemas.openxmlformats.org/officeDocument/2006/relationships/image" Target="../media/image17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hdphoto" Target="../media/hdphoto1.wdp"/><Relationship Id="rId30" Type="http://schemas.openxmlformats.org/officeDocument/2006/relationships/image" Target="../media/image3.png"/><Relationship Id="rId35" Type="http://schemas.openxmlformats.org/officeDocument/2006/relationships/image" Target="../media/image8.png"/><Relationship Id="rId43" Type="http://schemas.openxmlformats.org/officeDocument/2006/relationships/image" Target="../media/image16.png"/><Relationship Id="rId8" Type="http://schemas.openxmlformats.org/officeDocument/2006/relationships/video" Target="../media/media4.wmv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openxmlformats.org/officeDocument/2006/relationships/slideLayout" Target="../slideLayouts/slideLayout1.xml"/><Relationship Id="rId33" Type="http://schemas.openxmlformats.org/officeDocument/2006/relationships/image" Target="../media/image6.png"/><Relationship Id="rId38" Type="http://schemas.openxmlformats.org/officeDocument/2006/relationships/image" Target="../media/image11.png"/><Relationship Id="rId20" Type="http://schemas.openxmlformats.org/officeDocument/2006/relationships/video" Target="../media/media10.wmv"/><Relationship Id="rId4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26" Type="http://schemas.openxmlformats.org/officeDocument/2006/relationships/image" Target="../media/image1.png"/><Relationship Id="rId39" Type="http://schemas.openxmlformats.org/officeDocument/2006/relationships/image" Target="../media/image12.png"/><Relationship Id="rId21" Type="http://schemas.microsoft.com/office/2007/relationships/media" Target="../media/media11.wmv"/><Relationship Id="rId34" Type="http://schemas.openxmlformats.org/officeDocument/2006/relationships/image" Target="../media/image7.jpeg"/><Relationship Id="rId42" Type="http://schemas.openxmlformats.org/officeDocument/2006/relationships/image" Target="../media/image15.png"/><Relationship Id="rId7" Type="http://schemas.microsoft.com/office/2007/relationships/media" Target="../media/media4.wmv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openxmlformats.org/officeDocument/2006/relationships/image" Target="file:///C:\contar.jpg" TargetMode="External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image" Target="../media/image5.png"/><Relationship Id="rId37" Type="http://schemas.openxmlformats.org/officeDocument/2006/relationships/image" Target="../media/image10.png"/><Relationship Id="rId40" Type="http://schemas.openxmlformats.org/officeDocument/2006/relationships/image" Target="../media/image13.png"/><Relationship Id="rId45" Type="http://schemas.openxmlformats.org/officeDocument/2006/relationships/image" Target="../media/image18.png"/><Relationship Id="rId5" Type="http://schemas.microsoft.com/office/2007/relationships/media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image" Target="../media/image2.jpeg"/><Relationship Id="rId36" Type="http://schemas.openxmlformats.org/officeDocument/2006/relationships/image" Target="../media/image9.png"/><Relationship Id="rId10" Type="http://schemas.openxmlformats.org/officeDocument/2006/relationships/video" Target="../media/media5.wmv"/><Relationship Id="rId19" Type="http://schemas.microsoft.com/office/2007/relationships/media" Target="../media/media10.wmv"/><Relationship Id="rId31" Type="http://schemas.openxmlformats.org/officeDocument/2006/relationships/image" Target="../media/image4.png"/><Relationship Id="rId44" Type="http://schemas.openxmlformats.org/officeDocument/2006/relationships/image" Target="../media/image17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hdphoto" Target="../media/hdphoto1.wdp"/><Relationship Id="rId30" Type="http://schemas.openxmlformats.org/officeDocument/2006/relationships/image" Target="../media/image3.png"/><Relationship Id="rId35" Type="http://schemas.openxmlformats.org/officeDocument/2006/relationships/image" Target="../media/image8.png"/><Relationship Id="rId43" Type="http://schemas.openxmlformats.org/officeDocument/2006/relationships/image" Target="../media/image16.png"/><Relationship Id="rId8" Type="http://schemas.openxmlformats.org/officeDocument/2006/relationships/video" Target="../media/media4.wmv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openxmlformats.org/officeDocument/2006/relationships/slideLayout" Target="../slideLayouts/slideLayout1.xml"/><Relationship Id="rId33" Type="http://schemas.openxmlformats.org/officeDocument/2006/relationships/image" Target="../media/image6.png"/><Relationship Id="rId38" Type="http://schemas.openxmlformats.org/officeDocument/2006/relationships/image" Target="../media/image11.png"/><Relationship Id="rId20" Type="http://schemas.openxmlformats.org/officeDocument/2006/relationships/video" Target="../media/media10.wmv"/><Relationship Id="rId41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26" Type="http://schemas.openxmlformats.org/officeDocument/2006/relationships/image" Target="../media/image1.png"/><Relationship Id="rId39" Type="http://schemas.openxmlformats.org/officeDocument/2006/relationships/image" Target="../media/image12.png"/><Relationship Id="rId21" Type="http://schemas.microsoft.com/office/2007/relationships/media" Target="../media/media11.wmv"/><Relationship Id="rId34" Type="http://schemas.openxmlformats.org/officeDocument/2006/relationships/image" Target="../media/image7.jpeg"/><Relationship Id="rId42" Type="http://schemas.openxmlformats.org/officeDocument/2006/relationships/image" Target="../media/image15.png"/><Relationship Id="rId7" Type="http://schemas.microsoft.com/office/2007/relationships/media" Target="../media/media4.wmv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openxmlformats.org/officeDocument/2006/relationships/image" Target="file:///C:\contar.jpg" TargetMode="External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image" Target="../media/image5.png"/><Relationship Id="rId37" Type="http://schemas.openxmlformats.org/officeDocument/2006/relationships/image" Target="../media/image10.png"/><Relationship Id="rId40" Type="http://schemas.openxmlformats.org/officeDocument/2006/relationships/image" Target="../media/image13.png"/><Relationship Id="rId45" Type="http://schemas.openxmlformats.org/officeDocument/2006/relationships/image" Target="../media/image18.png"/><Relationship Id="rId5" Type="http://schemas.microsoft.com/office/2007/relationships/media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image" Target="../media/image2.jpeg"/><Relationship Id="rId36" Type="http://schemas.openxmlformats.org/officeDocument/2006/relationships/image" Target="../media/image9.png"/><Relationship Id="rId10" Type="http://schemas.openxmlformats.org/officeDocument/2006/relationships/video" Target="../media/media5.wmv"/><Relationship Id="rId19" Type="http://schemas.microsoft.com/office/2007/relationships/media" Target="../media/media10.wmv"/><Relationship Id="rId31" Type="http://schemas.openxmlformats.org/officeDocument/2006/relationships/image" Target="../media/image4.png"/><Relationship Id="rId44" Type="http://schemas.openxmlformats.org/officeDocument/2006/relationships/image" Target="../media/image17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hdphoto" Target="../media/hdphoto1.wdp"/><Relationship Id="rId30" Type="http://schemas.openxmlformats.org/officeDocument/2006/relationships/image" Target="../media/image3.png"/><Relationship Id="rId35" Type="http://schemas.openxmlformats.org/officeDocument/2006/relationships/image" Target="../media/image8.png"/><Relationship Id="rId43" Type="http://schemas.openxmlformats.org/officeDocument/2006/relationships/image" Target="../media/image16.png"/><Relationship Id="rId8" Type="http://schemas.openxmlformats.org/officeDocument/2006/relationships/video" Target="../media/media4.wmv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openxmlformats.org/officeDocument/2006/relationships/slideLayout" Target="../slideLayouts/slideLayout1.xml"/><Relationship Id="rId33" Type="http://schemas.openxmlformats.org/officeDocument/2006/relationships/image" Target="../media/image6.png"/><Relationship Id="rId38" Type="http://schemas.openxmlformats.org/officeDocument/2006/relationships/image" Target="../media/image11.png"/><Relationship Id="rId20" Type="http://schemas.openxmlformats.org/officeDocument/2006/relationships/video" Target="../media/media10.wmv"/><Relationship Id="rId41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26" Type="http://schemas.openxmlformats.org/officeDocument/2006/relationships/image" Target="../media/image1.png"/><Relationship Id="rId39" Type="http://schemas.openxmlformats.org/officeDocument/2006/relationships/image" Target="../media/image12.png"/><Relationship Id="rId21" Type="http://schemas.microsoft.com/office/2007/relationships/media" Target="../media/media11.wmv"/><Relationship Id="rId34" Type="http://schemas.openxmlformats.org/officeDocument/2006/relationships/image" Target="../media/image7.jpeg"/><Relationship Id="rId42" Type="http://schemas.openxmlformats.org/officeDocument/2006/relationships/image" Target="../media/image15.png"/><Relationship Id="rId7" Type="http://schemas.microsoft.com/office/2007/relationships/media" Target="../media/media4.wmv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openxmlformats.org/officeDocument/2006/relationships/image" Target="file:///C:\contar.jpg" TargetMode="External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image" Target="../media/image5.png"/><Relationship Id="rId37" Type="http://schemas.openxmlformats.org/officeDocument/2006/relationships/image" Target="../media/image10.png"/><Relationship Id="rId40" Type="http://schemas.openxmlformats.org/officeDocument/2006/relationships/image" Target="../media/image13.png"/><Relationship Id="rId45" Type="http://schemas.openxmlformats.org/officeDocument/2006/relationships/image" Target="../media/image18.png"/><Relationship Id="rId5" Type="http://schemas.microsoft.com/office/2007/relationships/media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image" Target="../media/image2.jpeg"/><Relationship Id="rId36" Type="http://schemas.openxmlformats.org/officeDocument/2006/relationships/image" Target="../media/image9.png"/><Relationship Id="rId10" Type="http://schemas.openxmlformats.org/officeDocument/2006/relationships/video" Target="../media/media5.wmv"/><Relationship Id="rId19" Type="http://schemas.microsoft.com/office/2007/relationships/media" Target="../media/media10.wmv"/><Relationship Id="rId31" Type="http://schemas.openxmlformats.org/officeDocument/2006/relationships/image" Target="../media/image4.png"/><Relationship Id="rId44" Type="http://schemas.openxmlformats.org/officeDocument/2006/relationships/image" Target="../media/image17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hdphoto" Target="../media/hdphoto1.wdp"/><Relationship Id="rId30" Type="http://schemas.openxmlformats.org/officeDocument/2006/relationships/image" Target="../media/image3.png"/><Relationship Id="rId35" Type="http://schemas.openxmlformats.org/officeDocument/2006/relationships/image" Target="../media/image8.png"/><Relationship Id="rId43" Type="http://schemas.openxmlformats.org/officeDocument/2006/relationships/image" Target="../media/image16.png"/><Relationship Id="rId8" Type="http://schemas.openxmlformats.org/officeDocument/2006/relationships/video" Target="../media/media4.wmv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openxmlformats.org/officeDocument/2006/relationships/slideLayout" Target="../slideLayouts/slideLayout1.xml"/><Relationship Id="rId33" Type="http://schemas.openxmlformats.org/officeDocument/2006/relationships/image" Target="../media/image6.png"/><Relationship Id="rId38" Type="http://schemas.openxmlformats.org/officeDocument/2006/relationships/image" Target="../media/image11.png"/><Relationship Id="rId20" Type="http://schemas.openxmlformats.org/officeDocument/2006/relationships/video" Target="../media/media10.wmv"/><Relationship Id="rId41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26" Type="http://schemas.openxmlformats.org/officeDocument/2006/relationships/image" Target="../media/image1.png"/><Relationship Id="rId39" Type="http://schemas.openxmlformats.org/officeDocument/2006/relationships/image" Target="../media/image12.png"/><Relationship Id="rId21" Type="http://schemas.microsoft.com/office/2007/relationships/media" Target="../media/media11.wmv"/><Relationship Id="rId34" Type="http://schemas.openxmlformats.org/officeDocument/2006/relationships/image" Target="../media/image7.jpeg"/><Relationship Id="rId42" Type="http://schemas.openxmlformats.org/officeDocument/2006/relationships/image" Target="../media/image15.png"/><Relationship Id="rId7" Type="http://schemas.microsoft.com/office/2007/relationships/media" Target="../media/media4.wmv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openxmlformats.org/officeDocument/2006/relationships/image" Target="file:///C:\contar.jpg" TargetMode="External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image" Target="../media/image5.png"/><Relationship Id="rId37" Type="http://schemas.openxmlformats.org/officeDocument/2006/relationships/image" Target="../media/image10.png"/><Relationship Id="rId40" Type="http://schemas.openxmlformats.org/officeDocument/2006/relationships/image" Target="../media/image13.png"/><Relationship Id="rId45" Type="http://schemas.openxmlformats.org/officeDocument/2006/relationships/image" Target="../media/image18.png"/><Relationship Id="rId5" Type="http://schemas.microsoft.com/office/2007/relationships/media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image" Target="../media/image2.jpeg"/><Relationship Id="rId36" Type="http://schemas.openxmlformats.org/officeDocument/2006/relationships/image" Target="../media/image9.png"/><Relationship Id="rId10" Type="http://schemas.openxmlformats.org/officeDocument/2006/relationships/video" Target="../media/media5.wmv"/><Relationship Id="rId19" Type="http://schemas.microsoft.com/office/2007/relationships/media" Target="../media/media10.wmv"/><Relationship Id="rId31" Type="http://schemas.openxmlformats.org/officeDocument/2006/relationships/image" Target="../media/image4.png"/><Relationship Id="rId44" Type="http://schemas.openxmlformats.org/officeDocument/2006/relationships/image" Target="../media/image17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hdphoto" Target="../media/hdphoto1.wdp"/><Relationship Id="rId30" Type="http://schemas.openxmlformats.org/officeDocument/2006/relationships/image" Target="../media/image3.png"/><Relationship Id="rId35" Type="http://schemas.openxmlformats.org/officeDocument/2006/relationships/image" Target="../media/image8.png"/><Relationship Id="rId43" Type="http://schemas.openxmlformats.org/officeDocument/2006/relationships/image" Target="../media/image16.png"/><Relationship Id="rId8" Type="http://schemas.openxmlformats.org/officeDocument/2006/relationships/video" Target="../media/media4.wmv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openxmlformats.org/officeDocument/2006/relationships/slideLayout" Target="../slideLayouts/slideLayout1.xml"/><Relationship Id="rId33" Type="http://schemas.openxmlformats.org/officeDocument/2006/relationships/image" Target="../media/image6.png"/><Relationship Id="rId38" Type="http://schemas.openxmlformats.org/officeDocument/2006/relationships/image" Target="../media/image11.png"/><Relationship Id="rId20" Type="http://schemas.openxmlformats.org/officeDocument/2006/relationships/video" Target="../media/media10.wmv"/><Relationship Id="rId41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26" Type="http://schemas.openxmlformats.org/officeDocument/2006/relationships/image" Target="../media/image1.png"/><Relationship Id="rId39" Type="http://schemas.openxmlformats.org/officeDocument/2006/relationships/image" Target="../media/image12.png"/><Relationship Id="rId21" Type="http://schemas.microsoft.com/office/2007/relationships/media" Target="../media/media11.wmv"/><Relationship Id="rId34" Type="http://schemas.openxmlformats.org/officeDocument/2006/relationships/image" Target="../media/image7.jpeg"/><Relationship Id="rId42" Type="http://schemas.openxmlformats.org/officeDocument/2006/relationships/image" Target="../media/image15.png"/><Relationship Id="rId7" Type="http://schemas.microsoft.com/office/2007/relationships/media" Target="../media/media4.wmv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openxmlformats.org/officeDocument/2006/relationships/image" Target="file:///C:\contar.jpg" TargetMode="External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image" Target="../media/image5.png"/><Relationship Id="rId37" Type="http://schemas.openxmlformats.org/officeDocument/2006/relationships/image" Target="../media/image10.png"/><Relationship Id="rId40" Type="http://schemas.openxmlformats.org/officeDocument/2006/relationships/image" Target="../media/image13.png"/><Relationship Id="rId45" Type="http://schemas.openxmlformats.org/officeDocument/2006/relationships/image" Target="../media/image18.png"/><Relationship Id="rId5" Type="http://schemas.microsoft.com/office/2007/relationships/media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image" Target="../media/image2.jpeg"/><Relationship Id="rId36" Type="http://schemas.openxmlformats.org/officeDocument/2006/relationships/image" Target="../media/image9.png"/><Relationship Id="rId10" Type="http://schemas.openxmlformats.org/officeDocument/2006/relationships/video" Target="../media/media5.wmv"/><Relationship Id="rId19" Type="http://schemas.microsoft.com/office/2007/relationships/media" Target="../media/media10.wmv"/><Relationship Id="rId31" Type="http://schemas.openxmlformats.org/officeDocument/2006/relationships/image" Target="../media/image4.png"/><Relationship Id="rId44" Type="http://schemas.openxmlformats.org/officeDocument/2006/relationships/image" Target="../media/image17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hdphoto" Target="../media/hdphoto1.wdp"/><Relationship Id="rId30" Type="http://schemas.openxmlformats.org/officeDocument/2006/relationships/image" Target="../media/image3.png"/><Relationship Id="rId35" Type="http://schemas.openxmlformats.org/officeDocument/2006/relationships/image" Target="../media/image8.png"/><Relationship Id="rId43" Type="http://schemas.openxmlformats.org/officeDocument/2006/relationships/image" Target="../media/image16.png"/><Relationship Id="rId8" Type="http://schemas.openxmlformats.org/officeDocument/2006/relationships/video" Target="../media/media4.wmv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openxmlformats.org/officeDocument/2006/relationships/slideLayout" Target="../slideLayouts/slideLayout1.xml"/><Relationship Id="rId33" Type="http://schemas.openxmlformats.org/officeDocument/2006/relationships/image" Target="../media/image6.png"/><Relationship Id="rId38" Type="http://schemas.openxmlformats.org/officeDocument/2006/relationships/image" Target="../media/image11.png"/><Relationship Id="rId20" Type="http://schemas.openxmlformats.org/officeDocument/2006/relationships/video" Target="../media/media10.wmv"/><Relationship Id="rId4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video" Target="../media/media13.wmv"/><Relationship Id="rId21" Type="http://schemas.microsoft.com/office/2007/relationships/media" Target="../media/media11.wmv"/><Relationship Id="rId42" Type="http://schemas.openxmlformats.org/officeDocument/2006/relationships/video" Target="../media/media21.wmv"/><Relationship Id="rId47" Type="http://schemas.microsoft.com/office/2007/relationships/hdphoto" Target="../media/hdphoto1.wdp"/><Relationship Id="rId63" Type="http://schemas.openxmlformats.org/officeDocument/2006/relationships/image" Target="../media/image17.png"/><Relationship Id="rId68" Type="http://schemas.openxmlformats.org/officeDocument/2006/relationships/image" Target="../media/image22.png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microsoft.com/office/2007/relationships/media" Target="../media/media15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video" Target="../media/media16.wmv"/><Relationship Id="rId37" Type="http://schemas.microsoft.com/office/2007/relationships/media" Target="../media/media19.wmv"/><Relationship Id="rId40" Type="http://schemas.openxmlformats.org/officeDocument/2006/relationships/video" Target="../media/media20.wmv"/><Relationship Id="rId45" Type="http://schemas.openxmlformats.org/officeDocument/2006/relationships/slideLayout" Target="../slideLayouts/slideLayout1.xml"/><Relationship Id="rId53" Type="http://schemas.openxmlformats.org/officeDocument/2006/relationships/image" Target="../media/image6.png"/><Relationship Id="rId58" Type="http://schemas.openxmlformats.org/officeDocument/2006/relationships/image" Target="../media/image12.png"/><Relationship Id="rId66" Type="http://schemas.openxmlformats.org/officeDocument/2006/relationships/image" Target="../media/image20.png"/><Relationship Id="rId74" Type="http://schemas.openxmlformats.org/officeDocument/2006/relationships/image" Target="../media/image28.png"/><Relationship Id="rId5" Type="http://schemas.microsoft.com/office/2007/relationships/media" Target="../media/media3.wmv"/><Relationship Id="rId61" Type="http://schemas.openxmlformats.org/officeDocument/2006/relationships/image" Target="../media/image15.png"/><Relationship Id="rId19" Type="http://schemas.microsoft.com/office/2007/relationships/media" Target="../media/media10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media" Target="../media/media14.wmv"/><Relationship Id="rId30" Type="http://schemas.openxmlformats.org/officeDocument/2006/relationships/video" Target="../media/media15.wmv"/><Relationship Id="rId35" Type="http://schemas.microsoft.com/office/2007/relationships/media" Target="../media/media18.wmv"/><Relationship Id="rId43" Type="http://schemas.microsoft.com/office/2007/relationships/media" Target="../media/media22.wmv"/><Relationship Id="rId48" Type="http://schemas.openxmlformats.org/officeDocument/2006/relationships/image" Target="../media/image2.jpeg"/><Relationship Id="rId56" Type="http://schemas.openxmlformats.org/officeDocument/2006/relationships/image" Target="../media/image10.png"/><Relationship Id="rId64" Type="http://schemas.openxmlformats.org/officeDocument/2006/relationships/image" Target="../media/image18.png"/><Relationship Id="rId69" Type="http://schemas.openxmlformats.org/officeDocument/2006/relationships/image" Target="../media/image23.png"/><Relationship Id="rId8" Type="http://schemas.openxmlformats.org/officeDocument/2006/relationships/video" Target="../media/media4.wmv"/><Relationship Id="rId51" Type="http://schemas.openxmlformats.org/officeDocument/2006/relationships/image" Target="../media/image4.png"/><Relationship Id="rId72" Type="http://schemas.openxmlformats.org/officeDocument/2006/relationships/image" Target="../media/image26.png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microsoft.com/office/2007/relationships/media" Target="../media/media13.wmv"/><Relationship Id="rId33" Type="http://schemas.microsoft.com/office/2007/relationships/media" Target="../media/media17.wmv"/><Relationship Id="rId38" Type="http://schemas.openxmlformats.org/officeDocument/2006/relationships/video" Target="../media/media19.wmv"/><Relationship Id="rId46" Type="http://schemas.openxmlformats.org/officeDocument/2006/relationships/image" Target="../media/image1.png"/><Relationship Id="rId59" Type="http://schemas.openxmlformats.org/officeDocument/2006/relationships/image" Target="../media/image13.png"/><Relationship Id="rId67" Type="http://schemas.openxmlformats.org/officeDocument/2006/relationships/image" Target="../media/image21.png"/><Relationship Id="rId20" Type="http://schemas.openxmlformats.org/officeDocument/2006/relationships/video" Target="../media/media10.wmv"/><Relationship Id="rId41" Type="http://schemas.microsoft.com/office/2007/relationships/media" Target="../media/media21.wmv"/><Relationship Id="rId54" Type="http://schemas.openxmlformats.org/officeDocument/2006/relationships/image" Target="../media/image7.jpeg"/><Relationship Id="rId62" Type="http://schemas.openxmlformats.org/officeDocument/2006/relationships/image" Target="../media/image16.png"/><Relationship Id="rId70" Type="http://schemas.openxmlformats.org/officeDocument/2006/relationships/image" Target="../media/image24.png"/><Relationship Id="rId75" Type="http://schemas.openxmlformats.org/officeDocument/2006/relationships/image" Target="../media/image29.png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video" Target="../media/media14.wmv"/><Relationship Id="rId36" Type="http://schemas.openxmlformats.org/officeDocument/2006/relationships/video" Target="../media/media18.wmv"/><Relationship Id="rId49" Type="http://schemas.openxmlformats.org/officeDocument/2006/relationships/image" Target="file:///C:\contar.jpg" TargetMode="External"/><Relationship Id="rId57" Type="http://schemas.openxmlformats.org/officeDocument/2006/relationships/image" Target="../media/image11.png"/><Relationship Id="rId10" Type="http://schemas.openxmlformats.org/officeDocument/2006/relationships/video" Target="../media/media5.wmv"/><Relationship Id="rId31" Type="http://schemas.microsoft.com/office/2007/relationships/media" Target="../media/media16.wmv"/><Relationship Id="rId44" Type="http://schemas.openxmlformats.org/officeDocument/2006/relationships/video" Target="../media/media22.wmv"/><Relationship Id="rId52" Type="http://schemas.openxmlformats.org/officeDocument/2006/relationships/image" Target="../media/image5.png"/><Relationship Id="rId60" Type="http://schemas.openxmlformats.org/officeDocument/2006/relationships/image" Target="../media/image14.png"/><Relationship Id="rId65" Type="http://schemas.openxmlformats.org/officeDocument/2006/relationships/image" Target="../media/image19.png"/><Relationship Id="rId73" Type="http://schemas.openxmlformats.org/officeDocument/2006/relationships/image" Target="../media/image27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39" Type="http://schemas.microsoft.com/office/2007/relationships/media" Target="../media/media20.wmv"/><Relationship Id="rId34" Type="http://schemas.openxmlformats.org/officeDocument/2006/relationships/video" Target="../media/media17.wmv"/><Relationship Id="rId50" Type="http://schemas.openxmlformats.org/officeDocument/2006/relationships/image" Target="../media/image3.png"/><Relationship Id="rId55" Type="http://schemas.openxmlformats.org/officeDocument/2006/relationships/image" Target="../media/image9.png"/><Relationship Id="rId7" Type="http://schemas.microsoft.com/office/2007/relationships/media" Target="../media/media4.wmv"/><Relationship Id="rId71" Type="http://schemas.openxmlformats.org/officeDocument/2006/relationships/image" Target="../media/image2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26" Type="http://schemas.openxmlformats.org/officeDocument/2006/relationships/image" Target="../media/image1.png"/><Relationship Id="rId39" Type="http://schemas.openxmlformats.org/officeDocument/2006/relationships/image" Target="../media/image12.png"/><Relationship Id="rId21" Type="http://schemas.microsoft.com/office/2007/relationships/media" Target="../media/media11.wmv"/><Relationship Id="rId34" Type="http://schemas.openxmlformats.org/officeDocument/2006/relationships/image" Target="../media/image7.jpeg"/><Relationship Id="rId42" Type="http://schemas.openxmlformats.org/officeDocument/2006/relationships/image" Target="../media/image15.png"/><Relationship Id="rId7" Type="http://schemas.microsoft.com/office/2007/relationships/media" Target="../media/media4.wmv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openxmlformats.org/officeDocument/2006/relationships/image" Target="file:///C:\contar.jpg" TargetMode="External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image" Target="../media/image5.png"/><Relationship Id="rId37" Type="http://schemas.openxmlformats.org/officeDocument/2006/relationships/image" Target="../media/image10.png"/><Relationship Id="rId40" Type="http://schemas.openxmlformats.org/officeDocument/2006/relationships/image" Target="../media/image13.png"/><Relationship Id="rId45" Type="http://schemas.openxmlformats.org/officeDocument/2006/relationships/image" Target="../media/image18.png"/><Relationship Id="rId5" Type="http://schemas.microsoft.com/office/2007/relationships/media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image" Target="../media/image2.jpeg"/><Relationship Id="rId36" Type="http://schemas.openxmlformats.org/officeDocument/2006/relationships/image" Target="../media/image9.png"/><Relationship Id="rId10" Type="http://schemas.openxmlformats.org/officeDocument/2006/relationships/video" Target="../media/media5.wmv"/><Relationship Id="rId19" Type="http://schemas.microsoft.com/office/2007/relationships/media" Target="../media/media10.wmv"/><Relationship Id="rId31" Type="http://schemas.openxmlformats.org/officeDocument/2006/relationships/image" Target="../media/image4.png"/><Relationship Id="rId44" Type="http://schemas.openxmlformats.org/officeDocument/2006/relationships/image" Target="../media/image17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hdphoto" Target="../media/hdphoto1.wdp"/><Relationship Id="rId30" Type="http://schemas.openxmlformats.org/officeDocument/2006/relationships/image" Target="../media/image3.png"/><Relationship Id="rId35" Type="http://schemas.openxmlformats.org/officeDocument/2006/relationships/image" Target="../media/image8.png"/><Relationship Id="rId43" Type="http://schemas.openxmlformats.org/officeDocument/2006/relationships/image" Target="../media/image16.png"/><Relationship Id="rId8" Type="http://schemas.openxmlformats.org/officeDocument/2006/relationships/video" Target="../media/media4.wmv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openxmlformats.org/officeDocument/2006/relationships/slideLayout" Target="../slideLayouts/slideLayout1.xml"/><Relationship Id="rId33" Type="http://schemas.openxmlformats.org/officeDocument/2006/relationships/image" Target="../media/image6.png"/><Relationship Id="rId38" Type="http://schemas.openxmlformats.org/officeDocument/2006/relationships/image" Target="../media/image11.png"/><Relationship Id="rId20" Type="http://schemas.openxmlformats.org/officeDocument/2006/relationships/video" Target="../media/media10.wmv"/><Relationship Id="rId41" Type="http://schemas.openxmlformats.org/officeDocument/2006/relationships/image" Target="../media/image1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26" Type="http://schemas.openxmlformats.org/officeDocument/2006/relationships/image" Target="../media/image1.png"/><Relationship Id="rId39" Type="http://schemas.openxmlformats.org/officeDocument/2006/relationships/image" Target="../media/image12.png"/><Relationship Id="rId21" Type="http://schemas.microsoft.com/office/2007/relationships/media" Target="../media/media11.wmv"/><Relationship Id="rId34" Type="http://schemas.openxmlformats.org/officeDocument/2006/relationships/image" Target="../media/image7.jpeg"/><Relationship Id="rId42" Type="http://schemas.openxmlformats.org/officeDocument/2006/relationships/image" Target="../media/image15.png"/><Relationship Id="rId7" Type="http://schemas.microsoft.com/office/2007/relationships/media" Target="../media/media4.wmv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openxmlformats.org/officeDocument/2006/relationships/image" Target="file:///C:\contar.jpg" TargetMode="External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image" Target="../media/image5.png"/><Relationship Id="rId37" Type="http://schemas.openxmlformats.org/officeDocument/2006/relationships/image" Target="../media/image10.png"/><Relationship Id="rId40" Type="http://schemas.openxmlformats.org/officeDocument/2006/relationships/image" Target="../media/image13.png"/><Relationship Id="rId45" Type="http://schemas.openxmlformats.org/officeDocument/2006/relationships/image" Target="../media/image18.png"/><Relationship Id="rId5" Type="http://schemas.microsoft.com/office/2007/relationships/media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image" Target="../media/image2.jpeg"/><Relationship Id="rId36" Type="http://schemas.openxmlformats.org/officeDocument/2006/relationships/image" Target="../media/image9.png"/><Relationship Id="rId10" Type="http://schemas.openxmlformats.org/officeDocument/2006/relationships/video" Target="../media/media5.wmv"/><Relationship Id="rId19" Type="http://schemas.microsoft.com/office/2007/relationships/media" Target="../media/media10.wmv"/><Relationship Id="rId31" Type="http://schemas.openxmlformats.org/officeDocument/2006/relationships/image" Target="../media/image4.png"/><Relationship Id="rId44" Type="http://schemas.openxmlformats.org/officeDocument/2006/relationships/image" Target="../media/image17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hdphoto" Target="../media/hdphoto1.wdp"/><Relationship Id="rId30" Type="http://schemas.openxmlformats.org/officeDocument/2006/relationships/image" Target="../media/image3.png"/><Relationship Id="rId35" Type="http://schemas.openxmlformats.org/officeDocument/2006/relationships/image" Target="../media/image8.png"/><Relationship Id="rId43" Type="http://schemas.openxmlformats.org/officeDocument/2006/relationships/image" Target="../media/image16.png"/><Relationship Id="rId8" Type="http://schemas.openxmlformats.org/officeDocument/2006/relationships/video" Target="../media/media4.wmv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openxmlformats.org/officeDocument/2006/relationships/slideLayout" Target="../slideLayouts/slideLayout1.xml"/><Relationship Id="rId33" Type="http://schemas.openxmlformats.org/officeDocument/2006/relationships/image" Target="../media/image6.png"/><Relationship Id="rId38" Type="http://schemas.openxmlformats.org/officeDocument/2006/relationships/image" Target="../media/image11.png"/><Relationship Id="rId20" Type="http://schemas.openxmlformats.org/officeDocument/2006/relationships/video" Target="../media/media10.wmv"/><Relationship Id="rId41" Type="http://schemas.openxmlformats.org/officeDocument/2006/relationships/image" Target="../media/image1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26" Type="http://schemas.openxmlformats.org/officeDocument/2006/relationships/image" Target="../media/image1.png"/><Relationship Id="rId39" Type="http://schemas.openxmlformats.org/officeDocument/2006/relationships/image" Target="../media/image12.png"/><Relationship Id="rId21" Type="http://schemas.microsoft.com/office/2007/relationships/media" Target="../media/media11.wmv"/><Relationship Id="rId34" Type="http://schemas.openxmlformats.org/officeDocument/2006/relationships/image" Target="../media/image7.jpeg"/><Relationship Id="rId42" Type="http://schemas.openxmlformats.org/officeDocument/2006/relationships/image" Target="../media/image15.png"/><Relationship Id="rId7" Type="http://schemas.microsoft.com/office/2007/relationships/media" Target="../media/media4.wmv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openxmlformats.org/officeDocument/2006/relationships/image" Target="file:///C:\contar.jpg" TargetMode="External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image" Target="../media/image5.png"/><Relationship Id="rId37" Type="http://schemas.openxmlformats.org/officeDocument/2006/relationships/image" Target="../media/image10.png"/><Relationship Id="rId40" Type="http://schemas.openxmlformats.org/officeDocument/2006/relationships/image" Target="../media/image13.png"/><Relationship Id="rId45" Type="http://schemas.openxmlformats.org/officeDocument/2006/relationships/image" Target="../media/image18.png"/><Relationship Id="rId5" Type="http://schemas.microsoft.com/office/2007/relationships/media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image" Target="../media/image2.jpeg"/><Relationship Id="rId36" Type="http://schemas.openxmlformats.org/officeDocument/2006/relationships/image" Target="../media/image9.png"/><Relationship Id="rId10" Type="http://schemas.openxmlformats.org/officeDocument/2006/relationships/video" Target="../media/media5.wmv"/><Relationship Id="rId19" Type="http://schemas.microsoft.com/office/2007/relationships/media" Target="../media/media10.wmv"/><Relationship Id="rId31" Type="http://schemas.openxmlformats.org/officeDocument/2006/relationships/image" Target="../media/image4.png"/><Relationship Id="rId44" Type="http://schemas.openxmlformats.org/officeDocument/2006/relationships/image" Target="../media/image17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hdphoto" Target="../media/hdphoto1.wdp"/><Relationship Id="rId30" Type="http://schemas.openxmlformats.org/officeDocument/2006/relationships/image" Target="../media/image3.png"/><Relationship Id="rId35" Type="http://schemas.openxmlformats.org/officeDocument/2006/relationships/image" Target="../media/image8.png"/><Relationship Id="rId43" Type="http://schemas.openxmlformats.org/officeDocument/2006/relationships/image" Target="../media/image16.png"/><Relationship Id="rId8" Type="http://schemas.openxmlformats.org/officeDocument/2006/relationships/video" Target="../media/media4.wmv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openxmlformats.org/officeDocument/2006/relationships/slideLayout" Target="../slideLayouts/slideLayout1.xml"/><Relationship Id="rId33" Type="http://schemas.openxmlformats.org/officeDocument/2006/relationships/image" Target="../media/image6.png"/><Relationship Id="rId38" Type="http://schemas.openxmlformats.org/officeDocument/2006/relationships/image" Target="../media/image11.png"/><Relationship Id="rId20" Type="http://schemas.openxmlformats.org/officeDocument/2006/relationships/video" Target="../media/media10.wmv"/><Relationship Id="rId41" Type="http://schemas.openxmlformats.org/officeDocument/2006/relationships/image" Target="../media/image1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26" Type="http://schemas.openxmlformats.org/officeDocument/2006/relationships/image" Target="../media/image1.png"/><Relationship Id="rId39" Type="http://schemas.openxmlformats.org/officeDocument/2006/relationships/image" Target="../media/image12.png"/><Relationship Id="rId21" Type="http://schemas.microsoft.com/office/2007/relationships/media" Target="../media/media11.wmv"/><Relationship Id="rId34" Type="http://schemas.openxmlformats.org/officeDocument/2006/relationships/image" Target="../media/image7.jpeg"/><Relationship Id="rId42" Type="http://schemas.openxmlformats.org/officeDocument/2006/relationships/image" Target="../media/image15.png"/><Relationship Id="rId7" Type="http://schemas.microsoft.com/office/2007/relationships/media" Target="../media/media4.wmv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openxmlformats.org/officeDocument/2006/relationships/image" Target="file:///C:\contar.jpg" TargetMode="External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image" Target="../media/image5.png"/><Relationship Id="rId37" Type="http://schemas.openxmlformats.org/officeDocument/2006/relationships/image" Target="../media/image10.png"/><Relationship Id="rId40" Type="http://schemas.openxmlformats.org/officeDocument/2006/relationships/image" Target="../media/image13.png"/><Relationship Id="rId45" Type="http://schemas.openxmlformats.org/officeDocument/2006/relationships/image" Target="../media/image18.png"/><Relationship Id="rId5" Type="http://schemas.microsoft.com/office/2007/relationships/media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image" Target="../media/image2.jpeg"/><Relationship Id="rId36" Type="http://schemas.openxmlformats.org/officeDocument/2006/relationships/image" Target="../media/image9.png"/><Relationship Id="rId10" Type="http://schemas.openxmlformats.org/officeDocument/2006/relationships/video" Target="../media/media5.wmv"/><Relationship Id="rId19" Type="http://schemas.microsoft.com/office/2007/relationships/media" Target="../media/media10.wmv"/><Relationship Id="rId31" Type="http://schemas.openxmlformats.org/officeDocument/2006/relationships/image" Target="../media/image4.png"/><Relationship Id="rId44" Type="http://schemas.openxmlformats.org/officeDocument/2006/relationships/image" Target="../media/image17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hdphoto" Target="../media/hdphoto1.wdp"/><Relationship Id="rId30" Type="http://schemas.openxmlformats.org/officeDocument/2006/relationships/image" Target="../media/image3.png"/><Relationship Id="rId35" Type="http://schemas.openxmlformats.org/officeDocument/2006/relationships/image" Target="../media/image8.png"/><Relationship Id="rId43" Type="http://schemas.openxmlformats.org/officeDocument/2006/relationships/image" Target="../media/image16.png"/><Relationship Id="rId8" Type="http://schemas.openxmlformats.org/officeDocument/2006/relationships/video" Target="../media/media4.wmv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openxmlformats.org/officeDocument/2006/relationships/slideLayout" Target="../slideLayouts/slideLayout1.xml"/><Relationship Id="rId33" Type="http://schemas.openxmlformats.org/officeDocument/2006/relationships/image" Target="../media/image6.png"/><Relationship Id="rId38" Type="http://schemas.openxmlformats.org/officeDocument/2006/relationships/image" Target="../media/image11.png"/><Relationship Id="rId20" Type="http://schemas.openxmlformats.org/officeDocument/2006/relationships/video" Target="../media/media10.wmv"/><Relationship Id="rId41" Type="http://schemas.openxmlformats.org/officeDocument/2006/relationships/image" Target="../media/image1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26" Type="http://schemas.openxmlformats.org/officeDocument/2006/relationships/image" Target="../media/image1.png"/><Relationship Id="rId39" Type="http://schemas.openxmlformats.org/officeDocument/2006/relationships/image" Target="../media/image12.png"/><Relationship Id="rId21" Type="http://schemas.microsoft.com/office/2007/relationships/media" Target="../media/media11.wmv"/><Relationship Id="rId34" Type="http://schemas.openxmlformats.org/officeDocument/2006/relationships/image" Target="../media/image7.jpeg"/><Relationship Id="rId42" Type="http://schemas.openxmlformats.org/officeDocument/2006/relationships/image" Target="../media/image15.png"/><Relationship Id="rId7" Type="http://schemas.microsoft.com/office/2007/relationships/media" Target="../media/media4.wmv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openxmlformats.org/officeDocument/2006/relationships/image" Target="file:///C:\contar.jpg" TargetMode="External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image" Target="../media/image5.png"/><Relationship Id="rId37" Type="http://schemas.openxmlformats.org/officeDocument/2006/relationships/image" Target="../media/image10.png"/><Relationship Id="rId40" Type="http://schemas.openxmlformats.org/officeDocument/2006/relationships/image" Target="../media/image13.png"/><Relationship Id="rId45" Type="http://schemas.openxmlformats.org/officeDocument/2006/relationships/image" Target="../media/image18.png"/><Relationship Id="rId5" Type="http://schemas.microsoft.com/office/2007/relationships/media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image" Target="../media/image2.jpeg"/><Relationship Id="rId36" Type="http://schemas.openxmlformats.org/officeDocument/2006/relationships/image" Target="../media/image9.png"/><Relationship Id="rId10" Type="http://schemas.openxmlformats.org/officeDocument/2006/relationships/video" Target="../media/media5.wmv"/><Relationship Id="rId19" Type="http://schemas.microsoft.com/office/2007/relationships/media" Target="../media/media10.wmv"/><Relationship Id="rId31" Type="http://schemas.openxmlformats.org/officeDocument/2006/relationships/image" Target="../media/image4.png"/><Relationship Id="rId44" Type="http://schemas.openxmlformats.org/officeDocument/2006/relationships/image" Target="../media/image17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hdphoto" Target="../media/hdphoto1.wdp"/><Relationship Id="rId30" Type="http://schemas.openxmlformats.org/officeDocument/2006/relationships/image" Target="../media/image3.png"/><Relationship Id="rId35" Type="http://schemas.openxmlformats.org/officeDocument/2006/relationships/image" Target="../media/image8.png"/><Relationship Id="rId43" Type="http://schemas.openxmlformats.org/officeDocument/2006/relationships/image" Target="../media/image16.png"/><Relationship Id="rId8" Type="http://schemas.openxmlformats.org/officeDocument/2006/relationships/video" Target="../media/media4.wmv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openxmlformats.org/officeDocument/2006/relationships/slideLayout" Target="../slideLayouts/slideLayout1.xml"/><Relationship Id="rId33" Type="http://schemas.openxmlformats.org/officeDocument/2006/relationships/image" Target="../media/image6.png"/><Relationship Id="rId38" Type="http://schemas.openxmlformats.org/officeDocument/2006/relationships/image" Target="../media/image11.png"/><Relationship Id="rId20" Type="http://schemas.openxmlformats.org/officeDocument/2006/relationships/video" Target="../media/media10.wmv"/><Relationship Id="rId4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26" Type="http://schemas.openxmlformats.org/officeDocument/2006/relationships/image" Target="../media/image1.png"/><Relationship Id="rId39" Type="http://schemas.openxmlformats.org/officeDocument/2006/relationships/image" Target="../media/image12.png"/><Relationship Id="rId21" Type="http://schemas.microsoft.com/office/2007/relationships/media" Target="../media/media11.wmv"/><Relationship Id="rId34" Type="http://schemas.openxmlformats.org/officeDocument/2006/relationships/image" Target="../media/image7.jpeg"/><Relationship Id="rId42" Type="http://schemas.openxmlformats.org/officeDocument/2006/relationships/image" Target="../media/image15.png"/><Relationship Id="rId7" Type="http://schemas.microsoft.com/office/2007/relationships/media" Target="../media/media4.wmv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openxmlformats.org/officeDocument/2006/relationships/image" Target="file:///C:\contar.jpg" TargetMode="External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image" Target="../media/image5.png"/><Relationship Id="rId37" Type="http://schemas.openxmlformats.org/officeDocument/2006/relationships/image" Target="../media/image10.png"/><Relationship Id="rId40" Type="http://schemas.openxmlformats.org/officeDocument/2006/relationships/image" Target="../media/image13.png"/><Relationship Id="rId45" Type="http://schemas.openxmlformats.org/officeDocument/2006/relationships/image" Target="../media/image18.png"/><Relationship Id="rId5" Type="http://schemas.microsoft.com/office/2007/relationships/media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image" Target="../media/image2.jpeg"/><Relationship Id="rId36" Type="http://schemas.openxmlformats.org/officeDocument/2006/relationships/image" Target="../media/image9.png"/><Relationship Id="rId10" Type="http://schemas.openxmlformats.org/officeDocument/2006/relationships/video" Target="../media/media5.wmv"/><Relationship Id="rId19" Type="http://schemas.microsoft.com/office/2007/relationships/media" Target="../media/media10.wmv"/><Relationship Id="rId31" Type="http://schemas.openxmlformats.org/officeDocument/2006/relationships/image" Target="../media/image4.png"/><Relationship Id="rId44" Type="http://schemas.openxmlformats.org/officeDocument/2006/relationships/image" Target="../media/image17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hdphoto" Target="../media/hdphoto1.wdp"/><Relationship Id="rId30" Type="http://schemas.openxmlformats.org/officeDocument/2006/relationships/image" Target="../media/image3.png"/><Relationship Id="rId35" Type="http://schemas.openxmlformats.org/officeDocument/2006/relationships/image" Target="../media/image8.png"/><Relationship Id="rId43" Type="http://schemas.openxmlformats.org/officeDocument/2006/relationships/image" Target="../media/image16.png"/><Relationship Id="rId8" Type="http://schemas.openxmlformats.org/officeDocument/2006/relationships/video" Target="../media/media4.wmv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openxmlformats.org/officeDocument/2006/relationships/slideLayout" Target="../slideLayouts/slideLayout1.xml"/><Relationship Id="rId33" Type="http://schemas.openxmlformats.org/officeDocument/2006/relationships/image" Target="../media/image6.png"/><Relationship Id="rId38" Type="http://schemas.openxmlformats.org/officeDocument/2006/relationships/image" Target="../media/image11.png"/><Relationship Id="rId20" Type="http://schemas.openxmlformats.org/officeDocument/2006/relationships/video" Target="../media/media10.wmv"/><Relationship Id="rId41" Type="http://schemas.openxmlformats.org/officeDocument/2006/relationships/image" Target="../media/image14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26" Type="http://schemas.openxmlformats.org/officeDocument/2006/relationships/image" Target="../media/image1.png"/><Relationship Id="rId39" Type="http://schemas.openxmlformats.org/officeDocument/2006/relationships/image" Target="../media/image12.png"/><Relationship Id="rId21" Type="http://schemas.microsoft.com/office/2007/relationships/media" Target="../media/media11.wmv"/><Relationship Id="rId34" Type="http://schemas.openxmlformats.org/officeDocument/2006/relationships/image" Target="../media/image7.jpeg"/><Relationship Id="rId42" Type="http://schemas.openxmlformats.org/officeDocument/2006/relationships/image" Target="../media/image15.png"/><Relationship Id="rId7" Type="http://schemas.microsoft.com/office/2007/relationships/media" Target="../media/media4.wmv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openxmlformats.org/officeDocument/2006/relationships/image" Target="file:///C:\contar.jpg" TargetMode="External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image" Target="../media/image5.png"/><Relationship Id="rId37" Type="http://schemas.openxmlformats.org/officeDocument/2006/relationships/image" Target="../media/image10.png"/><Relationship Id="rId40" Type="http://schemas.openxmlformats.org/officeDocument/2006/relationships/image" Target="../media/image13.png"/><Relationship Id="rId45" Type="http://schemas.openxmlformats.org/officeDocument/2006/relationships/image" Target="../media/image18.png"/><Relationship Id="rId5" Type="http://schemas.microsoft.com/office/2007/relationships/media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image" Target="../media/image2.jpeg"/><Relationship Id="rId36" Type="http://schemas.openxmlformats.org/officeDocument/2006/relationships/image" Target="../media/image9.png"/><Relationship Id="rId10" Type="http://schemas.openxmlformats.org/officeDocument/2006/relationships/video" Target="../media/media5.wmv"/><Relationship Id="rId19" Type="http://schemas.microsoft.com/office/2007/relationships/media" Target="../media/media10.wmv"/><Relationship Id="rId31" Type="http://schemas.openxmlformats.org/officeDocument/2006/relationships/image" Target="../media/image4.png"/><Relationship Id="rId44" Type="http://schemas.openxmlformats.org/officeDocument/2006/relationships/image" Target="../media/image17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hdphoto" Target="../media/hdphoto1.wdp"/><Relationship Id="rId30" Type="http://schemas.openxmlformats.org/officeDocument/2006/relationships/image" Target="../media/image3.png"/><Relationship Id="rId35" Type="http://schemas.openxmlformats.org/officeDocument/2006/relationships/image" Target="../media/image8.png"/><Relationship Id="rId43" Type="http://schemas.openxmlformats.org/officeDocument/2006/relationships/image" Target="../media/image16.png"/><Relationship Id="rId8" Type="http://schemas.openxmlformats.org/officeDocument/2006/relationships/video" Target="../media/media4.wmv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openxmlformats.org/officeDocument/2006/relationships/slideLayout" Target="../slideLayouts/slideLayout1.xml"/><Relationship Id="rId33" Type="http://schemas.openxmlformats.org/officeDocument/2006/relationships/image" Target="../media/image6.png"/><Relationship Id="rId38" Type="http://schemas.openxmlformats.org/officeDocument/2006/relationships/image" Target="../media/image11.png"/><Relationship Id="rId20" Type="http://schemas.openxmlformats.org/officeDocument/2006/relationships/video" Target="../media/media10.wmv"/><Relationship Id="rId41" Type="http://schemas.openxmlformats.org/officeDocument/2006/relationships/image" Target="../media/image14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26" Type="http://schemas.openxmlformats.org/officeDocument/2006/relationships/image" Target="../media/image1.png"/><Relationship Id="rId39" Type="http://schemas.openxmlformats.org/officeDocument/2006/relationships/image" Target="../media/image12.png"/><Relationship Id="rId21" Type="http://schemas.microsoft.com/office/2007/relationships/media" Target="../media/media11.wmv"/><Relationship Id="rId34" Type="http://schemas.openxmlformats.org/officeDocument/2006/relationships/image" Target="../media/image7.jpeg"/><Relationship Id="rId42" Type="http://schemas.openxmlformats.org/officeDocument/2006/relationships/image" Target="../media/image15.png"/><Relationship Id="rId7" Type="http://schemas.microsoft.com/office/2007/relationships/media" Target="../media/media4.wmv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openxmlformats.org/officeDocument/2006/relationships/image" Target="file:///C:\contar.jpg" TargetMode="External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image" Target="../media/image5.png"/><Relationship Id="rId37" Type="http://schemas.openxmlformats.org/officeDocument/2006/relationships/image" Target="../media/image10.png"/><Relationship Id="rId40" Type="http://schemas.openxmlformats.org/officeDocument/2006/relationships/image" Target="../media/image13.png"/><Relationship Id="rId45" Type="http://schemas.openxmlformats.org/officeDocument/2006/relationships/image" Target="../media/image18.png"/><Relationship Id="rId5" Type="http://schemas.microsoft.com/office/2007/relationships/media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image" Target="../media/image2.jpeg"/><Relationship Id="rId36" Type="http://schemas.openxmlformats.org/officeDocument/2006/relationships/image" Target="../media/image9.png"/><Relationship Id="rId10" Type="http://schemas.openxmlformats.org/officeDocument/2006/relationships/video" Target="../media/media5.wmv"/><Relationship Id="rId19" Type="http://schemas.microsoft.com/office/2007/relationships/media" Target="../media/media10.wmv"/><Relationship Id="rId31" Type="http://schemas.openxmlformats.org/officeDocument/2006/relationships/image" Target="../media/image4.png"/><Relationship Id="rId44" Type="http://schemas.openxmlformats.org/officeDocument/2006/relationships/image" Target="../media/image17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hdphoto" Target="../media/hdphoto1.wdp"/><Relationship Id="rId30" Type="http://schemas.openxmlformats.org/officeDocument/2006/relationships/image" Target="../media/image3.png"/><Relationship Id="rId35" Type="http://schemas.openxmlformats.org/officeDocument/2006/relationships/image" Target="../media/image8.png"/><Relationship Id="rId43" Type="http://schemas.openxmlformats.org/officeDocument/2006/relationships/image" Target="../media/image16.png"/><Relationship Id="rId8" Type="http://schemas.openxmlformats.org/officeDocument/2006/relationships/video" Target="../media/media4.wmv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openxmlformats.org/officeDocument/2006/relationships/slideLayout" Target="../slideLayouts/slideLayout1.xml"/><Relationship Id="rId33" Type="http://schemas.openxmlformats.org/officeDocument/2006/relationships/image" Target="../media/image6.png"/><Relationship Id="rId38" Type="http://schemas.openxmlformats.org/officeDocument/2006/relationships/image" Target="../media/image11.png"/><Relationship Id="rId20" Type="http://schemas.openxmlformats.org/officeDocument/2006/relationships/video" Target="../media/media10.wmv"/><Relationship Id="rId41" Type="http://schemas.openxmlformats.org/officeDocument/2006/relationships/image" Target="../media/image14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26" Type="http://schemas.openxmlformats.org/officeDocument/2006/relationships/image" Target="../media/image1.png"/><Relationship Id="rId39" Type="http://schemas.openxmlformats.org/officeDocument/2006/relationships/image" Target="../media/image12.png"/><Relationship Id="rId21" Type="http://schemas.microsoft.com/office/2007/relationships/media" Target="../media/media11.wmv"/><Relationship Id="rId34" Type="http://schemas.openxmlformats.org/officeDocument/2006/relationships/image" Target="../media/image7.jpeg"/><Relationship Id="rId42" Type="http://schemas.openxmlformats.org/officeDocument/2006/relationships/image" Target="../media/image15.png"/><Relationship Id="rId7" Type="http://schemas.microsoft.com/office/2007/relationships/media" Target="../media/media4.wmv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openxmlformats.org/officeDocument/2006/relationships/image" Target="file:///C:\contar.jpg" TargetMode="External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image" Target="../media/image5.png"/><Relationship Id="rId37" Type="http://schemas.openxmlformats.org/officeDocument/2006/relationships/image" Target="../media/image10.png"/><Relationship Id="rId40" Type="http://schemas.openxmlformats.org/officeDocument/2006/relationships/image" Target="../media/image13.png"/><Relationship Id="rId45" Type="http://schemas.openxmlformats.org/officeDocument/2006/relationships/image" Target="../media/image18.png"/><Relationship Id="rId5" Type="http://schemas.microsoft.com/office/2007/relationships/media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image" Target="../media/image2.jpeg"/><Relationship Id="rId36" Type="http://schemas.openxmlformats.org/officeDocument/2006/relationships/image" Target="../media/image9.png"/><Relationship Id="rId10" Type="http://schemas.openxmlformats.org/officeDocument/2006/relationships/video" Target="../media/media5.wmv"/><Relationship Id="rId19" Type="http://schemas.microsoft.com/office/2007/relationships/media" Target="../media/media10.wmv"/><Relationship Id="rId31" Type="http://schemas.openxmlformats.org/officeDocument/2006/relationships/image" Target="../media/image4.png"/><Relationship Id="rId44" Type="http://schemas.openxmlformats.org/officeDocument/2006/relationships/image" Target="../media/image17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hdphoto" Target="../media/hdphoto1.wdp"/><Relationship Id="rId30" Type="http://schemas.openxmlformats.org/officeDocument/2006/relationships/image" Target="../media/image3.png"/><Relationship Id="rId35" Type="http://schemas.openxmlformats.org/officeDocument/2006/relationships/image" Target="../media/image8.png"/><Relationship Id="rId43" Type="http://schemas.openxmlformats.org/officeDocument/2006/relationships/image" Target="../media/image16.png"/><Relationship Id="rId8" Type="http://schemas.openxmlformats.org/officeDocument/2006/relationships/video" Target="../media/media4.wmv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openxmlformats.org/officeDocument/2006/relationships/slideLayout" Target="../slideLayouts/slideLayout1.xml"/><Relationship Id="rId33" Type="http://schemas.openxmlformats.org/officeDocument/2006/relationships/image" Target="../media/image6.png"/><Relationship Id="rId38" Type="http://schemas.openxmlformats.org/officeDocument/2006/relationships/image" Target="../media/image11.png"/><Relationship Id="rId20" Type="http://schemas.openxmlformats.org/officeDocument/2006/relationships/video" Target="../media/media10.wmv"/><Relationship Id="rId41" Type="http://schemas.openxmlformats.org/officeDocument/2006/relationships/image" Target="../media/image14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26" Type="http://schemas.openxmlformats.org/officeDocument/2006/relationships/image" Target="../media/image1.png"/><Relationship Id="rId39" Type="http://schemas.openxmlformats.org/officeDocument/2006/relationships/image" Target="../media/image12.png"/><Relationship Id="rId21" Type="http://schemas.microsoft.com/office/2007/relationships/media" Target="../media/media11.wmv"/><Relationship Id="rId34" Type="http://schemas.openxmlformats.org/officeDocument/2006/relationships/image" Target="../media/image7.jpeg"/><Relationship Id="rId42" Type="http://schemas.openxmlformats.org/officeDocument/2006/relationships/image" Target="../media/image15.png"/><Relationship Id="rId7" Type="http://schemas.microsoft.com/office/2007/relationships/media" Target="../media/media4.wmv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openxmlformats.org/officeDocument/2006/relationships/image" Target="file:///C:\contar.jpg" TargetMode="External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image" Target="../media/image5.png"/><Relationship Id="rId37" Type="http://schemas.openxmlformats.org/officeDocument/2006/relationships/image" Target="../media/image10.png"/><Relationship Id="rId40" Type="http://schemas.openxmlformats.org/officeDocument/2006/relationships/image" Target="../media/image13.png"/><Relationship Id="rId45" Type="http://schemas.openxmlformats.org/officeDocument/2006/relationships/image" Target="../media/image18.png"/><Relationship Id="rId5" Type="http://schemas.microsoft.com/office/2007/relationships/media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image" Target="../media/image2.jpeg"/><Relationship Id="rId36" Type="http://schemas.openxmlformats.org/officeDocument/2006/relationships/image" Target="../media/image9.png"/><Relationship Id="rId10" Type="http://schemas.openxmlformats.org/officeDocument/2006/relationships/video" Target="../media/media5.wmv"/><Relationship Id="rId19" Type="http://schemas.microsoft.com/office/2007/relationships/media" Target="../media/media10.wmv"/><Relationship Id="rId31" Type="http://schemas.openxmlformats.org/officeDocument/2006/relationships/image" Target="../media/image4.png"/><Relationship Id="rId44" Type="http://schemas.openxmlformats.org/officeDocument/2006/relationships/image" Target="../media/image17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hdphoto" Target="../media/hdphoto1.wdp"/><Relationship Id="rId30" Type="http://schemas.openxmlformats.org/officeDocument/2006/relationships/image" Target="../media/image3.png"/><Relationship Id="rId35" Type="http://schemas.openxmlformats.org/officeDocument/2006/relationships/image" Target="../media/image8.png"/><Relationship Id="rId43" Type="http://schemas.openxmlformats.org/officeDocument/2006/relationships/image" Target="../media/image16.png"/><Relationship Id="rId8" Type="http://schemas.openxmlformats.org/officeDocument/2006/relationships/video" Target="../media/media4.wmv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openxmlformats.org/officeDocument/2006/relationships/slideLayout" Target="../slideLayouts/slideLayout1.xml"/><Relationship Id="rId33" Type="http://schemas.openxmlformats.org/officeDocument/2006/relationships/image" Target="../media/image6.png"/><Relationship Id="rId38" Type="http://schemas.openxmlformats.org/officeDocument/2006/relationships/image" Target="../media/image11.png"/><Relationship Id="rId20" Type="http://schemas.openxmlformats.org/officeDocument/2006/relationships/video" Target="../media/media10.wmv"/><Relationship Id="rId4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video" Target="../media/media13.wmv"/><Relationship Id="rId21" Type="http://schemas.microsoft.com/office/2007/relationships/media" Target="../media/media11.wmv"/><Relationship Id="rId42" Type="http://schemas.openxmlformats.org/officeDocument/2006/relationships/video" Target="../media/media21.wmv"/><Relationship Id="rId47" Type="http://schemas.microsoft.com/office/2007/relationships/hdphoto" Target="../media/hdphoto1.wdp"/><Relationship Id="rId63" Type="http://schemas.openxmlformats.org/officeDocument/2006/relationships/image" Target="../media/image17.png"/><Relationship Id="rId68" Type="http://schemas.openxmlformats.org/officeDocument/2006/relationships/image" Target="../media/image22.png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microsoft.com/office/2007/relationships/media" Target="../media/media15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video" Target="../media/media16.wmv"/><Relationship Id="rId37" Type="http://schemas.microsoft.com/office/2007/relationships/media" Target="../media/media19.wmv"/><Relationship Id="rId40" Type="http://schemas.openxmlformats.org/officeDocument/2006/relationships/video" Target="../media/media20.wmv"/><Relationship Id="rId45" Type="http://schemas.openxmlformats.org/officeDocument/2006/relationships/slideLayout" Target="../slideLayouts/slideLayout1.xml"/><Relationship Id="rId53" Type="http://schemas.openxmlformats.org/officeDocument/2006/relationships/image" Target="../media/image6.png"/><Relationship Id="rId58" Type="http://schemas.openxmlformats.org/officeDocument/2006/relationships/image" Target="../media/image12.png"/><Relationship Id="rId66" Type="http://schemas.openxmlformats.org/officeDocument/2006/relationships/image" Target="../media/image20.png"/><Relationship Id="rId74" Type="http://schemas.openxmlformats.org/officeDocument/2006/relationships/image" Target="../media/image28.png"/><Relationship Id="rId5" Type="http://schemas.microsoft.com/office/2007/relationships/media" Target="../media/media3.wmv"/><Relationship Id="rId61" Type="http://schemas.openxmlformats.org/officeDocument/2006/relationships/image" Target="../media/image15.png"/><Relationship Id="rId19" Type="http://schemas.microsoft.com/office/2007/relationships/media" Target="../media/media10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media" Target="../media/media14.wmv"/><Relationship Id="rId30" Type="http://schemas.openxmlformats.org/officeDocument/2006/relationships/video" Target="../media/media15.wmv"/><Relationship Id="rId35" Type="http://schemas.microsoft.com/office/2007/relationships/media" Target="../media/media18.wmv"/><Relationship Id="rId43" Type="http://schemas.microsoft.com/office/2007/relationships/media" Target="../media/media22.wmv"/><Relationship Id="rId48" Type="http://schemas.openxmlformats.org/officeDocument/2006/relationships/image" Target="../media/image2.jpeg"/><Relationship Id="rId56" Type="http://schemas.openxmlformats.org/officeDocument/2006/relationships/image" Target="../media/image10.png"/><Relationship Id="rId64" Type="http://schemas.openxmlformats.org/officeDocument/2006/relationships/image" Target="../media/image18.png"/><Relationship Id="rId69" Type="http://schemas.openxmlformats.org/officeDocument/2006/relationships/image" Target="../media/image23.png"/><Relationship Id="rId8" Type="http://schemas.openxmlformats.org/officeDocument/2006/relationships/video" Target="../media/media4.wmv"/><Relationship Id="rId51" Type="http://schemas.openxmlformats.org/officeDocument/2006/relationships/image" Target="../media/image4.png"/><Relationship Id="rId72" Type="http://schemas.openxmlformats.org/officeDocument/2006/relationships/image" Target="../media/image26.png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microsoft.com/office/2007/relationships/media" Target="../media/media13.wmv"/><Relationship Id="rId33" Type="http://schemas.microsoft.com/office/2007/relationships/media" Target="../media/media17.wmv"/><Relationship Id="rId38" Type="http://schemas.openxmlformats.org/officeDocument/2006/relationships/video" Target="../media/media19.wmv"/><Relationship Id="rId46" Type="http://schemas.openxmlformats.org/officeDocument/2006/relationships/image" Target="../media/image1.png"/><Relationship Id="rId59" Type="http://schemas.openxmlformats.org/officeDocument/2006/relationships/image" Target="../media/image13.png"/><Relationship Id="rId67" Type="http://schemas.openxmlformats.org/officeDocument/2006/relationships/image" Target="../media/image21.png"/><Relationship Id="rId20" Type="http://schemas.openxmlformats.org/officeDocument/2006/relationships/video" Target="../media/media10.wmv"/><Relationship Id="rId41" Type="http://schemas.microsoft.com/office/2007/relationships/media" Target="../media/media21.wmv"/><Relationship Id="rId54" Type="http://schemas.openxmlformats.org/officeDocument/2006/relationships/image" Target="../media/image7.jpeg"/><Relationship Id="rId62" Type="http://schemas.openxmlformats.org/officeDocument/2006/relationships/image" Target="../media/image16.png"/><Relationship Id="rId70" Type="http://schemas.openxmlformats.org/officeDocument/2006/relationships/image" Target="../media/image24.png"/><Relationship Id="rId75" Type="http://schemas.openxmlformats.org/officeDocument/2006/relationships/image" Target="../media/image29.png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video" Target="../media/media14.wmv"/><Relationship Id="rId36" Type="http://schemas.openxmlformats.org/officeDocument/2006/relationships/video" Target="../media/media18.wmv"/><Relationship Id="rId49" Type="http://schemas.openxmlformats.org/officeDocument/2006/relationships/image" Target="file:///C:\contar.jpg" TargetMode="External"/><Relationship Id="rId57" Type="http://schemas.openxmlformats.org/officeDocument/2006/relationships/image" Target="../media/image11.png"/><Relationship Id="rId10" Type="http://schemas.openxmlformats.org/officeDocument/2006/relationships/video" Target="../media/media5.wmv"/><Relationship Id="rId31" Type="http://schemas.microsoft.com/office/2007/relationships/media" Target="../media/media16.wmv"/><Relationship Id="rId44" Type="http://schemas.openxmlformats.org/officeDocument/2006/relationships/video" Target="../media/media22.wmv"/><Relationship Id="rId52" Type="http://schemas.openxmlformats.org/officeDocument/2006/relationships/image" Target="../media/image5.png"/><Relationship Id="rId60" Type="http://schemas.openxmlformats.org/officeDocument/2006/relationships/image" Target="../media/image14.png"/><Relationship Id="rId65" Type="http://schemas.openxmlformats.org/officeDocument/2006/relationships/image" Target="../media/image19.png"/><Relationship Id="rId73" Type="http://schemas.openxmlformats.org/officeDocument/2006/relationships/image" Target="../media/image27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39" Type="http://schemas.microsoft.com/office/2007/relationships/media" Target="../media/media20.wmv"/><Relationship Id="rId34" Type="http://schemas.openxmlformats.org/officeDocument/2006/relationships/video" Target="../media/media17.wmv"/><Relationship Id="rId50" Type="http://schemas.openxmlformats.org/officeDocument/2006/relationships/image" Target="../media/image3.png"/><Relationship Id="rId55" Type="http://schemas.openxmlformats.org/officeDocument/2006/relationships/image" Target="../media/image9.png"/><Relationship Id="rId7" Type="http://schemas.microsoft.com/office/2007/relationships/media" Target="../media/media4.wmv"/><Relationship Id="rId71" Type="http://schemas.openxmlformats.org/officeDocument/2006/relationships/image" Target="../media/image25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26" Type="http://schemas.openxmlformats.org/officeDocument/2006/relationships/image" Target="../media/image1.png"/><Relationship Id="rId39" Type="http://schemas.openxmlformats.org/officeDocument/2006/relationships/image" Target="../media/image12.png"/><Relationship Id="rId21" Type="http://schemas.microsoft.com/office/2007/relationships/media" Target="../media/media11.wmv"/><Relationship Id="rId34" Type="http://schemas.openxmlformats.org/officeDocument/2006/relationships/image" Target="../media/image7.jpeg"/><Relationship Id="rId42" Type="http://schemas.openxmlformats.org/officeDocument/2006/relationships/image" Target="../media/image15.png"/><Relationship Id="rId7" Type="http://schemas.microsoft.com/office/2007/relationships/media" Target="../media/media4.wmv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openxmlformats.org/officeDocument/2006/relationships/image" Target="file:///C:\contar.jpg" TargetMode="External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image" Target="../media/image5.png"/><Relationship Id="rId37" Type="http://schemas.openxmlformats.org/officeDocument/2006/relationships/image" Target="../media/image10.png"/><Relationship Id="rId40" Type="http://schemas.openxmlformats.org/officeDocument/2006/relationships/image" Target="../media/image13.png"/><Relationship Id="rId45" Type="http://schemas.openxmlformats.org/officeDocument/2006/relationships/image" Target="../media/image18.png"/><Relationship Id="rId5" Type="http://schemas.microsoft.com/office/2007/relationships/media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image" Target="../media/image2.jpeg"/><Relationship Id="rId36" Type="http://schemas.openxmlformats.org/officeDocument/2006/relationships/image" Target="../media/image9.png"/><Relationship Id="rId10" Type="http://schemas.openxmlformats.org/officeDocument/2006/relationships/video" Target="../media/media5.wmv"/><Relationship Id="rId19" Type="http://schemas.microsoft.com/office/2007/relationships/media" Target="../media/media10.wmv"/><Relationship Id="rId31" Type="http://schemas.openxmlformats.org/officeDocument/2006/relationships/image" Target="../media/image4.png"/><Relationship Id="rId44" Type="http://schemas.openxmlformats.org/officeDocument/2006/relationships/image" Target="../media/image17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hdphoto" Target="../media/hdphoto1.wdp"/><Relationship Id="rId30" Type="http://schemas.openxmlformats.org/officeDocument/2006/relationships/image" Target="../media/image3.png"/><Relationship Id="rId35" Type="http://schemas.openxmlformats.org/officeDocument/2006/relationships/image" Target="../media/image8.png"/><Relationship Id="rId43" Type="http://schemas.openxmlformats.org/officeDocument/2006/relationships/image" Target="../media/image16.png"/><Relationship Id="rId8" Type="http://schemas.openxmlformats.org/officeDocument/2006/relationships/video" Target="../media/media4.wmv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openxmlformats.org/officeDocument/2006/relationships/slideLayout" Target="../slideLayouts/slideLayout1.xml"/><Relationship Id="rId33" Type="http://schemas.openxmlformats.org/officeDocument/2006/relationships/image" Target="../media/image6.png"/><Relationship Id="rId38" Type="http://schemas.openxmlformats.org/officeDocument/2006/relationships/image" Target="../media/image11.png"/><Relationship Id="rId20" Type="http://schemas.openxmlformats.org/officeDocument/2006/relationships/video" Target="../media/media10.wmv"/><Relationship Id="rId41" Type="http://schemas.openxmlformats.org/officeDocument/2006/relationships/image" Target="../media/image14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26" Type="http://schemas.openxmlformats.org/officeDocument/2006/relationships/image" Target="../media/image1.png"/><Relationship Id="rId39" Type="http://schemas.openxmlformats.org/officeDocument/2006/relationships/image" Target="../media/image12.png"/><Relationship Id="rId21" Type="http://schemas.microsoft.com/office/2007/relationships/media" Target="../media/media11.wmv"/><Relationship Id="rId34" Type="http://schemas.openxmlformats.org/officeDocument/2006/relationships/image" Target="../media/image7.jpeg"/><Relationship Id="rId42" Type="http://schemas.openxmlformats.org/officeDocument/2006/relationships/image" Target="../media/image15.png"/><Relationship Id="rId7" Type="http://schemas.microsoft.com/office/2007/relationships/media" Target="../media/media4.wmv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openxmlformats.org/officeDocument/2006/relationships/image" Target="file:///C:\contar.jpg" TargetMode="External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image" Target="../media/image5.png"/><Relationship Id="rId37" Type="http://schemas.openxmlformats.org/officeDocument/2006/relationships/image" Target="../media/image10.png"/><Relationship Id="rId40" Type="http://schemas.openxmlformats.org/officeDocument/2006/relationships/image" Target="../media/image13.png"/><Relationship Id="rId45" Type="http://schemas.openxmlformats.org/officeDocument/2006/relationships/image" Target="../media/image18.png"/><Relationship Id="rId5" Type="http://schemas.microsoft.com/office/2007/relationships/media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image" Target="../media/image2.jpeg"/><Relationship Id="rId36" Type="http://schemas.openxmlformats.org/officeDocument/2006/relationships/image" Target="../media/image9.png"/><Relationship Id="rId10" Type="http://schemas.openxmlformats.org/officeDocument/2006/relationships/video" Target="../media/media5.wmv"/><Relationship Id="rId19" Type="http://schemas.microsoft.com/office/2007/relationships/media" Target="../media/media10.wmv"/><Relationship Id="rId31" Type="http://schemas.openxmlformats.org/officeDocument/2006/relationships/image" Target="../media/image4.png"/><Relationship Id="rId44" Type="http://schemas.openxmlformats.org/officeDocument/2006/relationships/image" Target="../media/image17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hdphoto" Target="../media/hdphoto1.wdp"/><Relationship Id="rId30" Type="http://schemas.openxmlformats.org/officeDocument/2006/relationships/image" Target="../media/image3.png"/><Relationship Id="rId35" Type="http://schemas.openxmlformats.org/officeDocument/2006/relationships/image" Target="../media/image8.png"/><Relationship Id="rId43" Type="http://schemas.openxmlformats.org/officeDocument/2006/relationships/image" Target="../media/image16.png"/><Relationship Id="rId8" Type="http://schemas.openxmlformats.org/officeDocument/2006/relationships/video" Target="../media/media4.wmv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openxmlformats.org/officeDocument/2006/relationships/slideLayout" Target="../slideLayouts/slideLayout1.xml"/><Relationship Id="rId33" Type="http://schemas.openxmlformats.org/officeDocument/2006/relationships/image" Target="../media/image6.png"/><Relationship Id="rId38" Type="http://schemas.openxmlformats.org/officeDocument/2006/relationships/image" Target="../media/image11.png"/><Relationship Id="rId20" Type="http://schemas.openxmlformats.org/officeDocument/2006/relationships/video" Target="../media/media10.wmv"/><Relationship Id="rId41" Type="http://schemas.openxmlformats.org/officeDocument/2006/relationships/image" Target="../media/image14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26" Type="http://schemas.openxmlformats.org/officeDocument/2006/relationships/image" Target="../media/image1.png"/><Relationship Id="rId39" Type="http://schemas.openxmlformats.org/officeDocument/2006/relationships/image" Target="../media/image12.png"/><Relationship Id="rId21" Type="http://schemas.microsoft.com/office/2007/relationships/media" Target="../media/media11.wmv"/><Relationship Id="rId34" Type="http://schemas.openxmlformats.org/officeDocument/2006/relationships/image" Target="../media/image7.jpeg"/><Relationship Id="rId42" Type="http://schemas.openxmlformats.org/officeDocument/2006/relationships/image" Target="../media/image15.png"/><Relationship Id="rId7" Type="http://schemas.microsoft.com/office/2007/relationships/media" Target="../media/media4.wmv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openxmlformats.org/officeDocument/2006/relationships/image" Target="file:///C:\contar.jpg" TargetMode="External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image" Target="../media/image5.png"/><Relationship Id="rId37" Type="http://schemas.openxmlformats.org/officeDocument/2006/relationships/image" Target="../media/image10.png"/><Relationship Id="rId40" Type="http://schemas.openxmlformats.org/officeDocument/2006/relationships/image" Target="../media/image13.png"/><Relationship Id="rId45" Type="http://schemas.openxmlformats.org/officeDocument/2006/relationships/image" Target="../media/image18.png"/><Relationship Id="rId5" Type="http://schemas.microsoft.com/office/2007/relationships/media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image" Target="../media/image2.jpeg"/><Relationship Id="rId36" Type="http://schemas.openxmlformats.org/officeDocument/2006/relationships/image" Target="../media/image9.png"/><Relationship Id="rId10" Type="http://schemas.openxmlformats.org/officeDocument/2006/relationships/video" Target="../media/media5.wmv"/><Relationship Id="rId19" Type="http://schemas.microsoft.com/office/2007/relationships/media" Target="../media/media10.wmv"/><Relationship Id="rId31" Type="http://schemas.openxmlformats.org/officeDocument/2006/relationships/image" Target="../media/image4.png"/><Relationship Id="rId44" Type="http://schemas.openxmlformats.org/officeDocument/2006/relationships/image" Target="../media/image17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hdphoto" Target="../media/hdphoto1.wdp"/><Relationship Id="rId30" Type="http://schemas.openxmlformats.org/officeDocument/2006/relationships/image" Target="../media/image3.png"/><Relationship Id="rId35" Type="http://schemas.openxmlformats.org/officeDocument/2006/relationships/image" Target="../media/image8.png"/><Relationship Id="rId43" Type="http://schemas.openxmlformats.org/officeDocument/2006/relationships/image" Target="../media/image16.png"/><Relationship Id="rId8" Type="http://schemas.openxmlformats.org/officeDocument/2006/relationships/video" Target="../media/media4.wmv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openxmlformats.org/officeDocument/2006/relationships/slideLayout" Target="../slideLayouts/slideLayout1.xml"/><Relationship Id="rId33" Type="http://schemas.openxmlformats.org/officeDocument/2006/relationships/image" Target="../media/image6.png"/><Relationship Id="rId38" Type="http://schemas.openxmlformats.org/officeDocument/2006/relationships/image" Target="../media/image11.png"/><Relationship Id="rId20" Type="http://schemas.openxmlformats.org/officeDocument/2006/relationships/video" Target="../media/media10.wmv"/><Relationship Id="rId41" Type="http://schemas.openxmlformats.org/officeDocument/2006/relationships/image" Target="../media/image14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26" Type="http://schemas.openxmlformats.org/officeDocument/2006/relationships/image" Target="../media/image1.png"/><Relationship Id="rId39" Type="http://schemas.openxmlformats.org/officeDocument/2006/relationships/image" Target="../media/image12.png"/><Relationship Id="rId21" Type="http://schemas.microsoft.com/office/2007/relationships/media" Target="../media/media11.wmv"/><Relationship Id="rId34" Type="http://schemas.openxmlformats.org/officeDocument/2006/relationships/image" Target="../media/image7.jpeg"/><Relationship Id="rId42" Type="http://schemas.openxmlformats.org/officeDocument/2006/relationships/image" Target="../media/image15.png"/><Relationship Id="rId7" Type="http://schemas.microsoft.com/office/2007/relationships/media" Target="../media/media4.wmv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openxmlformats.org/officeDocument/2006/relationships/image" Target="file:///C:\contar.jpg" TargetMode="External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image" Target="../media/image5.png"/><Relationship Id="rId37" Type="http://schemas.openxmlformats.org/officeDocument/2006/relationships/image" Target="../media/image10.png"/><Relationship Id="rId40" Type="http://schemas.openxmlformats.org/officeDocument/2006/relationships/image" Target="../media/image13.png"/><Relationship Id="rId45" Type="http://schemas.openxmlformats.org/officeDocument/2006/relationships/image" Target="../media/image18.png"/><Relationship Id="rId5" Type="http://schemas.microsoft.com/office/2007/relationships/media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image" Target="../media/image2.jpeg"/><Relationship Id="rId36" Type="http://schemas.openxmlformats.org/officeDocument/2006/relationships/image" Target="../media/image9.png"/><Relationship Id="rId10" Type="http://schemas.openxmlformats.org/officeDocument/2006/relationships/video" Target="../media/media5.wmv"/><Relationship Id="rId19" Type="http://schemas.microsoft.com/office/2007/relationships/media" Target="../media/media10.wmv"/><Relationship Id="rId31" Type="http://schemas.openxmlformats.org/officeDocument/2006/relationships/image" Target="../media/image4.png"/><Relationship Id="rId44" Type="http://schemas.openxmlformats.org/officeDocument/2006/relationships/image" Target="../media/image17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hdphoto" Target="../media/hdphoto1.wdp"/><Relationship Id="rId30" Type="http://schemas.openxmlformats.org/officeDocument/2006/relationships/image" Target="../media/image3.png"/><Relationship Id="rId35" Type="http://schemas.openxmlformats.org/officeDocument/2006/relationships/image" Target="../media/image8.png"/><Relationship Id="rId43" Type="http://schemas.openxmlformats.org/officeDocument/2006/relationships/image" Target="../media/image16.png"/><Relationship Id="rId8" Type="http://schemas.openxmlformats.org/officeDocument/2006/relationships/video" Target="../media/media4.wmv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openxmlformats.org/officeDocument/2006/relationships/slideLayout" Target="../slideLayouts/slideLayout1.xml"/><Relationship Id="rId33" Type="http://schemas.openxmlformats.org/officeDocument/2006/relationships/image" Target="../media/image6.png"/><Relationship Id="rId38" Type="http://schemas.openxmlformats.org/officeDocument/2006/relationships/image" Target="../media/image11.png"/><Relationship Id="rId20" Type="http://schemas.openxmlformats.org/officeDocument/2006/relationships/video" Target="../media/media10.wmv"/><Relationship Id="rId41" Type="http://schemas.openxmlformats.org/officeDocument/2006/relationships/image" Target="../media/image14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26" Type="http://schemas.openxmlformats.org/officeDocument/2006/relationships/image" Target="../media/image1.png"/><Relationship Id="rId39" Type="http://schemas.openxmlformats.org/officeDocument/2006/relationships/image" Target="../media/image12.png"/><Relationship Id="rId21" Type="http://schemas.microsoft.com/office/2007/relationships/media" Target="../media/media11.wmv"/><Relationship Id="rId34" Type="http://schemas.openxmlformats.org/officeDocument/2006/relationships/image" Target="../media/image7.jpeg"/><Relationship Id="rId42" Type="http://schemas.openxmlformats.org/officeDocument/2006/relationships/image" Target="../media/image15.png"/><Relationship Id="rId7" Type="http://schemas.microsoft.com/office/2007/relationships/media" Target="../media/media4.wmv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openxmlformats.org/officeDocument/2006/relationships/image" Target="file:///C:\contar.jpg" TargetMode="External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image" Target="../media/image5.png"/><Relationship Id="rId37" Type="http://schemas.openxmlformats.org/officeDocument/2006/relationships/image" Target="../media/image10.png"/><Relationship Id="rId40" Type="http://schemas.openxmlformats.org/officeDocument/2006/relationships/image" Target="../media/image13.png"/><Relationship Id="rId45" Type="http://schemas.openxmlformats.org/officeDocument/2006/relationships/image" Target="../media/image18.png"/><Relationship Id="rId5" Type="http://schemas.microsoft.com/office/2007/relationships/media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image" Target="../media/image2.jpeg"/><Relationship Id="rId36" Type="http://schemas.openxmlformats.org/officeDocument/2006/relationships/image" Target="../media/image9.png"/><Relationship Id="rId10" Type="http://schemas.openxmlformats.org/officeDocument/2006/relationships/video" Target="../media/media5.wmv"/><Relationship Id="rId19" Type="http://schemas.microsoft.com/office/2007/relationships/media" Target="../media/media10.wmv"/><Relationship Id="rId31" Type="http://schemas.openxmlformats.org/officeDocument/2006/relationships/image" Target="../media/image4.png"/><Relationship Id="rId44" Type="http://schemas.openxmlformats.org/officeDocument/2006/relationships/image" Target="../media/image17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hdphoto" Target="../media/hdphoto1.wdp"/><Relationship Id="rId30" Type="http://schemas.openxmlformats.org/officeDocument/2006/relationships/image" Target="../media/image3.png"/><Relationship Id="rId35" Type="http://schemas.openxmlformats.org/officeDocument/2006/relationships/image" Target="../media/image8.png"/><Relationship Id="rId43" Type="http://schemas.openxmlformats.org/officeDocument/2006/relationships/image" Target="../media/image16.png"/><Relationship Id="rId8" Type="http://schemas.openxmlformats.org/officeDocument/2006/relationships/video" Target="../media/media4.wmv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openxmlformats.org/officeDocument/2006/relationships/slideLayout" Target="../slideLayouts/slideLayout1.xml"/><Relationship Id="rId33" Type="http://schemas.openxmlformats.org/officeDocument/2006/relationships/image" Target="../media/image6.png"/><Relationship Id="rId38" Type="http://schemas.openxmlformats.org/officeDocument/2006/relationships/image" Target="../media/image11.png"/><Relationship Id="rId20" Type="http://schemas.openxmlformats.org/officeDocument/2006/relationships/video" Target="../media/media10.wmv"/><Relationship Id="rId4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6" Type="http://schemas.openxmlformats.org/officeDocument/2006/relationships/video" Target="../media/media13.wmv"/><Relationship Id="rId21" Type="http://schemas.microsoft.com/office/2007/relationships/media" Target="../media/media11.wmv"/><Relationship Id="rId42" Type="http://schemas.openxmlformats.org/officeDocument/2006/relationships/video" Target="../media/media21.wmv"/><Relationship Id="rId47" Type="http://schemas.microsoft.com/office/2007/relationships/hdphoto" Target="../media/hdphoto1.wdp"/><Relationship Id="rId63" Type="http://schemas.openxmlformats.org/officeDocument/2006/relationships/image" Target="../media/image17.png"/><Relationship Id="rId68" Type="http://schemas.openxmlformats.org/officeDocument/2006/relationships/image" Target="../media/image23.png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microsoft.com/office/2007/relationships/media" Target="../media/media15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video" Target="../media/media16.wmv"/><Relationship Id="rId37" Type="http://schemas.microsoft.com/office/2007/relationships/media" Target="../media/media19.wmv"/><Relationship Id="rId40" Type="http://schemas.openxmlformats.org/officeDocument/2006/relationships/video" Target="../media/media20.wmv"/><Relationship Id="rId45" Type="http://schemas.openxmlformats.org/officeDocument/2006/relationships/slideLayout" Target="../slideLayouts/slideLayout1.xml"/><Relationship Id="rId53" Type="http://schemas.openxmlformats.org/officeDocument/2006/relationships/image" Target="../media/image6.png"/><Relationship Id="rId58" Type="http://schemas.openxmlformats.org/officeDocument/2006/relationships/image" Target="../media/image12.png"/><Relationship Id="rId66" Type="http://schemas.openxmlformats.org/officeDocument/2006/relationships/image" Target="../media/image21.png"/><Relationship Id="rId74" Type="http://schemas.openxmlformats.org/officeDocument/2006/relationships/image" Target="../media/image29.png"/><Relationship Id="rId5" Type="http://schemas.microsoft.com/office/2007/relationships/media" Target="../media/media3.wmv"/><Relationship Id="rId61" Type="http://schemas.openxmlformats.org/officeDocument/2006/relationships/image" Target="../media/image15.png"/><Relationship Id="rId19" Type="http://schemas.microsoft.com/office/2007/relationships/media" Target="../media/media10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media" Target="../media/media14.wmv"/><Relationship Id="rId30" Type="http://schemas.openxmlformats.org/officeDocument/2006/relationships/video" Target="../media/media15.wmv"/><Relationship Id="rId35" Type="http://schemas.microsoft.com/office/2007/relationships/media" Target="../media/media18.wmv"/><Relationship Id="rId43" Type="http://schemas.microsoft.com/office/2007/relationships/media" Target="../media/media22.wmv"/><Relationship Id="rId48" Type="http://schemas.openxmlformats.org/officeDocument/2006/relationships/image" Target="../media/image2.jpeg"/><Relationship Id="rId56" Type="http://schemas.openxmlformats.org/officeDocument/2006/relationships/image" Target="../media/image10.png"/><Relationship Id="rId64" Type="http://schemas.openxmlformats.org/officeDocument/2006/relationships/image" Target="../media/image18.png"/><Relationship Id="rId69" Type="http://schemas.openxmlformats.org/officeDocument/2006/relationships/image" Target="../media/image24.png"/><Relationship Id="rId8" Type="http://schemas.openxmlformats.org/officeDocument/2006/relationships/video" Target="../media/media4.wmv"/><Relationship Id="rId51" Type="http://schemas.openxmlformats.org/officeDocument/2006/relationships/image" Target="../media/image4.png"/><Relationship Id="rId72" Type="http://schemas.openxmlformats.org/officeDocument/2006/relationships/image" Target="../media/image27.png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microsoft.com/office/2007/relationships/media" Target="../media/media13.wmv"/><Relationship Id="rId33" Type="http://schemas.microsoft.com/office/2007/relationships/media" Target="../media/media17.wmv"/><Relationship Id="rId38" Type="http://schemas.openxmlformats.org/officeDocument/2006/relationships/video" Target="../media/media19.wmv"/><Relationship Id="rId46" Type="http://schemas.openxmlformats.org/officeDocument/2006/relationships/image" Target="../media/image1.png"/><Relationship Id="rId59" Type="http://schemas.openxmlformats.org/officeDocument/2006/relationships/image" Target="../media/image13.png"/><Relationship Id="rId67" Type="http://schemas.openxmlformats.org/officeDocument/2006/relationships/image" Target="../media/image22.png"/><Relationship Id="rId20" Type="http://schemas.openxmlformats.org/officeDocument/2006/relationships/video" Target="../media/media10.wmv"/><Relationship Id="rId41" Type="http://schemas.microsoft.com/office/2007/relationships/media" Target="../media/media21.wmv"/><Relationship Id="rId54" Type="http://schemas.openxmlformats.org/officeDocument/2006/relationships/image" Target="../media/image7.jpeg"/><Relationship Id="rId62" Type="http://schemas.openxmlformats.org/officeDocument/2006/relationships/image" Target="../media/image16.png"/><Relationship Id="rId70" Type="http://schemas.openxmlformats.org/officeDocument/2006/relationships/image" Target="../media/image25.png"/><Relationship Id="rId75" Type="http://schemas.openxmlformats.org/officeDocument/2006/relationships/image" Target="../media/image19.png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video" Target="../media/media14.wmv"/><Relationship Id="rId36" Type="http://schemas.openxmlformats.org/officeDocument/2006/relationships/video" Target="../media/media18.wmv"/><Relationship Id="rId49" Type="http://schemas.openxmlformats.org/officeDocument/2006/relationships/image" Target="file:///C:\contar.jpg" TargetMode="External"/><Relationship Id="rId57" Type="http://schemas.openxmlformats.org/officeDocument/2006/relationships/image" Target="../media/image11.png"/><Relationship Id="rId10" Type="http://schemas.openxmlformats.org/officeDocument/2006/relationships/video" Target="../media/media5.wmv"/><Relationship Id="rId31" Type="http://schemas.microsoft.com/office/2007/relationships/media" Target="../media/media16.wmv"/><Relationship Id="rId44" Type="http://schemas.openxmlformats.org/officeDocument/2006/relationships/video" Target="../media/media22.wmv"/><Relationship Id="rId52" Type="http://schemas.openxmlformats.org/officeDocument/2006/relationships/image" Target="../media/image5.png"/><Relationship Id="rId60" Type="http://schemas.openxmlformats.org/officeDocument/2006/relationships/image" Target="../media/image14.png"/><Relationship Id="rId65" Type="http://schemas.openxmlformats.org/officeDocument/2006/relationships/image" Target="../media/image20.png"/><Relationship Id="rId73" Type="http://schemas.openxmlformats.org/officeDocument/2006/relationships/image" Target="../media/image28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39" Type="http://schemas.microsoft.com/office/2007/relationships/media" Target="../media/media20.wmv"/><Relationship Id="rId34" Type="http://schemas.openxmlformats.org/officeDocument/2006/relationships/video" Target="../media/media17.wmv"/><Relationship Id="rId50" Type="http://schemas.openxmlformats.org/officeDocument/2006/relationships/image" Target="../media/image3.png"/><Relationship Id="rId55" Type="http://schemas.openxmlformats.org/officeDocument/2006/relationships/image" Target="../media/image9.png"/><Relationship Id="rId7" Type="http://schemas.microsoft.com/office/2007/relationships/media" Target="../media/media4.wmv"/><Relationship Id="rId71" Type="http://schemas.openxmlformats.org/officeDocument/2006/relationships/image" Target="../media/image26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6" Type="http://schemas.openxmlformats.org/officeDocument/2006/relationships/video" Target="../media/media13.wmv"/><Relationship Id="rId21" Type="http://schemas.microsoft.com/office/2007/relationships/media" Target="../media/media11.wmv"/><Relationship Id="rId42" Type="http://schemas.openxmlformats.org/officeDocument/2006/relationships/video" Target="../media/media21.wmv"/><Relationship Id="rId47" Type="http://schemas.microsoft.com/office/2007/relationships/hdphoto" Target="../media/hdphoto1.wdp"/><Relationship Id="rId63" Type="http://schemas.openxmlformats.org/officeDocument/2006/relationships/image" Target="../media/image17.png"/><Relationship Id="rId68" Type="http://schemas.openxmlformats.org/officeDocument/2006/relationships/image" Target="../media/image23.png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microsoft.com/office/2007/relationships/media" Target="../media/media15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video" Target="../media/media16.wmv"/><Relationship Id="rId37" Type="http://schemas.microsoft.com/office/2007/relationships/media" Target="../media/media19.wmv"/><Relationship Id="rId40" Type="http://schemas.openxmlformats.org/officeDocument/2006/relationships/video" Target="../media/media20.wmv"/><Relationship Id="rId45" Type="http://schemas.openxmlformats.org/officeDocument/2006/relationships/slideLayout" Target="../slideLayouts/slideLayout1.xml"/><Relationship Id="rId53" Type="http://schemas.openxmlformats.org/officeDocument/2006/relationships/image" Target="../media/image6.png"/><Relationship Id="rId58" Type="http://schemas.openxmlformats.org/officeDocument/2006/relationships/image" Target="../media/image12.png"/><Relationship Id="rId66" Type="http://schemas.openxmlformats.org/officeDocument/2006/relationships/image" Target="../media/image21.png"/><Relationship Id="rId74" Type="http://schemas.openxmlformats.org/officeDocument/2006/relationships/image" Target="../media/image29.png"/><Relationship Id="rId5" Type="http://schemas.microsoft.com/office/2007/relationships/media" Target="../media/media3.wmv"/><Relationship Id="rId61" Type="http://schemas.openxmlformats.org/officeDocument/2006/relationships/image" Target="../media/image15.png"/><Relationship Id="rId19" Type="http://schemas.microsoft.com/office/2007/relationships/media" Target="../media/media10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media" Target="../media/media14.wmv"/><Relationship Id="rId30" Type="http://schemas.openxmlformats.org/officeDocument/2006/relationships/video" Target="../media/media15.wmv"/><Relationship Id="rId35" Type="http://schemas.microsoft.com/office/2007/relationships/media" Target="../media/media18.wmv"/><Relationship Id="rId43" Type="http://schemas.microsoft.com/office/2007/relationships/media" Target="../media/media22.wmv"/><Relationship Id="rId48" Type="http://schemas.openxmlformats.org/officeDocument/2006/relationships/image" Target="../media/image2.jpeg"/><Relationship Id="rId56" Type="http://schemas.openxmlformats.org/officeDocument/2006/relationships/image" Target="../media/image10.png"/><Relationship Id="rId64" Type="http://schemas.openxmlformats.org/officeDocument/2006/relationships/image" Target="../media/image18.png"/><Relationship Id="rId69" Type="http://schemas.openxmlformats.org/officeDocument/2006/relationships/image" Target="../media/image24.png"/><Relationship Id="rId8" Type="http://schemas.openxmlformats.org/officeDocument/2006/relationships/video" Target="../media/media4.wmv"/><Relationship Id="rId51" Type="http://schemas.openxmlformats.org/officeDocument/2006/relationships/image" Target="../media/image4.png"/><Relationship Id="rId72" Type="http://schemas.openxmlformats.org/officeDocument/2006/relationships/image" Target="../media/image27.png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microsoft.com/office/2007/relationships/media" Target="../media/media13.wmv"/><Relationship Id="rId33" Type="http://schemas.microsoft.com/office/2007/relationships/media" Target="../media/media17.wmv"/><Relationship Id="rId38" Type="http://schemas.openxmlformats.org/officeDocument/2006/relationships/video" Target="../media/media19.wmv"/><Relationship Id="rId46" Type="http://schemas.openxmlformats.org/officeDocument/2006/relationships/image" Target="../media/image1.png"/><Relationship Id="rId59" Type="http://schemas.openxmlformats.org/officeDocument/2006/relationships/image" Target="../media/image13.png"/><Relationship Id="rId67" Type="http://schemas.openxmlformats.org/officeDocument/2006/relationships/image" Target="../media/image22.png"/><Relationship Id="rId20" Type="http://schemas.openxmlformats.org/officeDocument/2006/relationships/video" Target="../media/media10.wmv"/><Relationship Id="rId41" Type="http://schemas.microsoft.com/office/2007/relationships/media" Target="../media/media21.wmv"/><Relationship Id="rId54" Type="http://schemas.openxmlformats.org/officeDocument/2006/relationships/image" Target="../media/image7.jpeg"/><Relationship Id="rId62" Type="http://schemas.openxmlformats.org/officeDocument/2006/relationships/image" Target="../media/image16.png"/><Relationship Id="rId70" Type="http://schemas.openxmlformats.org/officeDocument/2006/relationships/image" Target="../media/image25.png"/><Relationship Id="rId75" Type="http://schemas.openxmlformats.org/officeDocument/2006/relationships/image" Target="../media/image19.png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video" Target="../media/media14.wmv"/><Relationship Id="rId36" Type="http://schemas.openxmlformats.org/officeDocument/2006/relationships/video" Target="../media/media18.wmv"/><Relationship Id="rId49" Type="http://schemas.openxmlformats.org/officeDocument/2006/relationships/image" Target="file:///C:\contar.jpg" TargetMode="External"/><Relationship Id="rId57" Type="http://schemas.openxmlformats.org/officeDocument/2006/relationships/image" Target="../media/image11.png"/><Relationship Id="rId10" Type="http://schemas.openxmlformats.org/officeDocument/2006/relationships/video" Target="../media/media5.wmv"/><Relationship Id="rId31" Type="http://schemas.microsoft.com/office/2007/relationships/media" Target="../media/media16.wmv"/><Relationship Id="rId44" Type="http://schemas.openxmlformats.org/officeDocument/2006/relationships/video" Target="../media/media22.wmv"/><Relationship Id="rId52" Type="http://schemas.openxmlformats.org/officeDocument/2006/relationships/image" Target="../media/image5.png"/><Relationship Id="rId60" Type="http://schemas.openxmlformats.org/officeDocument/2006/relationships/image" Target="../media/image14.png"/><Relationship Id="rId65" Type="http://schemas.openxmlformats.org/officeDocument/2006/relationships/image" Target="../media/image20.png"/><Relationship Id="rId73" Type="http://schemas.openxmlformats.org/officeDocument/2006/relationships/image" Target="../media/image28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39" Type="http://schemas.microsoft.com/office/2007/relationships/media" Target="../media/media20.wmv"/><Relationship Id="rId34" Type="http://schemas.openxmlformats.org/officeDocument/2006/relationships/video" Target="../media/media17.wmv"/><Relationship Id="rId50" Type="http://schemas.openxmlformats.org/officeDocument/2006/relationships/image" Target="../media/image3.png"/><Relationship Id="rId55" Type="http://schemas.openxmlformats.org/officeDocument/2006/relationships/image" Target="../media/image9.png"/><Relationship Id="rId7" Type="http://schemas.microsoft.com/office/2007/relationships/media" Target="../media/media4.wmv"/><Relationship Id="rId71" Type="http://schemas.openxmlformats.org/officeDocument/2006/relationships/image" Target="../media/image26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6" Type="http://schemas.openxmlformats.org/officeDocument/2006/relationships/video" Target="../media/media13.wmv"/><Relationship Id="rId21" Type="http://schemas.microsoft.com/office/2007/relationships/media" Target="../media/media11.wmv"/><Relationship Id="rId42" Type="http://schemas.openxmlformats.org/officeDocument/2006/relationships/video" Target="../media/media21.wmv"/><Relationship Id="rId47" Type="http://schemas.microsoft.com/office/2007/relationships/hdphoto" Target="../media/hdphoto1.wdp"/><Relationship Id="rId63" Type="http://schemas.openxmlformats.org/officeDocument/2006/relationships/image" Target="../media/image17.png"/><Relationship Id="rId68" Type="http://schemas.openxmlformats.org/officeDocument/2006/relationships/image" Target="../media/image23.png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microsoft.com/office/2007/relationships/media" Target="../media/media15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video" Target="../media/media16.wmv"/><Relationship Id="rId37" Type="http://schemas.microsoft.com/office/2007/relationships/media" Target="../media/media19.wmv"/><Relationship Id="rId40" Type="http://schemas.openxmlformats.org/officeDocument/2006/relationships/video" Target="../media/media20.wmv"/><Relationship Id="rId45" Type="http://schemas.openxmlformats.org/officeDocument/2006/relationships/slideLayout" Target="../slideLayouts/slideLayout1.xml"/><Relationship Id="rId53" Type="http://schemas.openxmlformats.org/officeDocument/2006/relationships/image" Target="../media/image6.png"/><Relationship Id="rId58" Type="http://schemas.openxmlformats.org/officeDocument/2006/relationships/image" Target="../media/image12.png"/><Relationship Id="rId66" Type="http://schemas.openxmlformats.org/officeDocument/2006/relationships/image" Target="../media/image21.png"/><Relationship Id="rId74" Type="http://schemas.openxmlformats.org/officeDocument/2006/relationships/image" Target="../media/image29.png"/><Relationship Id="rId5" Type="http://schemas.microsoft.com/office/2007/relationships/media" Target="../media/media3.wmv"/><Relationship Id="rId61" Type="http://schemas.openxmlformats.org/officeDocument/2006/relationships/image" Target="../media/image15.png"/><Relationship Id="rId19" Type="http://schemas.microsoft.com/office/2007/relationships/media" Target="../media/media10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media" Target="../media/media14.wmv"/><Relationship Id="rId30" Type="http://schemas.openxmlformats.org/officeDocument/2006/relationships/video" Target="../media/media15.wmv"/><Relationship Id="rId35" Type="http://schemas.microsoft.com/office/2007/relationships/media" Target="../media/media18.wmv"/><Relationship Id="rId43" Type="http://schemas.microsoft.com/office/2007/relationships/media" Target="../media/media22.wmv"/><Relationship Id="rId48" Type="http://schemas.openxmlformats.org/officeDocument/2006/relationships/image" Target="../media/image2.jpeg"/><Relationship Id="rId56" Type="http://schemas.openxmlformats.org/officeDocument/2006/relationships/image" Target="../media/image10.png"/><Relationship Id="rId64" Type="http://schemas.openxmlformats.org/officeDocument/2006/relationships/image" Target="../media/image18.png"/><Relationship Id="rId69" Type="http://schemas.openxmlformats.org/officeDocument/2006/relationships/image" Target="../media/image24.png"/><Relationship Id="rId8" Type="http://schemas.openxmlformats.org/officeDocument/2006/relationships/video" Target="../media/media4.wmv"/><Relationship Id="rId51" Type="http://schemas.openxmlformats.org/officeDocument/2006/relationships/image" Target="../media/image4.png"/><Relationship Id="rId72" Type="http://schemas.openxmlformats.org/officeDocument/2006/relationships/image" Target="../media/image27.png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microsoft.com/office/2007/relationships/media" Target="../media/media13.wmv"/><Relationship Id="rId33" Type="http://schemas.microsoft.com/office/2007/relationships/media" Target="../media/media17.wmv"/><Relationship Id="rId38" Type="http://schemas.openxmlformats.org/officeDocument/2006/relationships/video" Target="../media/media19.wmv"/><Relationship Id="rId46" Type="http://schemas.openxmlformats.org/officeDocument/2006/relationships/image" Target="../media/image1.png"/><Relationship Id="rId59" Type="http://schemas.openxmlformats.org/officeDocument/2006/relationships/image" Target="../media/image13.png"/><Relationship Id="rId67" Type="http://schemas.openxmlformats.org/officeDocument/2006/relationships/image" Target="../media/image22.png"/><Relationship Id="rId20" Type="http://schemas.openxmlformats.org/officeDocument/2006/relationships/video" Target="../media/media10.wmv"/><Relationship Id="rId41" Type="http://schemas.microsoft.com/office/2007/relationships/media" Target="../media/media21.wmv"/><Relationship Id="rId54" Type="http://schemas.openxmlformats.org/officeDocument/2006/relationships/image" Target="../media/image7.jpeg"/><Relationship Id="rId62" Type="http://schemas.openxmlformats.org/officeDocument/2006/relationships/image" Target="../media/image16.png"/><Relationship Id="rId70" Type="http://schemas.openxmlformats.org/officeDocument/2006/relationships/image" Target="../media/image25.png"/><Relationship Id="rId75" Type="http://schemas.openxmlformats.org/officeDocument/2006/relationships/image" Target="../media/image19.png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video" Target="../media/media14.wmv"/><Relationship Id="rId36" Type="http://schemas.openxmlformats.org/officeDocument/2006/relationships/video" Target="../media/media18.wmv"/><Relationship Id="rId49" Type="http://schemas.openxmlformats.org/officeDocument/2006/relationships/image" Target="file:///C:\contar.jpg" TargetMode="External"/><Relationship Id="rId57" Type="http://schemas.openxmlformats.org/officeDocument/2006/relationships/image" Target="../media/image11.png"/><Relationship Id="rId10" Type="http://schemas.openxmlformats.org/officeDocument/2006/relationships/video" Target="../media/media5.wmv"/><Relationship Id="rId31" Type="http://schemas.microsoft.com/office/2007/relationships/media" Target="../media/media16.wmv"/><Relationship Id="rId44" Type="http://schemas.openxmlformats.org/officeDocument/2006/relationships/video" Target="../media/media22.wmv"/><Relationship Id="rId52" Type="http://schemas.openxmlformats.org/officeDocument/2006/relationships/image" Target="../media/image5.png"/><Relationship Id="rId60" Type="http://schemas.openxmlformats.org/officeDocument/2006/relationships/image" Target="../media/image14.png"/><Relationship Id="rId65" Type="http://schemas.openxmlformats.org/officeDocument/2006/relationships/image" Target="../media/image20.png"/><Relationship Id="rId73" Type="http://schemas.openxmlformats.org/officeDocument/2006/relationships/image" Target="../media/image28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39" Type="http://schemas.microsoft.com/office/2007/relationships/media" Target="../media/media20.wmv"/><Relationship Id="rId34" Type="http://schemas.openxmlformats.org/officeDocument/2006/relationships/video" Target="../media/media17.wmv"/><Relationship Id="rId50" Type="http://schemas.openxmlformats.org/officeDocument/2006/relationships/image" Target="../media/image3.png"/><Relationship Id="rId55" Type="http://schemas.openxmlformats.org/officeDocument/2006/relationships/image" Target="../media/image9.png"/><Relationship Id="rId7" Type="http://schemas.microsoft.com/office/2007/relationships/media" Target="../media/media4.wmv"/><Relationship Id="rId71" Type="http://schemas.openxmlformats.org/officeDocument/2006/relationships/image" Target="../media/image26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6" Type="http://schemas.openxmlformats.org/officeDocument/2006/relationships/video" Target="../media/media13.wmv"/><Relationship Id="rId21" Type="http://schemas.microsoft.com/office/2007/relationships/media" Target="../media/media11.wmv"/><Relationship Id="rId42" Type="http://schemas.openxmlformats.org/officeDocument/2006/relationships/video" Target="../media/media21.wmv"/><Relationship Id="rId47" Type="http://schemas.microsoft.com/office/2007/relationships/hdphoto" Target="../media/hdphoto1.wdp"/><Relationship Id="rId63" Type="http://schemas.openxmlformats.org/officeDocument/2006/relationships/image" Target="../media/image17.png"/><Relationship Id="rId68" Type="http://schemas.openxmlformats.org/officeDocument/2006/relationships/image" Target="../media/image23.png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microsoft.com/office/2007/relationships/media" Target="../media/media15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video" Target="../media/media16.wmv"/><Relationship Id="rId37" Type="http://schemas.microsoft.com/office/2007/relationships/media" Target="../media/media19.wmv"/><Relationship Id="rId40" Type="http://schemas.openxmlformats.org/officeDocument/2006/relationships/video" Target="../media/media20.wmv"/><Relationship Id="rId45" Type="http://schemas.openxmlformats.org/officeDocument/2006/relationships/slideLayout" Target="../slideLayouts/slideLayout1.xml"/><Relationship Id="rId53" Type="http://schemas.openxmlformats.org/officeDocument/2006/relationships/image" Target="../media/image6.png"/><Relationship Id="rId58" Type="http://schemas.openxmlformats.org/officeDocument/2006/relationships/image" Target="../media/image12.png"/><Relationship Id="rId66" Type="http://schemas.openxmlformats.org/officeDocument/2006/relationships/image" Target="../media/image21.png"/><Relationship Id="rId74" Type="http://schemas.openxmlformats.org/officeDocument/2006/relationships/image" Target="../media/image29.png"/><Relationship Id="rId5" Type="http://schemas.microsoft.com/office/2007/relationships/media" Target="../media/media3.wmv"/><Relationship Id="rId61" Type="http://schemas.openxmlformats.org/officeDocument/2006/relationships/image" Target="../media/image15.png"/><Relationship Id="rId19" Type="http://schemas.microsoft.com/office/2007/relationships/media" Target="../media/media10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media" Target="../media/media14.wmv"/><Relationship Id="rId30" Type="http://schemas.openxmlformats.org/officeDocument/2006/relationships/video" Target="../media/media15.wmv"/><Relationship Id="rId35" Type="http://schemas.microsoft.com/office/2007/relationships/media" Target="../media/media18.wmv"/><Relationship Id="rId43" Type="http://schemas.microsoft.com/office/2007/relationships/media" Target="../media/media22.wmv"/><Relationship Id="rId48" Type="http://schemas.openxmlformats.org/officeDocument/2006/relationships/image" Target="../media/image2.jpeg"/><Relationship Id="rId56" Type="http://schemas.openxmlformats.org/officeDocument/2006/relationships/image" Target="../media/image10.png"/><Relationship Id="rId64" Type="http://schemas.openxmlformats.org/officeDocument/2006/relationships/image" Target="../media/image18.png"/><Relationship Id="rId69" Type="http://schemas.openxmlformats.org/officeDocument/2006/relationships/image" Target="../media/image24.png"/><Relationship Id="rId8" Type="http://schemas.openxmlformats.org/officeDocument/2006/relationships/video" Target="../media/media4.wmv"/><Relationship Id="rId51" Type="http://schemas.openxmlformats.org/officeDocument/2006/relationships/image" Target="../media/image4.png"/><Relationship Id="rId72" Type="http://schemas.openxmlformats.org/officeDocument/2006/relationships/image" Target="../media/image27.png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microsoft.com/office/2007/relationships/media" Target="../media/media13.wmv"/><Relationship Id="rId33" Type="http://schemas.microsoft.com/office/2007/relationships/media" Target="../media/media17.wmv"/><Relationship Id="rId38" Type="http://schemas.openxmlformats.org/officeDocument/2006/relationships/video" Target="../media/media19.wmv"/><Relationship Id="rId46" Type="http://schemas.openxmlformats.org/officeDocument/2006/relationships/image" Target="../media/image1.png"/><Relationship Id="rId59" Type="http://schemas.openxmlformats.org/officeDocument/2006/relationships/image" Target="../media/image13.png"/><Relationship Id="rId67" Type="http://schemas.openxmlformats.org/officeDocument/2006/relationships/image" Target="../media/image22.png"/><Relationship Id="rId20" Type="http://schemas.openxmlformats.org/officeDocument/2006/relationships/video" Target="../media/media10.wmv"/><Relationship Id="rId41" Type="http://schemas.microsoft.com/office/2007/relationships/media" Target="../media/media21.wmv"/><Relationship Id="rId54" Type="http://schemas.openxmlformats.org/officeDocument/2006/relationships/image" Target="../media/image7.jpeg"/><Relationship Id="rId62" Type="http://schemas.openxmlformats.org/officeDocument/2006/relationships/image" Target="../media/image16.png"/><Relationship Id="rId70" Type="http://schemas.openxmlformats.org/officeDocument/2006/relationships/image" Target="../media/image25.png"/><Relationship Id="rId75" Type="http://schemas.openxmlformats.org/officeDocument/2006/relationships/image" Target="../media/image19.png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video" Target="../media/media14.wmv"/><Relationship Id="rId36" Type="http://schemas.openxmlformats.org/officeDocument/2006/relationships/video" Target="../media/media18.wmv"/><Relationship Id="rId49" Type="http://schemas.openxmlformats.org/officeDocument/2006/relationships/image" Target="file:///C:\contar.jpg" TargetMode="External"/><Relationship Id="rId57" Type="http://schemas.openxmlformats.org/officeDocument/2006/relationships/image" Target="../media/image11.png"/><Relationship Id="rId10" Type="http://schemas.openxmlformats.org/officeDocument/2006/relationships/video" Target="../media/media5.wmv"/><Relationship Id="rId31" Type="http://schemas.microsoft.com/office/2007/relationships/media" Target="../media/media16.wmv"/><Relationship Id="rId44" Type="http://schemas.openxmlformats.org/officeDocument/2006/relationships/video" Target="../media/media22.wmv"/><Relationship Id="rId52" Type="http://schemas.openxmlformats.org/officeDocument/2006/relationships/image" Target="../media/image5.png"/><Relationship Id="rId60" Type="http://schemas.openxmlformats.org/officeDocument/2006/relationships/image" Target="../media/image14.png"/><Relationship Id="rId65" Type="http://schemas.openxmlformats.org/officeDocument/2006/relationships/image" Target="../media/image20.png"/><Relationship Id="rId73" Type="http://schemas.openxmlformats.org/officeDocument/2006/relationships/image" Target="../media/image28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39" Type="http://schemas.microsoft.com/office/2007/relationships/media" Target="../media/media20.wmv"/><Relationship Id="rId34" Type="http://schemas.openxmlformats.org/officeDocument/2006/relationships/video" Target="../media/media17.wmv"/><Relationship Id="rId50" Type="http://schemas.openxmlformats.org/officeDocument/2006/relationships/image" Target="../media/image3.png"/><Relationship Id="rId55" Type="http://schemas.openxmlformats.org/officeDocument/2006/relationships/image" Target="../media/image9.png"/><Relationship Id="rId7" Type="http://schemas.microsoft.com/office/2007/relationships/media" Target="../media/media4.wmv"/><Relationship Id="rId71" Type="http://schemas.openxmlformats.org/officeDocument/2006/relationships/image" Target="../media/image26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6" Type="http://schemas.openxmlformats.org/officeDocument/2006/relationships/video" Target="../media/media13.wmv"/><Relationship Id="rId21" Type="http://schemas.microsoft.com/office/2007/relationships/media" Target="../media/media11.wmv"/><Relationship Id="rId42" Type="http://schemas.openxmlformats.org/officeDocument/2006/relationships/video" Target="../media/media21.wmv"/><Relationship Id="rId47" Type="http://schemas.microsoft.com/office/2007/relationships/hdphoto" Target="../media/hdphoto1.wdp"/><Relationship Id="rId63" Type="http://schemas.openxmlformats.org/officeDocument/2006/relationships/image" Target="../media/image17.png"/><Relationship Id="rId68" Type="http://schemas.openxmlformats.org/officeDocument/2006/relationships/image" Target="../media/image23.png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microsoft.com/office/2007/relationships/media" Target="../media/media15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video" Target="../media/media16.wmv"/><Relationship Id="rId37" Type="http://schemas.microsoft.com/office/2007/relationships/media" Target="../media/media19.wmv"/><Relationship Id="rId40" Type="http://schemas.openxmlformats.org/officeDocument/2006/relationships/video" Target="../media/media20.wmv"/><Relationship Id="rId45" Type="http://schemas.openxmlformats.org/officeDocument/2006/relationships/slideLayout" Target="../slideLayouts/slideLayout1.xml"/><Relationship Id="rId53" Type="http://schemas.openxmlformats.org/officeDocument/2006/relationships/image" Target="../media/image6.png"/><Relationship Id="rId58" Type="http://schemas.openxmlformats.org/officeDocument/2006/relationships/image" Target="../media/image12.png"/><Relationship Id="rId66" Type="http://schemas.openxmlformats.org/officeDocument/2006/relationships/image" Target="../media/image21.png"/><Relationship Id="rId74" Type="http://schemas.openxmlformats.org/officeDocument/2006/relationships/image" Target="../media/image29.png"/><Relationship Id="rId5" Type="http://schemas.microsoft.com/office/2007/relationships/media" Target="../media/media3.wmv"/><Relationship Id="rId61" Type="http://schemas.openxmlformats.org/officeDocument/2006/relationships/image" Target="../media/image15.png"/><Relationship Id="rId19" Type="http://schemas.microsoft.com/office/2007/relationships/media" Target="../media/media10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media" Target="../media/media14.wmv"/><Relationship Id="rId30" Type="http://schemas.openxmlformats.org/officeDocument/2006/relationships/video" Target="../media/media15.wmv"/><Relationship Id="rId35" Type="http://schemas.microsoft.com/office/2007/relationships/media" Target="../media/media18.wmv"/><Relationship Id="rId43" Type="http://schemas.microsoft.com/office/2007/relationships/media" Target="../media/media22.wmv"/><Relationship Id="rId48" Type="http://schemas.openxmlformats.org/officeDocument/2006/relationships/image" Target="../media/image2.jpeg"/><Relationship Id="rId56" Type="http://schemas.openxmlformats.org/officeDocument/2006/relationships/image" Target="../media/image10.png"/><Relationship Id="rId64" Type="http://schemas.openxmlformats.org/officeDocument/2006/relationships/image" Target="../media/image18.png"/><Relationship Id="rId69" Type="http://schemas.openxmlformats.org/officeDocument/2006/relationships/image" Target="../media/image24.png"/><Relationship Id="rId8" Type="http://schemas.openxmlformats.org/officeDocument/2006/relationships/video" Target="../media/media4.wmv"/><Relationship Id="rId51" Type="http://schemas.openxmlformats.org/officeDocument/2006/relationships/image" Target="../media/image4.png"/><Relationship Id="rId72" Type="http://schemas.openxmlformats.org/officeDocument/2006/relationships/image" Target="../media/image27.png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microsoft.com/office/2007/relationships/media" Target="../media/media13.wmv"/><Relationship Id="rId33" Type="http://schemas.microsoft.com/office/2007/relationships/media" Target="../media/media17.wmv"/><Relationship Id="rId38" Type="http://schemas.openxmlformats.org/officeDocument/2006/relationships/video" Target="../media/media19.wmv"/><Relationship Id="rId46" Type="http://schemas.openxmlformats.org/officeDocument/2006/relationships/image" Target="../media/image1.png"/><Relationship Id="rId59" Type="http://schemas.openxmlformats.org/officeDocument/2006/relationships/image" Target="../media/image13.png"/><Relationship Id="rId67" Type="http://schemas.openxmlformats.org/officeDocument/2006/relationships/image" Target="../media/image22.png"/><Relationship Id="rId20" Type="http://schemas.openxmlformats.org/officeDocument/2006/relationships/video" Target="../media/media10.wmv"/><Relationship Id="rId41" Type="http://schemas.microsoft.com/office/2007/relationships/media" Target="../media/media21.wmv"/><Relationship Id="rId54" Type="http://schemas.openxmlformats.org/officeDocument/2006/relationships/image" Target="../media/image7.jpeg"/><Relationship Id="rId62" Type="http://schemas.openxmlformats.org/officeDocument/2006/relationships/image" Target="../media/image16.png"/><Relationship Id="rId70" Type="http://schemas.openxmlformats.org/officeDocument/2006/relationships/image" Target="../media/image25.png"/><Relationship Id="rId75" Type="http://schemas.openxmlformats.org/officeDocument/2006/relationships/image" Target="../media/image19.png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video" Target="../media/media14.wmv"/><Relationship Id="rId36" Type="http://schemas.openxmlformats.org/officeDocument/2006/relationships/video" Target="../media/media18.wmv"/><Relationship Id="rId49" Type="http://schemas.openxmlformats.org/officeDocument/2006/relationships/image" Target="file:///C:\contar.jpg" TargetMode="External"/><Relationship Id="rId57" Type="http://schemas.openxmlformats.org/officeDocument/2006/relationships/image" Target="../media/image11.png"/><Relationship Id="rId10" Type="http://schemas.openxmlformats.org/officeDocument/2006/relationships/video" Target="../media/media5.wmv"/><Relationship Id="rId31" Type="http://schemas.microsoft.com/office/2007/relationships/media" Target="../media/media16.wmv"/><Relationship Id="rId44" Type="http://schemas.openxmlformats.org/officeDocument/2006/relationships/video" Target="../media/media22.wmv"/><Relationship Id="rId52" Type="http://schemas.openxmlformats.org/officeDocument/2006/relationships/image" Target="../media/image5.png"/><Relationship Id="rId60" Type="http://schemas.openxmlformats.org/officeDocument/2006/relationships/image" Target="../media/image14.png"/><Relationship Id="rId65" Type="http://schemas.openxmlformats.org/officeDocument/2006/relationships/image" Target="../media/image20.png"/><Relationship Id="rId73" Type="http://schemas.openxmlformats.org/officeDocument/2006/relationships/image" Target="../media/image28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39" Type="http://schemas.microsoft.com/office/2007/relationships/media" Target="../media/media20.wmv"/><Relationship Id="rId34" Type="http://schemas.openxmlformats.org/officeDocument/2006/relationships/video" Target="../media/media17.wmv"/><Relationship Id="rId50" Type="http://schemas.openxmlformats.org/officeDocument/2006/relationships/image" Target="../media/image3.png"/><Relationship Id="rId55" Type="http://schemas.openxmlformats.org/officeDocument/2006/relationships/image" Target="../media/image9.png"/><Relationship Id="rId7" Type="http://schemas.microsoft.com/office/2007/relationships/media" Target="../media/media4.wmv"/><Relationship Id="rId71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video" Target="../media/media13.wmv"/><Relationship Id="rId21" Type="http://schemas.microsoft.com/office/2007/relationships/media" Target="../media/media11.wmv"/><Relationship Id="rId42" Type="http://schemas.openxmlformats.org/officeDocument/2006/relationships/video" Target="../media/media21.wmv"/><Relationship Id="rId47" Type="http://schemas.microsoft.com/office/2007/relationships/hdphoto" Target="../media/hdphoto1.wdp"/><Relationship Id="rId63" Type="http://schemas.openxmlformats.org/officeDocument/2006/relationships/image" Target="../media/image17.png"/><Relationship Id="rId68" Type="http://schemas.openxmlformats.org/officeDocument/2006/relationships/image" Target="../media/image22.png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microsoft.com/office/2007/relationships/media" Target="../media/media15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video" Target="../media/media16.wmv"/><Relationship Id="rId37" Type="http://schemas.microsoft.com/office/2007/relationships/media" Target="../media/media19.wmv"/><Relationship Id="rId40" Type="http://schemas.openxmlformats.org/officeDocument/2006/relationships/video" Target="../media/media20.wmv"/><Relationship Id="rId45" Type="http://schemas.openxmlformats.org/officeDocument/2006/relationships/slideLayout" Target="../slideLayouts/slideLayout1.xml"/><Relationship Id="rId53" Type="http://schemas.openxmlformats.org/officeDocument/2006/relationships/image" Target="../media/image6.png"/><Relationship Id="rId58" Type="http://schemas.openxmlformats.org/officeDocument/2006/relationships/image" Target="../media/image12.png"/><Relationship Id="rId66" Type="http://schemas.openxmlformats.org/officeDocument/2006/relationships/image" Target="../media/image20.png"/><Relationship Id="rId74" Type="http://schemas.openxmlformats.org/officeDocument/2006/relationships/image" Target="../media/image28.png"/><Relationship Id="rId5" Type="http://schemas.microsoft.com/office/2007/relationships/media" Target="../media/media3.wmv"/><Relationship Id="rId61" Type="http://schemas.openxmlformats.org/officeDocument/2006/relationships/image" Target="../media/image15.png"/><Relationship Id="rId19" Type="http://schemas.microsoft.com/office/2007/relationships/media" Target="../media/media10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media" Target="../media/media14.wmv"/><Relationship Id="rId30" Type="http://schemas.openxmlformats.org/officeDocument/2006/relationships/video" Target="../media/media15.wmv"/><Relationship Id="rId35" Type="http://schemas.microsoft.com/office/2007/relationships/media" Target="../media/media18.wmv"/><Relationship Id="rId43" Type="http://schemas.microsoft.com/office/2007/relationships/media" Target="../media/media22.wmv"/><Relationship Id="rId48" Type="http://schemas.openxmlformats.org/officeDocument/2006/relationships/image" Target="../media/image2.jpeg"/><Relationship Id="rId56" Type="http://schemas.openxmlformats.org/officeDocument/2006/relationships/image" Target="../media/image10.png"/><Relationship Id="rId64" Type="http://schemas.openxmlformats.org/officeDocument/2006/relationships/image" Target="../media/image18.png"/><Relationship Id="rId69" Type="http://schemas.openxmlformats.org/officeDocument/2006/relationships/image" Target="../media/image23.png"/><Relationship Id="rId8" Type="http://schemas.openxmlformats.org/officeDocument/2006/relationships/video" Target="../media/media4.wmv"/><Relationship Id="rId51" Type="http://schemas.openxmlformats.org/officeDocument/2006/relationships/image" Target="../media/image4.png"/><Relationship Id="rId72" Type="http://schemas.openxmlformats.org/officeDocument/2006/relationships/image" Target="../media/image26.png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microsoft.com/office/2007/relationships/media" Target="../media/media13.wmv"/><Relationship Id="rId33" Type="http://schemas.microsoft.com/office/2007/relationships/media" Target="../media/media17.wmv"/><Relationship Id="rId38" Type="http://schemas.openxmlformats.org/officeDocument/2006/relationships/video" Target="../media/media19.wmv"/><Relationship Id="rId46" Type="http://schemas.openxmlformats.org/officeDocument/2006/relationships/image" Target="../media/image1.png"/><Relationship Id="rId59" Type="http://schemas.openxmlformats.org/officeDocument/2006/relationships/image" Target="../media/image13.png"/><Relationship Id="rId67" Type="http://schemas.openxmlformats.org/officeDocument/2006/relationships/image" Target="../media/image21.png"/><Relationship Id="rId20" Type="http://schemas.openxmlformats.org/officeDocument/2006/relationships/video" Target="../media/media10.wmv"/><Relationship Id="rId41" Type="http://schemas.microsoft.com/office/2007/relationships/media" Target="../media/media21.wmv"/><Relationship Id="rId54" Type="http://schemas.openxmlformats.org/officeDocument/2006/relationships/image" Target="../media/image7.jpeg"/><Relationship Id="rId62" Type="http://schemas.openxmlformats.org/officeDocument/2006/relationships/image" Target="../media/image16.png"/><Relationship Id="rId70" Type="http://schemas.openxmlformats.org/officeDocument/2006/relationships/image" Target="../media/image24.png"/><Relationship Id="rId75" Type="http://schemas.openxmlformats.org/officeDocument/2006/relationships/image" Target="../media/image29.png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video" Target="../media/media14.wmv"/><Relationship Id="rId36" Type="http://schemas.openxmlformats.org/officeDocument/2006/relationships/video" Target="../media/media18.wmv"/><Relationship Id="rId49" Type="http://schemas.openxmlformats.org/officeDocument/2006/relationships/image" Target="file:///C:\contar.jpg" TargetMode="External"/><Relationship Id="rId57" Type="http://schemas.openxmlformats.org/officeDocument/2006/relationships/image" Target="../media/image11.png"/><Relationship Id="rId10" Type="http://schemas.openxmlformats.org/officeDocument/2006/relationships/video" Target="../media/media5.wmv"/><Relationship Id="rId31" Type="http://schemas.microsoft.com/office/2007/relationships/media" Target="../media/media16.wmv"/><Relationship Id="rId44" Type="http://schemas.openxmlformats.org/officeDocument/2006/relationships/video" Target="../media/media22.wmv"/><Relationship Id="rId52" Type="http://schemas.openxmlformats.org/officeDocument/2006/relationships/image" Target="../media/image5.png"/><Relationship Id="rId60" Type="http://schemas.openxmlformats.org/officeDocument/2006/relationships/image" Target="../media/image14.png"/><Relationship Id="rId65" Type="http://schemas.openxmlformats.org/officeDocument/2006/relationships/image" Target="../media/image19.png"/><Relationship Id="rId73" Type="http://schemas.openxmlformats.org/officeDocument/2006/relationships/image" Target="../media/image27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39" Type="http://schemas.microsoft.com/office/2007/relationships/media" Target="../media/media20.wmv"/><Relationship Id="rId34" Type="http://schemas.openxmlformats.org/officeDocument/2006/relationships/video" Target="../media/media17.wmv"/><Relationship Id="rId50" Type="http://schemas.openxmlformats.org/officeDocument/2006/relationships/image" Target="../media/image3.png"/><Relationship Id="rId55" Type="http://schemas.openxmlformats.org/officeDocument/2006/relationships/image" Target="../media/image9.png"/><Relationship Id="rId7" Type="http://schemas.microsoft.com/office/2007/relationships/media" Target="../media/media4.wmv"/><Relationship Id="rId71" Type="http://schemas.openxmlformats.org/officeDocument/2006/relationships/image" Target="../media/image25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6" Type="http://schemas.openxmlformats.org/officeDocument/2006/relationships/video" Target="../media/media13.wmv"/><Relationship Id="rId21" Type="http://schemas.microsoft.com/office/2007/relationships/media" Target="../media/media11.wmv"/><Relationship Id="rId42" Type="http://schemas.openxmlformats.org/officeDocument/2006/relationships/video" Target="../media/media21.wmv"/><Relationship Id="rId47" Type="http://schemas.microsoft.com/office/2007/relationships/hdphoto" Target="../media/hdphoto1.wdp"/><Relationship Id="rId63" Type="http://schemas.openxmlformats.org/officeDocument/2006/relationships/image" Target="../media/image17.png"/><Relationship Id="rId68" Type="http://schemas.openxmlformats.org/officeDocument/2006/relationships/image" Target="../media/image23.png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microsoft.com/office/2007/relationships/media" Target="../media/media15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video" Target="../media/media16.wmv"/><Relationship Id="rId37" Type="http://schemas.microsoft.com/office/2007/relationships/media" Target="../media/media19.wmv"/><Relationship Id="rId40" Type="http://schemas.openxmlformats.org/officeDocument/2006/relationships/video" Target="../media/media20.wmv"/><Relationship Id="rId45" Type="http://schemas.openxmlformats.org/officeDocument/2006/relationships/slideLayout" Target="../slideLayouts/slideLayout1.xml"/><Relationship Id="rId53" Type="http://schemas.openxmlformats.org/officeDocument/2006/relationships/image" Target="../media/image6.png"/><Relationship Id="rId58" Type="http://schemas.openxmlformats.org/officeDocument/2006/relationships/image" Target="../media/image12.png"/><Relationship Id="rId66" Type="http://schemas.openxmlformats.org/officeDocument/2006/relationships/image" Target="../media/image21.png"/><Relationship Id="rId74" Type="http://schemas.openxmlformats.org/officeDocument/2006/relationships/image" Target="../media/image29.png"/><Relationship Id="rId5" Type="http://schemas.microsoft.com/office/2007/relationships/media" Target="../media/media3.wmv"/><Relationship Id="rId61" Type="http://schemas.openxmlformats.org/officeDocument/2006/relationships/image" Target="../media/image15.png"/><Relationship Id="rId19" Type="http://schemas.microsoft.com/office/2007/relationships/media" Target="../media/media10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media" Target="../media/media14.wmv"/><Relationship Id="rId30" Type="http://schemas.openxmlformats.org/officeDocument/2006/relationships/video" Target="../media/media15.wmv"/><Relationship Id="rId35" Type="http://schemas.microsoft.com/office/2007/relationships/media" Target="../media/media18.wmv"/><Relationship Id="rId43" Type="http://schemas.microsoft.com/office/2007/relationships/media" Target="../media/media22.wmv"/><Relationship Id="rId48" Type="http://schemas.openxmlformats.org/officeDocument/2006/relationships/image" Target="../media/image2.jpeg"/><Relationship Id="rId56" Type="http://schemas.openxmlformats.org/officeDocument/2006/relationships/image" Target="../media/image10.png"/><Relationship Id="rId64" Type="http://schemas.openxmlformats.org/officeDocument/2006/relationships/image" Target="../media/image18.png"/><Relationship Id="rId69" Type="http://schemas.openxmlformats.org/officeDocument/2006/relationships/image" Target="../media/image24.png"/><Relationship Id="rId8" Type="http://schemas.openxmlformats.org/officeDocument/2006/relationships/video" Target="../media/media4.wmv"/><Relationship Id="rId51" Type="http://schemas.openxmlformats.org/officeDocument/2006/relationships/image" Target="../media/image4.png"/><Relationship Id="rId72" Type="http://schemas.openxmlformats.org/officeDocument/2006/relationships/image" Target="../media/image27.png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microsoft.com/office/2007/relationships/media" Target="../media/media13.wmv"/><Relationship Id="rId33" Type="http://schemas.microsoft.com/office/2007/relationships/media" Target="../media/media17.wmv"/><Relationship Id="rId38" Type="http://schemas.openxmlformats.org/officeDocument/2006/relationships/video" Target="../media/media19.wmv"/><Relationship Id="rId46" Type="http://schemas.openxmlformats.org/officeDocument/2006/relationships/image" Target="../media/image1.png"/><Relationship Id="rId59" Type="http://schemas.openxmlformats.org/officeDocument/2006/relationships/image" Target="../media/image13.png"/><Relationship Id="rId67" Type="http://schemas.openxmlformats.org/officeDocument/2006/relationships/image" Target="../media/image22.png"/><Relationship Id="rId20" Type="http://schemas.openxmlformats.org/officeDocument/2006/relationships/video" Target="../media/media10.wmv"/><Relationship Id="rId41" Type="http://schemas.microsoft.com/office/2007/relationships/media" Target="../media/media21.wmv"/><Relationship Id="rId54" Type="http://schemas.openxmlformats.org/officeDocument/2006/relationships/image" Target="../media/image7.jpeg"/><Relationship Id="rId62" Type="http://schemas.openxmlformats.org/officeDocument/2006/relationships/image" Target="../media/image16.png"/><Relationship Id="rId70" Type="http://schemas.openxmlformats.org/officeDocument/2006/relationships/image" Target="../media/image25.png"/><Relationship Id="rId75" Type="http://schemas.openxmlformats.org/officeDocument/2006/relationships/image" Target="../media/image19.png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video" Target="../media/media14.wmv"/><Relationship Id="rId36" Type="http://schemas.openxmlformats.org/officeDocument/2006/relationships/video" Target="../media/media18.wmv"/><Relationship Id="rId49" Type="http://schemas.openxmlformats.org/officeDocument/2006/relationships/image" Target="file:///C:\contar.jpg" TargetMode="External"/><Relationship Id="rId57" Type="http://schemas.openxmlformats.org/officeDocument/2006/relationships/image" Target="../media/image11.png"/><Relationship Id="rId10" Type="http://schemas.openxmlformats.org/officeDocument/2006/relationships/video" Target="../media/media5.wmv"/><Relationship Id="rId31" Type="http://schemas.microsoft.com/office/2007/relationships/media" Target="../media/media16.wmv"/><Relationship Id="rId44" Type="http://schemas.openxmlformats.org/officeDocument/2006/relationships/video" Target="../media/media22.wmv"/><Relationship Id="rId52" Type="http://schemas.openxmlformats.org/officeDocument/2006/relationships/image" Target="../media/image5.png"/><Relationship Id="rId60" Type="http://schemas.openxmlformats.org/officeDocument/2006/relationships/image" Target="../media/image14.png"/><Relationship Id="rId65" Type="http://schemas.openxmlformats.org/officeDocument/2006/relationships/image" Target="../media/image20.png"/><Relationship Id="rId73" Type="http://schemas.openxmlformats.org/officeDocument/2006/relationships/image" Target="../media/image28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39" Type="http://schemas.microsoft.com/office/2007/relationships/media" Target="../media/media20.wmv"/><Relationship Id="rId34" Type="http://schemas.openxmlformats.org/officeDocument/2006/relationships/video" Target="../media/media17.wmv"/><Relationship Id="rId50" Type="http://schemas.openxmlformats.org/officeDocument/2006/relationships/image" Target="../media/image3.png"/><Relationship Id="rId55" Type="http://schemas.openxmlformats.org/officeDocument/2006/relationships/image" Target="../media/image9.png"/><Relationship Id="rId7" Type="http://schemas.microsoft.com/office/2007/relationships/media" Target="../media/media4.wmv"/><Relationship Id="rId71" Type="http://schemas.openxmlformats.org/officeDocument/2006/relationships/image" Target="../media/image26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6" Type="http://schemas.openxmlformats.org/officeDocument/2006/relationships/video" Target="../media/media13.wmv"/><Relationship Id="rId21" Type="http://schemas.microsoft.com/office/2007/relationships/media" Target="../media/media11.wmv"/><Relationship Id="rId42" Type="http://schemas.openxmlformats.org/officeDocument/2006/relationships/video" Target="../media/media21.wmv"/><Relationship Id="rId47" Type="http://schemas.microsoft.com/office/2007/relationships/hdphoto" Target="../media/hdphoto1.wdp"/><Relationship Id="rId63" Type="http://schemas.openxmlformats.org/officeDocument/2006/relationships/image" Target="../media/image17.png"/><Relationship Id="rId68" Type="http://schemas.openxmlformats.org/officeDocument/2006/relationships/image" Target="../media/image23.png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microsoft.com/office/2007/relationships/media" Target="../media/media15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video" Target="../media/media16.wmv"/><Relationship Id="rId37" Type="http://schemas.microsoft.com/office/2007/relationships/media" Target="../media/media19.wmv"/><Relationship Id="rId40" Type="http://schemas.openxmlformats.org/officeDocument/2006/relationships/video" Target="../media/media20.wmv"/><Relationship Id="rId45" Type="http://schemas.openxmlformats.org/officeDocument/2006/relationships/slideLayout" Target="../slideLayouts/slideLayout1.xml"/><Relationship Id="rId53" Type="http://schemas.openxmlformats.org/officeDocument/2006/relationships/image" Target="../media/image6.png"/><Relationship Id="rId58" Type="http://schemas.openxmlformats.org/officeDocument/2006/relationships/image" Target="../media/image12.png"/><Relationship Id="rId66" Type="http://schemas.openxmlformats.org/officeDocument/2006/relationships/image" Target="../media/image21.png"/><Relationship Id="rId74" Type="http://schemas.openxmlformats.org/officeDocument/2006/relationships/image" Target="../media/image29.png"/><Relationship Id="rId5" Type="http://schemas.microsoft.com/office/2007/relationships/media" Target="../media/media3.wmv"/><Relationship Id="rId61" Type="http://schemas.openxmlformats.org/officeDocument/2006/relationships/image" Target="../media/image15.png"/><Relationship Id="rId19" Type="http://schemas.microsoft.com/office/2007/relationships/media" Target="../media/media10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media" Target="../media/media14.wmv"/><Relationship Id="rId30" Type="http://schemas.openxmlformats.org/officeDocument/2006/relationships/video" Target="../media/media15.wmv"/><Relationship Id="rId35" Type="http://schemas.microsoft.com/office/2007/relationships/media" Target="../media/media18.wmv"/><Relationship Id="rId43" Type="http://schemas.microsoft.com/office/2007/relationships/media" Target="../media/media22.wmv"/><Relationship Id="rId48" Type="http://schemas.openxmlformats.org/officeDocument/2006/relationships/image" Target="../media/image2.jpeg"/><Relationship Id="rId56" Type="http://schemas.openxmlformats.org/officeDocument/2006/relationships/image" Target="../media/image10.png"/><Relationship Id="rId64" Type="http://schemas.openxmlformats.org/officeDocument/2006/relationships/image" Target="../media/image18.png"/><Relationship Id="rId69" Type="http://schemas.openxmlformats.org/officeDocument/2006/relationships/image" Target="../media/image24.png"/><Relationship Id="rId8" Type="http://schemas.openxmlformats.org/officeDocument/2006/relationships/video" Target="../media/media4.wmv"/><Relationship Id="rId51" Type="http://schemas.openxmlformats.org/officeDocument/2006/relationships/image" Target="../media/image4.png"/><Relationship Id="rId72" Type="http://schemas.openxmlformats.org/officeDocument/2006/relationships/image" Target="../media/image27.png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microsoft.com/office/2007/relationships/media" Target="../media/media13.wmv"/><Relationship Id="rId33" Type="http://schemas.microsoft.com/office/2007/relationships/media" Target="../media/media17.wmv"/><Relationship Id="rId38" Type="http://schemas.openxmlformats.org/officeDocument/2006/relationships/video" Target="../media/media19.wmv"/><Relationship Id="rId46" Type="http://schemas.openxmlformats.org/officeDocument/2006/relationships/image" Target="../media/image1.png"/><Relationship Id="rId59" Type="http://schemas.openxmlformats.org/officeDocument/2006/relationships/image" Target="../media/image13.png"/><Relationship Id="rId67" Type="http://schemas.openxmlformats.org/officeDocument/2006/relationships/image" Target="../media/image22.png"/><Relationship Id="rId20" Type="http://schemas.openxmlformats.org/officeDocument/2006/relationships/video" Target="../media/media10.wmv"/><Relationship Id="rId41" Type="http://schemas.microsoft.com/office/2007/relationships/media" Target="../media/media21.wmv"/><Relationship Id="rId54" Type="http://schemas.openxmlformats.org/officeDocument/2006/relationships/image" Target="../media/image7.jpeg"/><Relationship Id="rId62" Type="http://schemas.openxmlformats.org/officeDocument/2006/relationships/image" Target="../media/image16.png"/><Relationship Id="rId70" Type="http://schemas.openxmlformats.org/officeDocument/2006/relationships/image" Target="../media/image25.png"/><Relationship Id="rId75" Type="http://schemas.openxmlformats.org/officeDocument/2006/relationships/image" Target="../media/image19.png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video" Target="../media/media14.wmv"/><Relationship Id="rId36" Type="http://schemas.openxmlformats.org/officeDocument/2006/relationships/video" Target="../media/media18.wmv"/><Relationship Id="rId49" Type="http://schemas.openxmlformats.org/officeDocument/2006/relationships/image" Target="file:///C:\contar.jpg" TargetMode="External"/><Relationship Id="rId57" Type="http://schemas.openxmlformats.org/officeDocument/2006/relationships/image" Target="../media/image11.png"/><Relationship Id="rId10" Type="http://schemas.openxmlformats.org/officeDocument/2006/relationships/video" Target="../media/media5.wmv"/><Relationship Id="rId31" Type="http://schemas.microsoft.com/office/2007/relationships/media" Target="../media/media16.wmv"/><Relationship Id="rId44" Type="http://schemas.openxmlformats.org/officeDocument/2006/relationships/video" Target="../media/media22.wmv"/><Relationship Id="rId52" Type="http://schemas.openxmlformats.org/officeDocument/2006/relationships/image" Target="../media/image5.png"/><Relationship Id="rId60" Type="http://schemas.openxmlformats.org/officeDocument/2006/relationships/image" Target="../media/image14.png"/><Relationship Id="rId65" Type="http://schemas.openxmlformats.org/officeDocument/2006/relationships/image" Target="../media/image20.png"/><Relationship Id="rId73" Type="http://schemas.openxmlformats.org/officeDocument/2006/relationships/image" Target="../media/image28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39" Type="http://schemas.microsoft.com/office/2007/relationships/media" Target="../media/media20.wmv"/><Relationship Id="rId34" Type="http://schemas.openxmlformats.org/officeDocument/2006/relationships/video" Target="../media/media17.wmv"/><Relationship Id="rId50" Type="http://schemas.openxmlformats.org/officeDocument/2006/relationships/image" Target="../media/image3.png"/><Relationship Id="rId55" Type="http://schemas.openxmlformats.org/officeDocument/2006/relationships/image" Target="../media/image9.png"/><Relationship Id="rId7" Type="http://schemas.microsoft.com/office/2007/relationships/media" Target="../media/media4.wmv"/><Relationship Id="rId71" Type="http://schemas.openxmlformats.org/officeDocument/2006/relationships/image" Target="../media/image26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6" Type="http://schemas.openxmlformats.org/officeDocument/2006/relationships/video" Target="../media/media13.wmv"/><Relationship Id="rId21" Type="http://schemas.microsoft.com/office/2007/relationships/media" Target="../media/media11.wmv"/><Relationship Id="rId42" Type="http://schemas.openxmlformats.org/officeDocument/2006/relationships/video" Target="../media/media21.wmv"/><Relationship Id="rId47" Type="http://schemas.microsoft.com/office/2007/relationships/hdphoto" Target="../media/hdphoto1.wdp"/><Relationship Id="rId63" Type="http://schemas.openxmlformats.org/officeDocument/2006/relationships/image" Target="../media/image17.png"/><Relationship Id="rId68" Type="http://schemas.openxmlformats.org/officeDocument/2006/relationships/image" Target="../media/image22.png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microsoft.com/office/2007/relationships/media" Target="../media/media15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video" Target="../media/media16.wmv"/><Relationship Id="rId37" Type="http://schemas.microsoft.com/office/2007/relationships/media" Target="../media/media19.wmv"/><Relationship Id="rId40" Type="http://schemas.openxmlformats.org/officeDocument/2006/relationships/video" Target="../media/media20.wmv"/><Relationship Id="rId45" Type="http://schemas.openxmlformats.org/officeDocument/2006/relationships/slideLayout" Target="../slideLayouts/slideLayout1.xml"/><Relationship Id="rId53" Type="http://schemas.openxmlformats.org/officeDocument/2006/relationships/image" Target="../media/image6.png"/><Relationship Id="rId58" Type="http://schemas.openxmlformats.org/officeDocument/2006/relationships/image" Target="../media/image12.png"/><Relationship Id="rId66" Type="http://schemas.openxmlformats.org/officeDocument/2006/relationships/image" Target="../media/image20.png"/><Relationship Id="rId74" Type="http://schemas.openxmlformats.org/officeDocument/2006/relationships/image" Target="../media/image28.png"/><Relationship Id="rId5" Type="http://schemas.microsoft.com/office/2007/relationships/media" Target="../media/media3.wmv"/><Relationship Id="rId61" Type="http://schemas.openxmlformats.org/officeDocument/2006/relationships/image" Target="../media/image15.png"/><Relationship Id="rId19" Type="http://schemas.microsoft.com/office/2007/relationships/media" Target="../media/media10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media" Target="../media/media14.wmv"/><Relationship Id="rId30" Type="http://schemas.openxmlformats.org/officeDocument/2006/relationships/video" Target="../media/media15.wmv"/><Relationship Id="rId35" Type="http://schemas.microsoft.com/office/2007/relationships/media" Target="../media/media18.wmv"/><Relationship Id="rId43" Type="http://schemas.microsoft.com/office/2007/relationships/media" Target="../media/media22.wmv"/><Relationship Id="rId48" Type="http://schemas.openxmlformats.org/officeDocument/2006/relationships/image" Target="../media/image2.jpeg"/><Relationship Id="rId56" Type="http://schemas.openxmlformats.org/officeDocument/2006/relationships/image" Target="../media/image10.png"/><Relationship Id="rId64" Type="http://schemas.openxmlformats.org/officeDocument/2006/relationships/image" Target="../media/image18.png"/><Relationship Id="rId69" Type="http://schemas.openxmlformats.org/officeDocument/2006/relationships/image" Target="../media/image23.png"/><Relationship Id="rId8" Type="http://schemas.openxmlformats.org/officeDocument/2006/relationships/video" Target="../media/media4.wmv"/><Relationship Id="rId51" Type="http://schemas.openxmlformats.org/officeDocument/2006/relationships/image" Target="../media/image4.png"/><Relationship Id="rId72" Type="http://schemas.openxmlformats.org/officeDocument/2006/relationships/image" Target="../media/image26.png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microsoft.com/office/2007/relationships/media" Target="../media/media13.wmv"/><Relationship Id="rId33" Type="http://schemas.microsoft.com/office/2007/relationships/media" Target="../media/media17.wmv"/><Relationship Id="rId38" Type="http://schemas.openxmlformats.org/officeDocument/2006/relationships/video" Target="../media/media19.wmv"/><Relationship Id="rId46" Type="http://schemas.openxmlformats.org/officeDocument/2006/relationships/image" Target="../media/image1.png"/><Relationship Id="rId59" Type="http://schemas.openxmlformats.org/officeDocument/2006/relationships/image" Target="../media/image13.png"/><Relationship Id="rId67" Type="http://schemas.openxmlformats.org/officeDocument/2006/relationships/image" Target="../media/image21.png"/><Relationship Id="rId20" Type="http://schemas.openxmlformats.org/officeDocument/2006/relationships/video" Target="../media/media10.wmv"/><Relationship Id="rId41" Type="http://schemas.microsoft.com/office/2007/relationships/media" Target="../media/media21.wmv"/><Relationship Id="rId54" Type="http://schemas.openxmlformats.org/officeDocument/2006/relationships/image" Target="../media/image7.jpeg"/><Relationship Id="rId62" Type="http://schemas.openxmlformats.org/officeDocument/2006/relationships/image" Target="../media/image16.png"/><Relationship Id="rId70" Type="http://schemas.openxmlformats.org/officeDocument/2006/relationships/image" Target="../media/image24.png"/><Relationship Id="rId75" Type="http://schemas.openxmlformats.org/officeDocument/2006/relationships/image" Target="../media/image29.png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video" Target="../media/media14.wmv"/><Relationship Id="rId36" Type="http://schemas.openxmlformats.org/officeDocument/2006/relationships/video" Target="../media/media18.wmv"/><Relationship Id="rId49" Type="http://schemas.openxmlformats.org/officeDocument/2006/relationships/image" Target="file:///C:\contar.jpg" TargetMode="External"/><Relationship Id="rId57" Type="http://schemas.openxmlformats.org/officeDocument/2006/relationships/image" Target="../media/image11.png"/><Relationship Id="rId10" Type="http://schemas.openxmlformats.org/officeDocument/2006/relationships/video" Target="../media/media5.wmv"/><Relationship Id="rId31" Type="http://schemas.microsoft.com/office/2007/relationships/media" Target="../media/media16.wmv"/><Relationship Id="rId44" Type="http://schemas.openxmlformats.org/officeDocument/2006/relationships/video" Target="../media/media22.wmv"/><Relationship Id="rId52" Type="http://schemas.openxmlformats.org/officeDocument/2006/relationships/image" Target="../media/image5.png"/><Relationship Id="rId60" Type="http://schemas.openxmlformats.org/officeDocument/2006/relationships/image" Target="../media/image14.png"/><Relationship Id="rId65" Type="http://schemas.openxmlformats.org/officeDocument/2006/relationships/image" Target="../media/image19.png"/><Relationship Id="rId73" Type="http://schemas.openxmlformats.org/officeDocument/2006/relationships/image" Target="../media/image27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39" Type="http://schemas.microsoft.com/office/2007/relationships/media" Target="../media/media20.wmv"/><Relationship Id="rId34" Type="http://schemas.openxmlformats.org/officeDocument/2006/relationships/video" Target="../media/media17.wmv"/><Relationship Id="rId50" Type="http://schemas.openxmlformats.org/officeDocument/2006/relationships/image" Target="../media/image3.png"/><Relationship Id="rId55" Type="http://schemas.openxmlformats.org/officeDocument/2006/relationships/image" Target="../media/image9.png"/><Relationship Id="rId7" Type="http://schemas.microsoft.com/office/2007/relationships/media" Target="../media/media4.wmv"/><Relationship Id="rId71" Type="http://schemas.openxmlformats.org/officeDocument/2006/relationships/image" Target="../media/image25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6" Type="http://schemas.openxmlformats.org/officeDocument/2006/relationships/video" Target="../media/media13.wmv"/><Relationship Id="rId21" Type="http://schemas.microsoft.com/office/2007/relationships/media" Target="../media/media11.wmv"/><Relationship Id="rId42" Type="http://schemas.openxmlformats.org/officeDocument/2006/relationships/video" Target="../media/media21.wmv"/><Relationship Id="rId47" Type="http://schemas.microsoft.com/office/2007/relationships/hdphoto" Target="../media/hdphoto1.wdp"/><Relationship Id="rId63" Type="http://schemas.openxmlformats.org/officeDocument/2006/relationships/image" Target="../media/image17.png"/><Relationship Id="rId68" Type="http://schemas.openxmlformats.org/officeDocument/2006/relationships/image" Target="../media/image22.png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microsoft.com/office/2007/relationships/media" Target="../media/media15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video" Target="../media/media16.wmv"/><Relationship Id="rId37" Type="http://schemas.microsoft.com/office/2007/relationships/media" Target="../media/media19.wmv"/><Relationship Id="rId40" Type="http://schemas.openxmlformats.org/officeDocument/2006/relationships/video" Target="../media/media20.wmv"/><Relationship Id="rId45" Type="http://schemas.openxmlformats.org/officeDocument/2006/relationships/slideLayout" Target="../slideLayouts/slideLayout1.xml"/><Relationship Id="rId53" Type="http://schemas.openxmlformats.org/officeDocument/2006/relationships/image" Target="../media/image6.png"/><Relationship Id="rId58" Type="http://schemas.openxmlformats.org/officeDocument/2006/relationships/image" Target="../media/image12.png"/><Relationship Id="rId66" Type="http://schemas.openxmlformats.org/officeDocument/2006/relationships/image" Target="../media/image20.png"/><Relationship Id="rId74" Type="http://schemas.openxmlformats.org/officeDocument/2006/relationships/image" Target="../media/image28.png"/><Relationship Id="rId5" Type="http://schemas.microsoft.com/office/2007/relationships/media" Target="../media/media3.wmv"/><Relationship Id="rId61" Type="http://schemas.openxmlformats.org/officeDocument/2006/relationships/image" Target="../media/image15.png"/><Relationship Id="rId19" Type="http://schemas.microsoft.com/office/2007/relationships/media" Target="../media/media10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media" Target="../media/media14.wmv"/><Relationship Id="rId30" Type="http://schemas.openxmlformats.org/officeDocument/2006/relationships/video" Target="../media/media15.wmv"/><Relationship Id="rId35" Type="http://schemas.microsoft.com/office/2007/relationships/media" Target="../media/media18.wmv"/><Relationship Id="rId43" Type="http://schemas.microsoft.com/office/2007/relationships/media" Target="../media/media22.wmv"/><Relationship Id="rId48" Type="http://schemas.openxmlformats.org/officeDocument/2006/relationships/image" Target="../media/image2.jpeg"/><Relationship Id="rId56" Type="http://schemas.openxmlformats.org/officeDocument/2006/relationships/image" Target="../media/image10.png"/><Relationship Id="rId64" Type="http://schemas.openxmlformats.org/officeDocument/2006/relationships/image" Target="../media/image18.png"/><Relationship Id="rId69" Type="http://schemas.openxmlformats.org/officeDocument/2006/relationships/image" Target="../media/image23.png"/><Relationship Id="rId8" Type="http://schemas.openxmlformats.org/officeDocument/2006/relationships/video" Target="../media/media4.wmv"/><Relationship Id="rId51" Type="http://schemas.openxmlformats.org/officeDocument/2006/relationships/image" Target="../media/image4.png"/><Relationship Id="rId72" Type="http://schemas.openxmlformats.org/officeDocument/2006/relationships/image" Target="../media/image26.png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microsoft.com/office/2007/relationships/media" Target="../media/media13.wmv"/><Relationship Id="rId33" Type="http://schemas.microsoft.com/office/2007/relationships/media" Target="../media/media17.wmv"/><Relationship Id="rId38" Type="http://schemas.openxmlformats.org/officeDocument/2006/relationships/video" Target="../media/media19.wmv"/><Relationship Id="rId46" Type="http://schemas.openxmlformats.org/officeDocument/2006/relationships/image" Target="../media/image1.png"/><Relationship Id="rId59" Type="http://schemas.openxmlformats.org/officeDocument/2006/relationships/image" Target="../media/image13.png"/><Relationship Id="rId67" Type="http://schemas.openxmlformats.org/officeDocument/2006/relationships/image" Target="../media/image21.png"/><Relationship Id="rId20" Type="http://schemas.openxmlformats.org/officeDocument/2006/relationships/video" Target="../media/media10.wmv"/><Relationship Id="rId41" Type="http://schemas.microsoft.com/office/2007/relationships/media" Target="../media/media21.wmv"/><Relationship Id="rId54" Type="http://schemas.openxmlformats.org/officeDocument/2006/relationships/image" Target="../media/image7.jpeg"/><Relationship Id="rId62" Type="http://schemas.openxmlformats.org/officeDocument/2006/relationships/image" Target="../media/image16.png"/><Relationship Id="rId70" Type="http://schemas.openxmlformats.org/officeDocument/2006/relationships/image" Target="../media/image24.png"/><Relationship Id="rId75" Type="http://schemas.openxmlformats.org/officeDocument/2006/relationships/image" Target="../media/image29.png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video" Target="../media/media14.wmv"/><Relationship Id="rId36" Type="http://schemas.openxmlformats.org/officeDocument/2006/relationships/video" Target="../media/media18.wmv"/><Relationship Id="rId49" Type="http://schemas.openxmlformats.org/officeDocument/2006/relationships/image" Target="file:///C:\contar.jpg" TargetMode="External"/><Relationship Id="rId57" Type="http://schemas.openxmlformats.org/officeDocument/2006/relationships/image" Target="../media/image11.png"/><Relationship Id="rId10" Type="http://schemas.openxmlformats.org/officeDocument/2006/relationships/video" Target="../media/media5.wmv"/><Relationship Id="rId31" Type="http://schemas.microsoft.com/office/2007/relationships/media" Target="../media/media16.wmv"/><Relationship Id="rId44" Type="http://schemas.openxmlformats.org/officeDocument/2006/relationships/video" Target="../media/media22.wmv"/><Relationship Id="rId52" Type="http://schemas.openxmlformats.org/officeDocument/2006/relationships/image" Target="../media/image5.png"/><Relationship Id="rId60" Type="http://schemas.openxmlformats.org/officeDocument/2006/relationships/image" Target="../media/image14.png"/><Relationship Id="rId65" Type="http://schemas.openxmlformats.org/officeDocument/2006/relationships/image" Target="../media/image19.png"/><Relationship Id="rId73" Type="http://schemas.openxmlformats.org/officeDocument/2006/relationships/image" Target="../media/image27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39" Type="http://schemas.microsoft.com/office/2007/relationships/media" Target="../media/media20.wmv"/><Relationship Id="rId34" Type="http://schemas.openxmlformats.org/officeDocument/2006/relationships/video" Target="../media/media17.wmv"/><Relationship Id="rId50" Type="http://schemas.openxmlformats.org/officeDocument/2006/relationships/image" Target="../media/image3.png"/><Relationship Id="rId55" Type="http://schemas.openxmlformats.org/officeDocument/2006/relationships/image" Target="../media/image9.png"/><Relationship Id="rId7" Type="http://schemas.microsoft.com/office/2007/relationships/media" Target="../media/media4.wmv"/><Relationship Id="rId71" Type="http://schemas.openxmlformats.org/officeDocument/2006/relationships/image" Target="../media/image25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6" Type="http://schemas.openxmlformats.org/officeDocument/2006/relationships/video" Target="../media/media13.wmv"/><Relationship Id="rId21" Type="http://schemas.microsoft.com/office/2007/relationships/media" Target="../media/media11.wmv"/><Relationship Id="rId42" Type="http://schemas.openxmlformats.org/officeDocument/2006/relationships/video" Target="../media/media21.wmv"/><Relationship Id="rId47" Type="http://schemas.microsoft.com/office/2007/relationships/hdphoto" Target="../media/hdphoto1.wdp"/><Relationship Id="rId63" Type="http://schemas.openxmlformats.org/officeDocument/2006/relationships/image" Target="../media/image17.png"/><Relationship Id="rId68" Type="http://schemas.openxmlformats.org/officeDocument/2006/relationships/image" Target="../media/image22.png"/><Relationship Id="rId2" Type="http://schemas.openxmlformats.org/officeDocument/2006/relationships/video" Target="../media/media1.wmv"/><Relationship Id="rId16" Type="http://schemas.openxmlformats.org/officeDocument/2006/relationships/video" Target="../media/media8.wmv"/><Relationship Id="rId29" Type="http://schemas.microsoft.com/office/2007/relationships/media" Target="../media/media15.wmv"/><Relationship Id="rId11" Type="http://schemas.microsoft.com/office/2007/relationships/media" Target="../media/media6.wmv"/><Relationship Id="rId24" Type="http://schemas.openxmlformats.org/officeDocument/2006/relationships/video" Target="../media/media12.wmv"/><Relationship Id="rId32" Type="http://schemas.openxmlformats.org/officeDocument/2006/relationships/video" Target="../media/media16.wmv"/><Relationship Id="rId37" Type="http://schemas.microsoft.com/office/2007/relationships/media" Target="../media/media19.wmv"/><Relationship Id="rId40" Type="http://schemas.openxmlformats.org/officeDocument/2006/relationships/video" Target="../media/media20.wmv"/><Relationship Id="rId45" Type="http://schemas.openxmlformats.org/officeDocument/2006/relationships/slideLayout" Target="../slideLayouts/slideLayout1.xml"/><Relationship Id="rId53" Type="http://schemas.openxmlformats.org/officeDocument/2006/relationships/image" Target="../media/image6.png"/><Relationship Id="rId58" Type="http://schemas.openxmlformats.org/officeDocument/2006/relationships/image" Target="../media/image12.png"/><Relationship Id="rId66" Type="http://schemas.openxmlformats.org/officeDocument/2006/relationships/image" Target="../media/image20.png"/><Relationship Id="rId74" Type="http://schemas.openxmlformats.org/officeDocument/2006/relationships/image" Target="../media/image28.png"/><Relationship Id="rId5" Type="http://schemas.microsoft.com/office/2007/relationships/media" Target="../media/media3.wmv"/><Relationship Id="rId61" Type="http://schemas.openxmlformats.org/officeDocument/2006/relationships/image" Target="../media/image15.png"/><Relationship Id="rId19" Type="http://schemas.microsoft.com/office/2007/relationships/media" Target="../media/media10.wmv"/><Relationship Id="rId14" Type="http://schemas.openxmlformats.org/officeDocument/2006/relationships/video" Target="../media/media7.wmv"/><Relationship Id="rId22" Type="http://schemas.openxmlformats.org/officeDocument/2006/relationships/video" Target="../media/media11.wmv"/><Relationship Id="rId27" Type="http://schemas.microsoft.com/office/2007/relationships/media" Target="../media/media14.wmv"/><Relationship Id="rId30" Type="http://schemas.openxmlformats.org/officeDocument/2006/relationships/video" Target="../media/media15.wmv"/><Relationship Id="rId35" Type="http://schemas.microsoft.com/office/2007/relationships/media" Target="../media/media18.wmv"/><Relationship Id="rId43" Type="http://schemas.microsoft.com/office/2007/relationships/media" Target="../media/media22.wmv"/><Relationship Id="rId48" Type="http://schemas.openxmlformats.org/officeDocument/2006/relationships/image" Target="../media/image2.jpeg"/><Relationship Id="rId56" Type="http://schemas.openxmlformats.org/officeDocument/2006/relationships/image" Target="../media/image10.png"/><Relationship Id="rId64" Type="http://schemas.openxmlformats.org/officeDocument/2006/relationships/image" Target="../media/image18.png"/><Relationship Id="rId69" Type="http://schemas.openxmlformats.org/officeDocument/2006/relationships/image" Target="../media/image23.png"/><Relationship Id="rId8" Type="http://schemas.openxmlformats.org/officeDocument/2006/relationships/video" Target="../media/media4.wmv"/><Relationship Id="rId51" Type="http://schemas.openxmlformats.org/officeDocument/2006/relationships/image" Target="../media/image4.png"/><Relationship Id="rId72" Type="http://schemas.openxmlformats.org/officeDocument/2006/relationships/image" Target="../media/image26.png"/><Relationship Id="rId3" Type="http://schemas.microsoft.com/office/2007/relationships/media" Target="../media/media2.wmv"/><Relationship Id="rId12" Type="http://schemas.openxmlformats.org/officeDocument/2006/relationships/video" Target="../media/media6.wmv"/><Relationship Id="rId17" Type="http://schemas.microsoft.com/office/2007/relationships/media" Target="../media/media9.wmv"/><Relationship Id="rId25" Type="http://schemas.microsoft.com/office/2007/relationships/media" Target="../media/media13.wmv"/><Relationship Id="rId33" Type="http://schemas.microsoft.com/office/2007/relationships/media" Target="../media/media17.wmv"/><Relationship Id="rId38" Type="http://schemas.openxmlformats.org/officeDocument/2006/relationships/video" Target="../media/media19.wmv"/><Relationship Id="rId46" Type="http://schemas.openxmlformats.org/officeDocument/2006/relationships/image" Target="../media/image1.png"/><Relationship Id="rId59" Type="http://schemas.openxmlformats.org/officeDocument/2006/relationships/image" Target="../media/image13.png"/><Relationship Id="rId67" Type="http://schemas.openxmlformats.org/officeDocument/2006/relationships/image" Target="../media/image21.png"/><Relationship Id="rId20" Type="http://schemas.openxmlformats.org/officeDocument/2006/relationships/video" Target="../media/media10.wmv"/><Relationship Id="rId41" Type="http://schemas.microsoft.com/office/2007/relationships/media" Target="../media/media21.wmv"/><Relationship Id="rId54" Type="http://schemas.openxmlformats.org/officeDocument/2006/relationships/image" Target="../media/image7.jpeg"/><Relationship Id="rId62" Type="http://schemas.openxmlformats.org/officeDocument/2006/relationships/image" Target="../media/image16.png"/><Relationship Id="rId70" Type="http://schemas.openxmlformats.org/officeDocument/2006/relationships/image" Target="../media/image24.png"/><Relationship Id="rId75" Type="http://schemas.openxmlformats.org/officeDocument/2006/relationships/image" Target="../media/image29.png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5" Type="http://schemas.microsoft.com/office/2007/relationships/media" Target="../media/media8.wmv"/><Relationship Id="rId23" Type="http://schemas.microsoft.com/office/2007/relationships/media" Target="../media/media12.wmv"/><Relationship Id="rId28" Type="http://schemas.openxmlformats.org/officeDocument/2006/relationships/video" Target="../media/media14.wmv"/><Relationship Id="rId36" Type="http://schemas.openxmlformats.org/officeDocument/2006/relationships/video" Target="../media/media18.wmv"/><Relationship Id="rId49" Type="http://schemas.openxmlformats.org/officeDocument/2006/relationships/image" Target="file:///C:\contar.jpg" TargetMode="External"/><Relationship Id="rId57" Type="http://schemas.openxmlformats.org/officeDocument/2006/relationships/image" Target="../media/image11.png"/><Relationship Id="rId10" Type="http://schemas.openxmlformats.org/officeDocument/2006/relationships/video" Target="../media/media5.wmv"/><Relationship Id="rId31" Type="http://schemas.microsoft.com/office/2007/relationships/media" Target="../media/media16.wmv"/><Relationship Id="rId44" Type="http://schemas.openxmlformats.org/officeDocument/2006/relationships/video" Target="../media/media22.wmv"/><Relationship Id="rId52" Type="http://schemas.openxmlformats.org/officeDocument/2006/relationships/image" Target="../media/image5.png"/><Relationship Id="rId60" Type="http://schemas.openxmlformats.org/officeDocument/2006/relationships/image" Target="../media/image14.png"/><Relationship Id="rId65" Type="http://schemas.openxmlformats.org/officeDocument/2006/relationships/image" Target="../media/image19.png"/><Relationship Id="rId73" Type="http://schemas.openxmlformats.org/officeDocument/2006/relationships/image" Target="../media/image27.png"/><Relationship Id="rId4" Type="http://schemas.openxmlformats.org/officeDocument/2006/relationships/video" Target="../media/media2.wmv"/><Relationship Id="rId9" Type="http://schemas.microsoft.com/office/2007/relationships/media" Target="../media/media5.wmv"/><Relationship Id="rId13" Type="http://schemas.microsoft.com/office/2007/relationships/media" Target="../media/media7.wmv"/><Relationship Id="rId18" Type="http://schemas.openxmlformats.org/officeDocument/2006/relationships/video" Target="../media/media9.wmv"/><Relationship Id="rId39" Type="http://schemas.microsoft.com/office/2007/relationships/media" Target="../media/media20.wmv"/><Relationship Id="rId34" Type="http://schemas.openxmlformats.org/officeDocument/2006/relationships/video" Target="../media/media17.wmv"/><Relationship Id="rId50" Type="http://schemas.openxmlformats.org/officeDocument/2006/relationships/image" Target="../media/image3.png"/><Relationship Id="rId55" Type="http://schemas.openxmlformats.org/officeDocument/2006/relationships/image" Target="../media/image9.png"/><Relationship Id="rId7" Type="http://schemas.microsoft.com/office/2007/relationships/media" Target="../media/media4.wmv"/><Relationship Id="rId7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620" y="197346"/>
            <a:ext cx="9134760" cy="64633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Esta presentación sirve para trabajar la relación entre cantidad y numero contando pingüinos. Existen dos tipos de posibles preguntas </a:t>
            </a:r>
            <a:r>
              <a:rPr lang="es-ES" i="1" dirty="0" smtClean="0"/>
              <a:t>¿Cuántos pingüinos hay?</a:t>
            </a:r>
            <a:r>
              <a:rPr lang="es-ES" dirty="0" smtClean="0"/>
              <a:t> o </a:t>
            </a:r>
            <a:r>
              <a:rPr lang="es-ES" i="1" dirty="0" smtClean="0"/>
              <a:t>Coloca X pingüinos</a:t>
            </a:r>
            <a:r>
              <a:rPr lang="es-ES" dirty="0" smtClean="0"/>
              <a:t>, en ambos casos hay una caja sobre la que hay que clicar para conseguir la respuesta correcta, una vez tengamos la respuesta correcta hemos de pulsar el </a:t>
            </a:r>
            <a:r>
              <a:rPr lang="es-ES" dirty="0"/>
              <a:t>botón central con el símbolo de bien/mal para saber si tu respuesta es </a:t>
            </a:r>
            <a:r>
              <a:rPr lang="es-ES" dirty="0" smtClean="0"/>
              <a:t>correcta. Si </a:t>
            </a:r>
            <a:r>
              <a:rPr lang="es-ES" dirty="0"/>
              <a:t>tu respuesta es incorrecta la actividad se volverá a cargar y podrás empezar de nuevo</a:t>
            </a:r>
            <a:r>
              <a:rPr lang="es-ES" dirty="0" smtClean="0"/>
              <a:t>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La presentación se puede </a:t>
            </a:r>
            <a:r>
              <a:rPr lang="es-ES" b="1" dirty="0" smtClean="0"/>
              <a:t>PERSONALIZAR </a:t>
            </a:r>
            <a:r>
              <a:rPr lang="es-ES" dirty="0" smtClean="0"/>
              <a:t>¿Cómo? Si en lugar  de contar pingüinos prefieres que sean coches lo que debes hacer es  cerrar </a:t>
            </a:r>
            <a:r>
              <a:rPr lang="es-ES" dirty="0"/>
              <a:t>la presentación y el PowerPoint , </a:t>
            </a:r>
            <a:r>
              <a:rPr lang="es-ES" dirty="0" smtClean="0"/>
              <a:t>ir </a:t>
            </a:r>
            <a:r>
              <a:rPr lang="es-ES" dirty="0"/>
              <a:t>a la raíz de tu ordenador C: y </a:t>
            </a:r>
            <a:r>
              <a:rPr lang="es-ES" dirty="0" smtClean="0"/>
              <a:t>copiar </a:t>
            </a:r>
            <a:r>
              <a:rPr lang="es-ES" dirty="0"/>
              <a:t>allí una imagen de lo que quieras contar, </a:t>
            </a:r>
            <a:r>
              <a:rPr lang="es-ES" dirty="0" smtClean="0"/>
              <a:t>nombra </a:t>
            </a:r>
            <a:r>
              <a:rPr lang="es-ES" dirty="0"/>
              <a:t>al </a:t>
            </a:r>
            <a:r>
              <a:rPr lang="es-ES" dirty="0" smtClean="0"/>
              <a:t>archivo como </a:t>
            </a:r>
            <a:r>
              <a:rPr lang="es-ES" dirty="0"/>
              <a:t>contar.jpg (C:\contar.jpg). Vuelve a abrir la presentación y comprueba que el ejercicio se ha </a:t>
            </a:r>
            <a:r>
              <a:rPr lang="es-ES" dirty="0" smtClean="0"/>
              <a:t>personalizado. Es recomendable utilizar imágenes cuadradas y con fondo blanco, como por ejemplo los pictogramas de ARASAAC.</a:t>
            </a:r>
            <a:endParaRPr lang="es-ES" dirty="0"/>
          </a:p>
          <a:p>
            <a:pPr algn="just"/>
            <a:endParaRPr lang="es-ES" b="1" dirty="0"/>
          </a:p>
          <a:p>
            <a:pPr algn="just"/>
            <a:r>
              <a:rPr lang="es-ES" dirty="0" smtClean="0"/>
              <a:t>Esta presentación se ha generado con </a:t>
            </a:r>
            <a:r>
              <a:rPr lang="es-ES" u="sng" dirty="0" smtClean="0"/>
              <a:t>PowerPoint 2010 en un sistema operativo Windows</a:t>
            </a:r>
            <a:r>
              <a:rPr lang="es-ES" dirty="0" smtClean="0"/>
              <a:t> por lo se recomienda usar esta versión </a:t>
            </a:r>
            <a:r>
              <a:rPr lang="es-ES" dirty="0"/>
              <a:t>o</a:t>
            </a:r>
            <a:r>
              <a:rPr lang="es-ES" dirty="0" smtClean="0"/>
              <a:t> superior, para la correcta animación de la misma. El uso de otro sistema operativo o de versiones anteriores de PowerPoint, puede provocar que las animaciones no se vean correctamente.</a:t>
            </a:r>
            <a:endParaRPr lang="es-ES" dirty="0"/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Esta presentación usa pictogramas y locuciones de ARASAAC</a:t>
            </a:r>
          </a:p>
          <a:p>
            <a:pPr algn="just"/>
            <a:endParaRPr lang="es-ES" b="1" dirty="0"/>
          </a:p>
          <a:p>
            <a:pPr algn="just"/>
            <a:r>
              <a:rPr lang="es-ES" dirty="0" smtClean="0"/>
              <a:t>Autor </a:t>
            </a:r>
            <a:r>
              <a:rPr lang="es-ES" dirty="0"/>
              <a:t>pictogramas: Sergio Palao Procedencia: ARASAAC (http://arasaac.org) Licencia: CC (BY-NC-SA) Propiedad: Gobierno de </a:t>
            </a:r>
            <a:r>
              <a:rPr lang="es-ES" dirty="0" smtClean="0"/>
              <a:t>Aragón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964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264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26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3733200" y="2523600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6" cstate="email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5200" y="2485500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InSlideAnimateShape1b637644-31df-43db-9351-0d7a1855435f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3933076"/>
            <a:ext cx="576000" cy="576000"/>
          </a:xfrm>
          <a:prstGeom prst="rect">
            <a:avLst/>
          </a:prstGeom>
        </p:spPr>
      </p:pic>
      <p:pic>
        <p:nvPicPr>
          <p:cNvPr id="24" name="InSlideAnimateShapeec9d0cd0-f291-4ffe-b513-6d2517ca4a6b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3309014"/>
            <a:ext cx="576000" cy="576000"/>
          </a:xfrm>
          <a:prstGeom prst="rect">
            <a:avLst/>
          </a:prstGeom>
        </p:spPr>
      </p:pic>
      <p:pic>
        <p:nvPicPr>
          <p:cNvPr id="23" name="InSlideAnimateShapeb18e562d-df0f-49c7-8fa7-ac70034316e1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2684952"/>
            <a:ext cx="576000" cy="576000"/>
          </a:xfrm>
          <a:prstGeom prst="rect">
            <a:avLst/>
          </a:prstGeom>
        </p:spPr>
      </p:pic>
      <p:pic>
        <p:nvPicPr>
          <p:cNvPr id="22" name="InSlideAnimateShapec1b2feda-f197-42d5-bccb-e334e2476590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2060890"/>
            <a:ext cx="576000" cy="576000"/>
          </a:xfrm>
          <a:prstGeom prst="rect">
            <a:avLst/>
          </a:prstGeom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1436828"/>
            <a:ext cx="576000" cy="57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812766"/>
            <a:ext cx="576000" cy="57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188704"/>
            <a:ext cx="576000" cy="57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1"/>
          <a:stretch>
            <a:fillRect/>
          </a:stretch>
        </p:blipFill>
        <p:spPr>
          <a:xfrm>
            <a:off x="1533600" y="2052000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1533600" y="2052000"/>
            <a:ext cx="1680000" cy="2016000"/>
          </a:xfrm>
          <a:prstGeom prst="rect">
            <a:avLst/>
          </a:prstGeom>
        </p:spPr>
      </p:pic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95200" y="4996800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5200" y="49968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5796000" y="2530800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7</a:t>
            </a:r>
            <a:endParaRPr lang="es-ES" sz="6000" b="1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7711200" y="2016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7711200" y="8324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7"/>
          <a:stretch>
            <a:fillRect/>
          </a:stretch>
        </p:blipFill>
        <p:spPr>
          <a:xfrm>
            <a:off x="7711200" y="14632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7711200" y="20940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7711200" y="27248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60"/>
          <a:stretch>
            <a:fillRect/>
          </a:stretch>
        </p:blipFill>
        <p:spPr>
          <a:xfrm>
            <a:off x="7711200" y="33556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61"/>
          <a:stretch>
            <a:fillRect/>
          </a:stretch>
        </p:blipFill>
        <p:spPr>
          <a:xfrm>
            <a:off x="7711200" y="39864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62"/>
          <a:stretch>
            <a:fillRect/>
          </a:stretch>
        </p:blipFill>
        <p:spPr>
          <a:xfrm>
            <a:off x="7711200" y="46172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7711200" y="52480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64"/>
          <a:stretch>
            <a:fillRect/>
          </a:stretch>
        </p:blipFill>
        <p:spPr>
          <a:xfrm>
            <a:off x="7711200" y="5878800"/>
            <a:ext cx="390000" cy="468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7070400" y="115200"/>
            <a:ext cx="2037600" cy="6372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5" name="690bde31-d03e-48b7-a295-54346cd28586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845" y="196471"/>
            <a:ext cx="720000" cy="720000"/>
          </a:xfrm>
          <a:prstGeom prst="rect">
            <a:avLst/>
          </a:prstGeom>
        </p:spPr>
      </p:pic>
      <p:grpSp>
        <p:nvGrpSpPr>
          <p:cNvPr id="46" name="69 Group"/>
          <p:cNvGrpSpPr/>
          <p:nvPr/>
        </p:nvGrpSpPr>
        <p:grpSpPr>
          <a:xfrm>
            <a:off x="2394000" y="106471"/>
            <a:ext cx="4356000" cy="1234297"/>
            <a:chOff x="2394000" y="-79936"/>
            <a:chExt cx="4356000" cy="1234297"/>
          </a:xfrm>
        </p:grpSpPr>
        <p:sp>
          <p:nvSpPr>
            <p:cNvPr id="58" name="57 CuadroTexto"/>
            <p:cNvSpPr txBox="1"/>
            <p:nvPr/>
          </p:nvSpPr>
          <p:spPr>
            <a:xfrm>
              <a:off x="2394000" y="692696"/>
              <a:ext cx="435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 smtClean="0"/>
                <a:t>¿CUÁNTOS   HAY?</a:t>
              </a:r>
              <a:endParaRPr lang="es-ES" sz="2400" b="1" dirty="0"/>
            </a:p>
          </p:txBody>
        </p:sp>
        <p:pic>
          <p:nvPicPr>
            <p:cNvPr id="68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080"/>
            <a:stretch/>
          </p:blipFill>
          <p:spPr bwMode="auto">
            <a:xfrm>
              <a:off x="3667788" y="-79936"/>
              <a:ext cx="44928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000"/>
            <a:stretch/>
          </p:blipFill>
          <p:spPr bwMode="auto">
            <a:xfrm>
              <a:off x="5026212" y="-79936"/>
              <a:ext cx="45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0" name="PN-ES DIEZ.wmv">
            <a:hlinkClick r:id="" action="ppaction://media"/>
          </p:cNvPr>
          <p:cNvPicPr>
            <a:picLocks noChangeAspect="1"/>
          </p:cNvPicPr>
          <p:nvPr>
            <a:vide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66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71" name="PN-ES NUEVE.wmv">
            <a:hlinkClick r:id="" action="ppaction://media"/>
          </p:cNvPr>
          <p:cNvPicPr>
            <a:picLocks noChangeAspect="1"/>
          </p:cNvPicPr>
          <p:nvPr>
            <a:vide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67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72" name="PN-ES OCHO.wmv">
            <a:hlinkClick r:id="" action="ppaction://media"/>
          </p:cNvPr>
          <p:cNvPicPr>
            <a:picLocks noChangeAspect="1"/>
          </p:cNvPicPr>
          <p:nvPr>
            <a:vide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68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73" name="PN-ES SIETE.wmv">
            <a:hlinkClick r:id="" action="ppaction://media"/>
          </p:cNvPr>
          <p:cNvPicPr>
            <a:picLocks noChangeAspect="1"/>
          </p:cNvPicPr>
          <p:nvPr>
            <a:vide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69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74" name="PN-ES SEIS.wmv">
            <a:hlinkClick r:id="" action="ppaction://media"/>
          </p:cNvPr>
          <p:cNvPicPr>
            <a:picLocks noChangeAspect="1"/>
          </p:cNvPicPr>
          <p:nvPr>
            <a:vide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70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76" name="PN-ES CINCO.wmv">
            <a:hlinkClick r:id="" action="ppaction://media"/>
          </p:cNvPr>
          <p:cNvPicPr>
            <a:picLocks noChangeAspect="1"/>
          </p:cNvPicPr>
          <p:nvPr>
            <a:vide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71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80" name="PN-ES CUATRO.wmv">
            <a:hlinkClick r:id="" action="ppaction://media"/>
          </p:cNvPr>
          <p:cNvPicPr>
            <a:picLocks noChangeAspect="1"/>
          </p:cNvPicPr>
          <p:nvPr>
            <a:vide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72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81" name="PN-ES TRES.wmv">
            <a:hlinkClick r:id="" action="ppaction://media"/>
          </p:cNvPr>
          <p:cNvPicPr>
            <a:picLocks noChangeAspect="1"/>
          </p:cNvPicPr>
          <p:nvPr>
            <a:vide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73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82" name="PN-ES DOS.wmv">
            <a:hlinkClick r:id="" action="ppaction://media"/>
          </p:cNvPr>
          <p:cNvPicPr>
            <a:picLocks noChangeAspect="1"/>
          </p:cNvPicPr>
          <p:nvPr>
            <a:vide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83" name="PN-ES UNO.wmv">
            <a:hlinkClick r:id="" action="ppaction://media"/>
          </p:cNvPr>
          <p:cNvPicPr>
            <a:picLocks noChangeAspect="1"/>
          </p:cNvPicPr>
          <p:nvPr>
            <a:vide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75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sp>
        <p:nvSpPr>
          <p:cNvPr id="75" name="Para tapar"/>
          <p:cNvSpPr/>
          <p:nvPr/>
        </p:nvSpPr>
        <p:spPr>
          <a:xfrm>
            <a:off x="4196875" y="1844824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03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66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66"/>
                            </p:stCondLst>
                            <p:childTnLst>
                              <p:par>
                                <p:cTn id="6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63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66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132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132"/>
                            </p:stCondLst>
                            <p:childTnLst>
                              <p:par>
                                <p:cTn id="8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629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66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132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698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698"/>
                            </p:stCondLst>
                            <p:childTnLst>
                              <p:par>
                                <p:cTn id="1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195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66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132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698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264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264"/>
                            </p:stCondLst>
                            <p:childTnLst>
                              <p:par>
                                <p:cTn id="1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761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66"/>
                            </p:stCondLst>
                            <p:childTnLst>
                              <p:par>
                                <p:cTn id="1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132"/>
                            </p:stCondLst>
                            <p:childTnLst>
                              <p:par>
                                <p:cTn id="16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698"/>
                            </p:stCondLst>
                            <p:childTnLst>
                              <p:par>
                                <p:cTn id="16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6264"/>
                            </p:stCondLst>
                            <p:childTnLst>
                              <p:par>
                                <p:cTn id="17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783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7830"/>
                            </p:stCondLst>
                            <p:childTnLst>
                              <p:par>
                                <p:cTn id="18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3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9327"/>
                            </p:stCondLst>
                            <p:childTnLst>
                              <p:par>
                                <p:cTn id="1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566"/>
                            </p:stCondLst>
                            <p:childTnLst>
                              <p:par>
                                <p:cTn id="1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132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698"/>
                            </p:stCondLst>
                            <p:childTnLst>
                              <p:par>
                                <p:cTn id="2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264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83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0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9396"/>
                            </p:stCondLst>
                            <p:childTnLst>
                              <p:par>
                                <p:cTn id="2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9396"/>
                            </p:stCondLst>
                            <p:childTnLst>
                              <p:par>
                                <p:cTn id="2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0893"/>
                            </p:stCondLst>
                            <p:childTnLst>
                              <p:par>
                                <p:cTn id="2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566"/>
                            </p:stCondLst>
                            <p:childTnLst>
                              <p:par>
                                <p:cTn id="2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132"/>
                            </p:stCondLst>
                            <p:childTnLst>
                              <p:par>
                                <p:cTn id="2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698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6264"/>
                            </p:stCondLst>
                            <p:childTnLst>
                              <p:par>
                                <p:cTn id="2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783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9396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8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4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2633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12633"/>
                            </p:stCondLst>
                            <p:childTnLst>
                              <p:par>
                                <p:cTn id="2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1566"/>
                            </p:stCondLst>
                            <p:childTnLst>
                              <p:par>
                                <p:cTn id="2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3132"/>
                            </p:stCondLst>
                            <p:childTnLst>
                              <p:par>
                                <p:cTn id="2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9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698"/>
                            </p:stCondLst>
                            <p:childTnLst>
                              <p:par>
                                <p:cTn id="3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6264"/>
                            </p:stCondLst>
                            <p:childTnLst>
                              <p:par>
                                <p:cTn id="3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783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9396"/>
                            </p:stCondLst>
                            <p:childTnLst>
                              <p:par>
                                <p:cTn id="3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962"/>
                            </p:stCondLst>
                            <p:childTnLst>
                              <p:par>
                                <p:cTn id="3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4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0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4025"/>
                            </p:stCondLst>
                            <p:childTnLst>
                              <p:par>
                                <p:cTn id="3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2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566"/>
                            </p:stCondLst>
                            <p:childTnLst>
                              <p:par>
                                <p:cTn id="3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7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3132"/>
                            </p:stCondLst>
                            <p:childTnLst>
                              <p:par>
                                <p:cTn id="3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0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4698"/>
                            </p:stCondLst>
                            <p:childTnLst>
                              <p:par>
                                <p:cTn id="3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7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6264"/>
                            </p:stCondLst>
                            <p:childTnLst>
                              <p:par>
                                <p:cTn id="3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2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7830"/>
                            </p:stCondLst>
                            <p:childTnLst>
                              <p:par>
                                <p:cTn id="3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7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9396"/>
                            </p:stCondLst>
                            <p:childTnLst>
                              <p:par>
                                <p:cTn id="3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2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0962"/>
                            </p:stCondLst>
                            <p:childTnLst>
                              <p:par>
                                <p:cTn id="3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7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2528"/>
                            </p:stCondLst>
                            <p:childTnLst>
                              <p:par>
                                <p:cTn id="3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2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8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5591"/>
                            </p:stCondLst>
                            <p:childTnLst>
                              <p:par>
                                <p:cTn id="3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0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566"/>
                            </p:stCondLst>
                            <p:childTnLst>
                              <p:par>
                                <p:cTn id="4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5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3132"/>
                            </p:stCondLst>
                            <p:childTnLst>
                              <p:par>
                                <p:cTn id="4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0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4698"/>
                            </p:stCondLst>
                            <p:childTnLst>
                              <p:par>
                                <p:cTn id="4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5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6264"/>
                            </p:stCondLst>
                            <p:childTnLst>
                              <p:par>
                                <p:cTn id="4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0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7830"/>
                            </p:stCondLst>
                            <p:childTnLst>
                              <p:par>
                                <p:cTn id="4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5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9396"/>
                            </p:stCondLst>
                            <p:childTnLst>
                              <p:par>
                                <p:cTn id="4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0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0962"/>
                            </p:stCondLst>
                            <p:childTnLst>
                              <p:par>
                                <p:cTn id="4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5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2528"/>
                            </p:stCondLst>
                            <p:childTnLst>
                              <p:par>
                                <p:cTn id="4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0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14094"/>
                            </p:stCondLst>
                            <p:childTnLst>
                              <p:par>
                                <p:cTn id="4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5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5660"/>
                            </p:stCondLst>
                            <p:childTnLst>
                              <p:par>
                                <p:cTn id="4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5660"/>
                            </p:stCondLst>
                            <p:childTnLst>
                              <p:par>
                                <p:cTn id="4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7157"/>
                            </p:stCondLst>
                            <p:childTnLst>
                              <p:par>
                                <p:cTn id="4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455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456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457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458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459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460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461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462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463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464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465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466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7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7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6" fill="hold">
                      <p:stCondLst>
                        <p:cond delay="0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8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4" fill="hold">
                      <p:stCondLst>
                        <p:cond delay="0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9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2" fill="hold">
                      <p:stCondLst>
                        <p:cond delay="0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9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9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0" fill="hold">
                      <p:stCondLst>
                        <p:cond delay="0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0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2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4" fill="hold">
                      <p:stCondLst>
                        <p:cond delay="0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3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2" fill="hold">
                      <p:stCondLst>
                        <p:cond delay="0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3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video>
              <p:cMediaNode vol="80000">
                <p:cTn id="539" fill="hold" display="0">
                  <p:stCondLst>
                    <p:cond delay="indefinite"/>
                  </p:stCondLst>
                </p:cTn>
                <p:tgtEl>
                  <p:spTgt spid="83"/>
                </p:tgtEl>
              </p:cMediaNode>
            </p:video>
            <p:video>
              <p:cMediaNode vol="80000">
                <p:cTn id="540" fill="hold" display="0">
                  <p:stCondLst>
                    <p:cond delay="indefinite"/>
                  </p:stCondLst>
                </p:cTn>
                <p:tgtEl>
                  <p:spTgt spid="82"/>
                </p:tgtEl>
              </p:cMediaNode>
            </p:video>
            <p:video>
              <p:cMediaNode vol="80000">
                <p:cTn id="541" fill="hold" display="0">
                  <p:stCondLst>
                    <p:cond delay="indefinite"/>
                  </p:stCondLst>
                </p:cTn>
                <p:tgtEl>
                  <p:spTgt spid="81"/>
                </p:tgtEl>
              </p:cMediaNode>
            </p:video>
            <p:video>
              <p:cMediaNode vol="80000">
                <p:cTn id="542" fill="hold" display="0">
                  <p:stCondLst>
                    <p:cond delay="indefinite"/>
                  </p:stCondLst>
                </p:cTn>
                <p:tgtEl>
                  <p:spTgt spid="80"/>
                </p:tgtEl>
              </p:cMediaNode>
            </p:video>
            <p:video>
              <p:cMediaNode vol="80000">
                <p:cTn id="543" fill="hold" display="0">
                  <p:stCondLst>
                    <p:cond delay="indefinite"/>
                  </p:stCondLst>
                </p:cTn>
                <p:tgtEl>
                  <p:spTgt spid="76"/>
                </p:tgtEl>
              </p:cMediaNode>
            </p:video>
            <p:video>
              <p:cMediaNode vol="80000">
                <p:cTn id="544" fill="hold" display="0">
                  <p:stCondLst>
                    <p:cond delay="indefinite"/>
                  </p:stCondLst>
                </p:cTn>
                <p:tgtEl>
                  <p:spTgt spid="74"/>
                </p:tgtEl>
              </p:cMediaNode>
            </p:video>
            <p:video>
              <p:cMediaNode vol="80000">
                <p:cTn id="545" fill="hold" display="0">
                  <p:stCondLst>
                    <p:cond delay="indefinite"/>
                  </p:stCondLst>
                </p:cTn>
                <p:tgtEl>
                  <p:spTgt spid="73"/>
                </p:tgtEl>
              </p:cMediaNode>
            </p:video>
            <p:video>
              <p:cMediaNode vol="80000">
                <p:cTn id="546" fill="hold" display="0">
                  <p:stCondLst>
                    <p:cond delay="indefinite"/>
                  </p:stCondLst>
                </p:cTn>
                <p:tgtEl>
                  <p:spTgt spid="72"/>
                </p:tgtEl>
              </p:cMediaNode>
            </p:video>
            <p:video>
              <p:cMediaNode vol="80000">
                <p:cTn id="547" fill="hold" display="0">
                  <p:stCondLst>
                    <p:cond delay="indefinite"/>
                  </p:stCondLst>
                </p:cTn>
                <p:tgtEl>
                  <p:spTgt spid="71"/>
                </p:tgtEl>
              </p:cMediaNode>
            </p:video>
            <p:video>
              <p:cMediaNode vol="80000">
                <p:cTn id="548" fill="hold" display="0">
                  <p:stCondLst>
                    <p:cond delay="indefinite"/>
                  </p:stCondLst>
                </p:cTn>
                <p:tgtEl>
                  <p:spTgt spid="70"/>
                </p:tgtEl>
              </p:cMediaNode>
            </p:video>
          </p:childTnLst>
        </p:cTn>
      </p:par>
    </p:tnLst>
    <p:bldLst>
      <p:bldP spid="11" grpId="0" animBg="1"/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  <p:bldP spid="75" grpId="1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09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3733200" y="2523600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6" cstate="email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5200" y="2485500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InSlideAnimateShapec1b2feda-f197-42d5-bccb-e334e2476590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2060890"/>
            <a:ext cx="576000" cy="576000"/>
          </a:xfrm>
          <a:prstGeom prst="rect">
            <a:avLst/>
          </a:prstGeom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1436828"/>
            <a:ext cx="576000" cy="57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812766"/>
            <a:ext cx="576000" cy="57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188704"/>
            <a:ext cx="576000" cy="57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1"/>
          <a:stretch>
            <a:fillRect/>
          </a:stretch>
        </p:blipFill>
        <p:spPr>
          <a:xfrm>
            <a:off x="1533600" y="2052000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1533600" y="2052000"/>
            <a:ext cx="1680000" cy="2016000"/>
          </a:xfrm>
          <a:prstGeom prst="rect">
            <a:avLst/>
          </a:prstGeom>
        </p:spPr>
      </p:pic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95200" y="4996800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5200" y="49968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5796000" y="2530800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 smtClean="0">
                <a:solidFill>
                  <a:sysClr val="windowText" lastClr="000000"/>
                </a:solidFill>
              </a:rPr>
              <a:t>4</a:t>
            </a:r>
          </a:p>
        </p:txBody>
      </p:sp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7711200" y="2016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7711200" y="8324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7"/>
          <a:stretch>
            <a:fillRect/>
          </a:stretch>
        </p:blipFill>
        <p:spPr>
          <a:xfrm>
            <a:off x="7711200" y="14632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7711200" y="20940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7711200" y="27248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60"/>
          <a:stretch>
            <a:fillRect/>
          </a:stretch>
        </p:blipFill>
        <p:spPr>
          <a:xfrm>
            <a:off x="7711200" y="33556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61"/>
          <a:stretch>
            <a:fillRect/>
          </a:stretch>
        </p:blipFill>
        <p:spPr>
          <a:xfrm>
            <a:off x="7711200" y="39864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62"/>
          <a:stretch>
            <a:fillRect/>
          </a:stretch>
        </p:blipFill>
        <p:spPr>
          <a:xfrm>
            <a:off x="7711200" y="46172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7711200" y="52480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64"/>
          <a:stretch>
            <a:fillRect/>
          </a:stretch>
        </p:blipFill>
        <p:spPr>
          <a:xfrm>
            <a:off x="7711200" y="5878800"/>
            <a:ext cx="390000" cy="468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7070400" y="115200"/>
            <a:ext cx="2037600" cy="6372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5" name="690bde31-d03e-48b7-a295-54346cd28586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845" y="196471"/>
            <a:ext cx="720000" cy="720000"/>
          </a:xfrm>
          <a:prstGeom prst="rect">
            <a:avLst/>
          </a:prstGeom>
        </p:spPr>
      </p:pic>
      <p:grpSp>
        <p:nvGrpSpPr>
          <p:cNvPr id="46" name="69 Group"/>
          <p:cNvGrpSpPr/>
          <p:nvPr/>
        </p:nvGrpSpPr>
        <p:grpSpPr>
          <a:xfrm>
            <a:off x="2394000" y="106471"/>
            <a:ext cx="4356000" cy="1234297"/>
            <a:chOff x="2394000" y="-79936"/>
            <a:chExt cx="4356000" cy="1234297"/>
          </a:xfrm>
        </p:grpSpPr>
        <p:sp>
          <p:nvSpPr>
            <p:cNvPr id="58" name="57 CuadroTexto"/>
            <p:cNvSpPr txBox="1"/>
            <p:nvPr/>
          </p:nvSpPr>
          <p:spPr>
            <a:xfrm>
              <a:off x="2394000" y="692696"/>
              <a:ext cx="435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 smtClean="0"/>
                <a:t>¿CUÁNTOS   HAY?</a:t>
              </a:r>
              <a:endParaRPr lang="es-ES" sz="2400" b="1" dirty="0"/>
            </a:p>
          </p:txBody>
        </p:sp>
        <p:pic>
          <p:nvPicPr>
            <p:cNvPr id="68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080"/>
            <a:stretch/>
          </p:blipFill>
          <p:spPr bwMode="auto">
            <a:xfrm>
              <a:off x="3667788" y="-79936"/>
              <a:ext cx="44928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000"/>
            <a:stretch/>
          </p:blipFill>
          <p:spPr bwMode="auto">
            <a:xfrm>
              <a:off x="5026212" y="-79936"/>
              <a:ext cx="45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0" name="PN-ES DIEZ.wmv">
            <a:hlinkClick r:id="" action="ppaction://media"/>
          </p:cNvPr>
          <p:cNvPicPr>
            <a:picLocks noChangeAspect="1"/>
          </p:cNvPicPr>
          <p:nvPr>
            <a:vide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66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71" name="PN-ES NUEVE.wmv">
            <a:hlinkClick r:id="" action="ppaction://media"/>
          </p:cNvPr>
          <p:cNvPicPr>
            <a:picLocks noChangeAspect="1"/>
          </p:cNvPicPr>
          <p:nvPr>
            <a:vide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67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72" name="PN-ES OCHO.wmv">
            <a:hlinkClick r:id="" action="ppaction://media"/>
          </p:cNvPr>
          <p:cNvPicPr>
            <a:picLocks noChangeAspect="1"/>
          </p:cNvPicPr>
          <p:nvPr>
            <a:vide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68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73" name="PN-ES SIETE.wmv">
            <a:hlinkClick r:id="" action="ppaction://media"/>
          </p:cNvPr>
          <p:cNvPicPr>
            <a:picLocks noChangeAspect="1"/>
          </p:cNvPicPr>
          <p:nvPr>
            <a:vide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69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74" name="PN-ES SEIS.wmv">
            <a:hlinkClick r:id="" action="ppaction://media"/>
          </p:cNvPr>
          <p:cNvPicPr>
            <a:picLocks noChangeAspect="1"/>
          </p:cNvPicPr>
          <p:nvPr>
            <a:vide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70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76" name="PN-ES CINCO.wmv">
            <a:hlinkClick r:id="" action="ppaction://media"/>
          </p:cNvPr>
          <p:cNvPicPr>
            <a:picLocks noChangeAspect="1"/>
          </p:cNvPicPr>
          <p:nvPr>
            <a:vide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71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80" name="PN-ES CUATRO.wmv">
            <a:hlinkClick r:id="" action="ppaction://media"/>
          </p:cNvPr>
          <p:cNvPicPr>
            <a:picLocks noChangeAspect="1"/>
          </p:cNvPicPr>
          <p:nvPr>
            <a:vide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72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81" name="PN-ES TRES.wmv">
            <a:hlinkClick r:id="" action="ppaction://media"/>
          </p:cNvPr>
          <p:cNvPicPr>
            <a:picLocks noChangeAspect="1"/>
          </p:cNvPicPr>
          <p:nvPr>
            <a:vide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73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82" name="PN-ES DOS.wmv">
            <a:hlinkClick r:id="" action="ppaction://media"/>
          </p:cNvPr>
          <p:cNvPicPr>
            <a:picLocks noChangeAspect="1"/>
          </p:cNvPicPr>
          <p:nvPr>
            <a:vide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83" name="PN-ES UNO.wmv">
            <a:hlinkClick r:id="" action="ppaction://media"/>
          </p:cNvPr>
          <p:cNvPicPr>
            <a:picLocks noChangeAspect="1"/>
          </p:cNvPicPr>
          <p:nvPr>
            <a:vide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75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sp>
        <p:nvSpPr>
          <p:cNvPr id="75" name="Para tapar"/>
          <p:cNvSpPr/>
          <p:nvPr/>
        </p:nvSpPr>
        <p:spPr>
          <a:xfrm>
            <a:off x="4196875" y="1844824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765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66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66"/>
                            </p:stCondLst>
                            <p:childTnLst>
                              <p:par>
                                <p:cTn id="6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63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66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132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132"/>
                            </p:stCondLst>
                            <p:childTnLst>
                              <p:par>
                                <p:cTn id="8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629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66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132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698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698"/>
                            </p:stCondLst>
                            <p:childTnLst>
                              <p:par>
                                <p:cTn id="1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195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66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132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698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264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264"/>
                            </p:stCondLst>
                            <p:childTnLst>
                              <p:par>
                                <p:cTn id="1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935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7935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66"/>
                            </p:stCondLst>
                            <p:childTnLst>
                              <p:par>
                                <p:cTn id="16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132"/>
                            </p:stCondLst>
                            <p:childTnLst>
                              <p:par>
                                <p:cTn id="1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698"/>
                            </p:stCondLst>
                            <p:childTnLst>
                              <p:par>
                                <p:cTn id="17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6264"/>
                            </p:stCondLst>
                            <p:childTnLst>
                              <p:par>
                                <p:cTn id="17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783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830"/>
                            </p:stCondLst>
                            <p:childTnLst>
                              <p:par>
                                <p:cTn id="18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9327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566"/>
                            </p:stCondLst>
                            <p:childTnLst>
                              <p:par>
                                <p:cTn id="2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132"/>
                            </p:stCondLst>
                            <p:childTnLst>
                              <p:par>
                                <p:cTn id="2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698"/>
                            </p:stCondLst>
                            <p:childTnLst>
                              <p:par>
                                <p:cTn id="2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264"/>
                            </p:stCondLst>
                            <p:childTnLst>
                              <p:par>
                                <p:cTn id="2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7830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9396"/>
                            </p:stCondLst>
                            <p:childTnLst>
                              <p:par>
                                <p:cTn id="2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9396"/>
                            </p:stCondLst>
                            <p:childTnLst>
                              <p:par>
                                <p:cTn id="2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9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893"/>
                            </p:stCondLst>
                            <p:childTnLst>
                              <p:par>
                                <p:cTn id="2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1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566"/>
                            </p:stCondLst>
                            <p:childTnLst>
                              <p:par>
                                <p:cTn id="2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6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3132"/>
                            </p:stCondLst>
                            <p:childTnLst>
                              <p:par>
                                <p:cTn id="2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1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698"/>
                            </p:stCondLst>
                            <p:childTnLst>
                              <p:par>
                                <p:cTn id="2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6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6264"/>
                            </p:stCondLst>
                            <p:childTnLst>
                              <p:par>
                                <p:cTn id="2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1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7830"/>
                            </p:stCondLst>
                            <p:childTnLst>
                              <p:par>
                                <p:cTn id="2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6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9396"/>
                            </p:stCondLst>
                            <p:childTnLst>
                              <p:par>
                                <p:cTn id="2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1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7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12459"/>
                            </p:stCondLst>
                            <p:childTnLst>
                              <p:par>
                                <p:cTn id="2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1566"/>
                            </p:stCondLst>
                            <p:childTnLst>
                              <p:par>
                                <p:cTn id="2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3132"/>
                            </p:stCondLst>
                            <p:childTnLst>
                              <p:par>
                                <p:cTn id="2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9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698"/>
                            </p:stCondLst>
                            <p:childTnLst>
                              <p:par>
                                <p:cTn id="3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6264"/>
                            </p:stCondLst>
                            <p:childTnLst>
                              <p:par>
                                <p:cTn id="3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783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9396"/>
                            </p:stCondLst>
                            <p:childTnLst>
                              <p:par>
                                <p:cTn id="3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962"/>
                            </p:stCondLst>
                            <p:childTnLst>
                              <p:par>
                                <p:cTn id="3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4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0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4025"/>
                            </p:stCondLst>
                            <p:childTnLst>
                              <p:par>
                                <p:cTn id="3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2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566"/>
                            </p:stCondLst>
                            <p:childTnLst>
                              <p:par>
                                <p:cTn id="3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7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3132"/>
                            </p:stCondLst>
                            <p:childTnLst>
                              <p:par>
                                <p:cTn id="3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0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4698"/>
                            </p:stCondLst>
                            <p:childTnLst>
                              <p:par>
                                <p:cTn id="3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7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6264"/>
                            </p:stCondLst>
                            <p:childTnLst>
                              <p:par>
                                <p:cTn id="3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2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7830"/>
                            </p:stCondLst>
                            <p:childTnLst>
                              <p:par>
                                <p:cTn id="3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7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9396"/>
                            </p:stCondLst>
                            <p:childTnLst>
                              <p:par>
                                <p:cTn id="3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2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0962"/>
                            </p:stCondLst>
                            <p:childTnLst>
                              <p:par>
                                <p:cTn id="3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7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2528"/>
                            </p:stCondLst>
                            <p:childTnLst>
                              <p:par>
                                <p:cTn id="3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2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8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5591"/>
                            </p:stCondLst>
                            <p:childTnLst>
                              <p:par>
                                <p:cTn id="3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0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566"/>
                            </p:stCondLst>
                            <p:childTnLst>
                              <p:par>
                                <p:cTn id="4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5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3132"/>
                            </p:stCondLst>
                            <p:childTnLst>
                              <p:par>
                                <p:cTn id="4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0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4698"/>
                            </p:stCondLst>
                            <p:childTnLst>
                              <p:par>
                                <p:cTn id="4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5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6264"/>
                            </p:stCondLst>
                            <p:childTnLst>
                              <p:par>
                                <p:cTn id="4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0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7830"/>
                            </p:stCondLst>
                            <p:childTnLst>
                              <p:par>
                                <p:cTn id="4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5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9396"/>
                            </p:stCondLst>
                            <p:childTnLst>
                              <p:par>
                                <p:cTn id="4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0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0962"/>
                            </p:stCondLst>
                            <p:childTnLst>
                              <p:par>
                                <p:cTn id="4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5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2528"/>
                            </p:stCondLst>
                            <p:childTnLst>
                              <p:par>
                                <p:cTn id="4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0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14094"/>
                            </p:stCondLst>
                            <p:childTnLst>
                              <p:par>
                                <p:cTn id="4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5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5660"/>
                            </p:stCondLst>
                            <p:childTnLst>
                              <p:par>
                                <p:cTn id="4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5660"/>
                            </p:stCondLst>
                            <p:childTnLst>
                              <p:par>
                                <p:cTn id="4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7157"/>
                            </p:stCondLst>
                            <p:childTnLst>
                              <p:par>
                                <p:cTn id="4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455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456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457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458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459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460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461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462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463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464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465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466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7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7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6" fill="hold">
                      <p:stCondLst>
                        <p:cond delay="0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8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4" fill="hold">
                      <p:stCondLst>
                        <p:cond delay="0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9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2" fill="hold">
                      <p:stCondLst>
                        <p:cond delay="0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9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9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0" fill="hold">
                      <p:stCondLst>
                        <p:cond delay="0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0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2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4" fill="hold">
                      <p:stCondLst>
                        <p:cond delay="0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3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2" fill="hold">
                      <p:stCondLst>
                        <p:cond delay="0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3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video>
              <p:cMediaNode vol="80000">
                <p:cTn id="539" fill="hold" display="0">
                  <p:stCondLst>
                    <p:cond delay="indefinite"/>
                  </p:stCondLst>
                </p:cTn>
                <p:tgtEl>
                  <p:spTgt spid="83"/>
                </p:tgtEl>
              </p:cMediaNode>
            </p:video>
            <p:video>
              <p:cMediaNode vol="80000">
                <p:cTn id="540" fill="hold" display="0">
                  <p:stCondLst>
                    <p:cond delay="indefinite"/>
                  </p:stCondLst>
                </p:cTn>
                <p:tgtEl>
                  <p:spTgt spid="82"/>
                </p:tgtEl>
              </p:cMediaNode>
            </p:video>
            <p:video>
              <p:cMediaNode vol="80000">
                <p:cTn id="541" fill="hold" display="0">
                  <p:stCondLst>
                    <p:cond delay="indefinite"/>
                  </p:stCondLst>
                </p:cTn>
                <p:tgtEl>
                  <p:spTgt spid="81"/>
                </p:tgtEl>
              </p:cMediaNode>
            </p:video>
            <p:video>
              <p:cMediaNode vol="80000">
                <p:cTn id="542" fill="hold" display="0">
                  <p:stCondLst>
                    <p:cond delay="indefinite"/>
                  </p:stCondLst>
                </p:cTn>
                <p:tgtEl>
                  <p:spTgt spid="80"/>
                </p:tgtEl>
              </p:cMediaNode>
            </p:video>
            <p:video>
              <p:cMediaNode vol="80000">
                <p:cTn id="543" fill="hold" display="0">
                  <p:stCondLst>
                    <p:cond delay="indefinite"/>
                  </p:stCondLst>
                </p:cTn>
                <p:tgtEl>
                  <p:spTgt spid="76"/>
                </p:tgtEl>
              </p:cMediaNode>
            </p:video>
            <p:video>
              <p:cMediaNode vol="80000">
                <p:cTn id="544" fill="hold" display="0">
                  <p:stCondLst>
                    <p:cond delay="indefinite"/>
                  </p:stCondLst>
                </p:cTn>
                <p:tgtEl>
                  <p:spTgt spid="74"/>
                </p:tgtEl>
              </p:cMediaNode>
            </p:video>
            <p:video>
              <p:cMediaNode vol="80000">
                <p:cTn id="545" fill="hold" display="0">
                  <p:stCondLst>
                    <p:cond delay="indefinite"/>
                  </p:stCondLst>
                </p:cTn>
                <p:tgtEl>
                  <p:spTgt spid="73"/>
                </p:tgtEl>
              </p:cMediaNode>
            </p:video>
            <p:video>
              <p:cMediaNode vol="80000">
                <p:cTn id="546" fill="hold" display="0">
                  <p:stCondLst>
                    <p:cond delay="indefinite"/>
                  </p:stCondLst>
                </p:cTn>
                <p:tgtEl>
                  <p:spTgt spid="72"/>
                </p:tgtEl>
              </p:cMediaNode>
            </p:video>
            <p:video>
              <p:cMediaNode vol="80000">
                <p:cTn id="547" fill="hold" display="0">
                  <p:stCondLst>
                    <p:cond delay="indefinite"/>
                  </p:stCondLst>
                </p:cTn>
                <p:tgtEl>
                  <p:spTgt spid="71"/>
                </p:tgtEl>
              </p:cMediaNode>
            </p:video>
            <p:video>
              <p:cMediaNode vol="80000">
                <p:cTn id="548" fill="hold" display="0">
                  <p:stCondLst>
                    <p:cond delay="indefinite"/>
                  </p:stCondLst>
                </p:cTn>
                <p:tgtEl>
                  <p:spTgt spid="70"/>
                </p:tgtEl>
              </p:cMediaNode>
            </p:video>
          </p:childTnLst>
        </p:cTn>
      </p:par>
    </p:tnLst>
    <p:bldLst>
      <p:bldP spid="11" grpId="0" animBg="1"/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  <p:bldP spid="75" grpId="1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14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3733200" y="2523600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6" cstate="email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5200" y="2485500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188704"/>
            <a:ext cx="576000" cy="57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1"/>
          <a:stretch>
            <a:fillRect/>
          </a:stretch>
        </p:blipFill>
        <p:spPr>
          <a:xfrm>
            <a:off x="1533600" y="2052000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1533600" y="2052000"/>
            <a:ext cx="1680000" cy="2016000"/>
          </a:xfrm>
          <a:prstGeom prst="rect">
            <a:avLst/>
          </a:prstGeom>
        </p:spPr>
      </p:pic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95200" y="4996800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5200" y="49968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5796000" y="2530800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1</a:t>
            </a:r>
            <a:endParaRPr lang="es-ES" sz="6000" b="1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7711200" y="2016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7711200" y="8324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7"/>
          <a:stretch>
            <a:fillRect/>
          </a:stretch>
        </p:blipFill>
        <p:spPr>
          <a:xfrm>
            <a:off x="7711200" y="14632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7711200" y="20940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7711200" y="27248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60"/>
          <a:stretch>
            <a:fillRect/>
          </a:stretch>
        </p:blipFill>
        <p:spPr>
          <a:xfrm>
            <a:off x="7711200" y="33556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61"/>
          <a:stretch>
            <a:fillRect/>
          </a:stretch>
        </p:blipFill>
        <p:spPr>
          <a:xfrm>
            <a:off x="7711200" y="39864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62"/>
          <a:stretch>
            <a:fillRect/>
          </a:stretch>
        </p:blipFill>
        <p:spPr>
          <a:xfrm>
            <a:off x="7711200" y="46172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7711200" y="52480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64"/>
          <a:stretch>
            <a:fillRect/>
          </a:stretch>
        </p:blipFill>
        <p:spPr>
          <a:xfrm>
            <a:off x="7711200" y="5878800"/>
            <a:ext cx="390000" cy="468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7070400" y="115200"/>
            <a:ext cx="2037600" cy="6372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5" name="690bde31-d03e-48b7-a295-54346cd28586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845" y="196471"/>
            <a:ext cx="720000" cy="720000"/>
          </a:xfrm>
          <a:prstGeom prst="rect">
            <a:avLst/>
          </a:prstGeom>
        </p:spPr>
      </p:pic>
      <p:grpSp>
        <p:nvGrpSpPr>
          <p:cNvPr id="46" name="69 Group"/>
          <p:cNvGrpSpPr/>
          <p:nvPr/>
        </p:nvGrpSpPr>
        <p:grpSpPr>
          <a:xfrm>
            <a:off x="2394000" y="106471"/>
            <a:ext cx="4356000" cy="1234297"/>
            <a:chOff x="2394000" y="-79936"/>
            <a:chExt cx="4356000" cy="1234297"/>
          </a:xfrm>
        </p:grpSpPr>
        <p:sp>
          <p:nvSpPr>
            <p:cNvPr id="58" name="57 CuadroTexto"/>
            <p:cNvSpPr txBox="1"/>
            <p:nvPr/>
          </p:nvSpPr>
          <p:spPr>
            <a:xfrm>
              <a:off x="2394000" y="692696"/>
              <a:ext cx="435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 smtClean="0"/>
                <a:t>¿CUÁNTOS   HAY?</a:t>
              </a:r>
              <a:endParaRPr lang="es-ES" sz="2400" b="1" dirty="0"/>
            </a:p>
          </p:txBody>
        </p:sp>
        <p:pic>
          <p:nvPicPr>
            <p:cNvPr id="68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080"/>
            <a:stretch/>
          </p:blipFill>
          <p:spPr bwMode="auto">
            <a:xfrm>
              <a:off x="3667788" y="-79936"/>
              <a:ext cx="44928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000"/>
            <a:stretch/>
          </p:blipFill>
          <p:spPr bwMode="auto">
            <a:xfrm>
              <a:off x="5026212" y="-79936"/>
              <a:ext cx="45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0" name="PN-ES DIEZ.wmv">
            <a:hlinkClick r:id="" action="ppaction://media"/>
          </p:cNvPr>
          <p:cNvPicPr>
            <a:picLocks noChangeAspect="1"/>
          </p:cNvPicPr>
          <p:nvPr>
            <a:vide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66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71" name="PN-ES NUEVE.wmv">
            <a:hlinkClick r:id="" action="ppaction://media"/>
          </p:cNvPr>
          <p:cNvPicPr>
            <a:picLocks noChangeAspect="1"/>
          </p:cNvPicPr>
          <p:nvPr>
            <a:vide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67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72" name="PN-ES OCHO.wmv">
            <a:hlinkClick r:id="" action="ppaction://media"/>
          </p:cNvPr>
          <p:cNvPicPr>
            <a:picLocks noChangeAspect="1"/>
          </p:cNvPicPr>
          <p:nvPr>
            <a:vide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68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73" name="PN-ES SIETE.wmv">
            <a:hlinkClick r:id="" action="ppaction://media"/>
          </p:cNvPr>
          <p:cNvPicPr>
            <a:picLocks noChangeAspect="1"/>
          </p:cNvPicPr>
          <p:nvPr>
            <a:vide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69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74" name="PN-ES SEIS.wmv">
            <a:hlinkClick r:id="" action="ppaction://media"/>
          </p:cNvPr>
          <p:cNvPicPr>
            <a:picLocks noChangeAspect="1"/>
          </p:cNvPicPr>
          <p:nvPr>
            <a:vide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70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76" name="PN-ES CINCO.wmv">
            <a:hlinkClick r:id="" action="ppaction://media"/>
          </p:cNvPr>
          <p:cNvPicPr>
            <a:picLocks noChangeAspect="1"/>
          </p:cNvPicPr>
          <p:nvPr>
            <a:vide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71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80" name="PN-ES CUATRO.wmv">
            <a:hlinkClick r:id="" action="ppaction://media"/>
          </p:cNvPr>
          <p:cNvPicPr>
            <a:picLocks noChangeAspect="1"/>
          </p:cNvPicPr>
          <p:nvPr>
            <a:vide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72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81" name="PN-ES TRES.wmv">
            <a:hlinkClick r:id="" action="ppaction://media"/>
          </p:cNvPr>
          <p:cNvPicPr>
            <a:picLocks noChangeAspect="1"/>
          </p:cNvPicPr>
          <p:nvPr>
            <a:vide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73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82" name="PN-ES DOS.wmv">
            <a:hlinkClick r:id="" action="ppaction://media"/>
          </p:cNvPr>
          <p:cNvPicPr>
            <a:picLocks noChangeAspect="1"/>
          </p:cNvPicPr>
          <p:nvPr>
            <a:vide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83" name="PN-ES UNO.wmv">
            <a:hlinkClick r:id="" action="ppaction://media"/>
          </p:cNvPr>
          <p:cNvPicPr>
            <a:picLocks noChangeAspect="1"/>
          </p:cNvPicPr>
          <p:nvPr>
            <a:vide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75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sp>
        <p:nvSpPr>
          <p:cNvPr id="75" name="Para tapar"/>
          <p:cNvSpPr/>
          <p:nvPr/>
        </p:nvSpPr>
        <p:spPr>
          <a:xfrm>
            <a:off x="4196875" y="1844824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387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66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66"/>
                            </p:stCondLst>
                            <p:childTnLst>
                              <p:par>
                                <p:cTn id="6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37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237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66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132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132"/>
                            </p:stCondLst>
                            <p:childTnLst>
                              <p:par>
                                <p:cTn id="8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629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66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132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698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698"/>
                            </p:stCondLst>
                            <p:childTnLst>
                              <p:par>
                                <p:cTn id="1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195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66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132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698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264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264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7761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66"/>
                            </p:stCondLst>
                            <p:childTnLst>
                              <p:par>
                                <p:cTn id="16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132"/>
                            </p:stCondLst>
                            <p:childTnLst>
                              <p:par>
                                <p:cTn id="1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698"/>
                            </p:stCondLst>
                            <p:childTnLst>
                              <p:par>
                                <p:cTn id="17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6264"/>
                            </p:stCondLst>
                            <p:childTnLst>
                              <p:par>
                                <p:cTn id="17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783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830"/>
                            </p:stCondLst>
                            <p:childTnLst>
                              <p:par>
                                <p:cTn id="18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9327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566"/>
                            </p:stCondLst>
                            <p:childTnLst>
                              <p:par>
                                <p:cTn id="2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132"/>
                            </p:stCondLst>
                            <p:childTnLst>
                              <p:par>
                                <p:cTn id="2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698"/>
                            </p:stCondLst>
                            <p:childTnLst>
                              <p:par>
                                <p:cTn id="2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264"/>
                            </p:stCondLst>
                            <p:childTnLst>
                              <p:par>
                                <p:cTn id="2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7830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9396"/>
                            </p:stCondLst>
                            <p:childTnLst>
                              <p:par>
                                <p:cTn id="2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9396"/>
                            </p:stCondLst>
                            <p:childTnLst>
                              <p:par>
                                <p:cTn id="2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9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893"/>
                            </p:stCondLst>
                            <p:childTnLst>
                              <p:par>
                                <p:cTn id="2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1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566"/>
                            </p:stCondLst>
                            <p:childTnLst>
                              <p:par>
                                <p:cTn id="2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6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3132"/>
                            </p:stCondLst>
                            <p:childTnLst>
                              <p:par>
                                <p:cTn id="2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1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698"/>
                            </p:stCondLst>
                            <p:childTnLst>
                              <p:par>
                                <p:cTn id="2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6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6264"/>
                            </p:stCondLst>
                            <p:childTnLst>
                              <p:par>
                                <p:cTn id="2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1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7830"/>
                            </p:stCondLst>
                            <p:childTnLst>
                              <p:par>
                                <p:cTn id="2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6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9396"/>
                            </p:stCondLst>
                            <p:childTnLst>
                              <p:par>
                                <p:cTn id="2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1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7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12459"/>
                            </p:stCondLst>
                            <p:childTnLst>
                              <p:par>
                                <p:cTn id="2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1566"/>
                            </p:stCondLst>
                            <p:childTnLst>
                              <p:par>
                                <p:cTn id="2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3132"/>
                            </p:stCondLst>
                            <p:childTnLst>
                              <p:par>
                                <p:cTn id="2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9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698"/>
                            </p:stCondLst>
                            <p:childTnLst>
                              <p:par>
                                <p:cTn id="3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6264"/>
                            </p:stCondLst>
                            <p:childTnLst>
                              <p:par>
                                <p:cTn id="3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783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9396"/>
                            </p:stCondLst>
                            <p:childTnLst>
                              <p:par>
                                <p:cTn id="3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962"/>
                            </p:stCondLst>
                            <p:childTnLst>
                              <p:par>
                                <p:cTn id="3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4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0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4025"/>
                            </p:stCondLst>
                            <p:childTnLst>
                              <p:par>
                                <p:cTn id="3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2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566"/>
                            </p:stCondLst>
                            <p:childTnLst>
                              <p:par>
                                <p:cTn id="3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7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3132"/>
                            </p:stCondLst>
                            <p:childTnLst>
                              <p:par>
                                <p:cTn id="3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0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4698"/>
                            </p:stCondLst>
                            <p:childTnLst>
                              <p:par>
                                <p:cTn id="3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7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6264"/>
                            </p:stCondLst>
                            <p:childTnLst>
                              <p:par>
                                <p:cTn id="3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2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7830"/>
                            </p:stCondLst>
                            <p:childTnLst>
                              <p:par>
                                <p:cTn id="3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7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9396"/>
                            </p:stCondLst>
                            <p:childTnLst>
                              <p:par>
                                <p:cTn id="3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2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0962"/>
                            </p:stCondLst>
                            <p:childTnLst>
                              <p:par>
                                <p:cTn id="3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7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2528"/>
                            </p:stCondLst>
                            <p:childTnLst>
                              <p:par>
                                <p:cTn id="3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2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8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5591"/>
                            </p:stCondLst>
                            <p:childTnLst>
                              <p:par>
                                <p:cTn id="3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0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566"/>
                            </p:stCondLst>
                            <p:childTnLst>
                              <p:par>
                                <p:cTn id="4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5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3132"/>
                            </p:stCondLst>
                            <p:childTnLst>
                              <p:par>
                                <p:cTn id="4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0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4698"/>
                            </p:stCondLst>
                            <p:childTnLst>
                              <p:par>
                                <p:cTn id="4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5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6264"/>
                            </p:stCondLst>
                            <p:childTnLst>
                              <p:par>
                                <p:cTn id="4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0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7830"/>
                            </p:stCondLst>
                            <p:childTnLst>
                              <p:par>
                                <p:cTn id="4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5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9396"/>
                            </p:stCondLst>
                            <p:childTnLst>
                              <p:par>
                                <p:cTn id="4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0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0962"/>
                            </p:stCondLst>
                            <p:childTnLst>
                              <p:par>
                                <p:cTn id="4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5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2528"/>
                            </p:stCondLst>
                            <p:childTnLst>
                              <p:par>
                                <p:cTn id="4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0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14094"/>
                            </p:stCondLst>
                            <p:childTnLst>
                              <p:par>
                                <p:cTn id="4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5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5660"/>
                            </p:stCondLst>
                            <p:childTnLst>
                              <p:par>
                                <p:cTn id="4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5660"/>
                            </p:stCondLst>
                            <p:childTnLst>
                              <p:par>
                                <p:cTn id="4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7157"/>
                            </p:stCondLst>
                            <p:childTnLst>
                              <p:par>
                                <p:cTn id="4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455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456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457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458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459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460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461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462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463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464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465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466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7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7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6" fill="hold">
                      <p:stCondLst>
                        <p:cond delay="0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8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4" fill="hold">
                      <p:stCondLst>
                        <p:cond delay="0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9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2" fill="hold">
                      <p:stCondLst>
                        <p:cond delay="0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9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9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0" fill="hold">
                      <p:stCondLst>
                        <p:cond delay="0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0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2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4" fill="hold">
                      <p:stCondLst>
                        <p:cond delay="0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3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2" fill="hold">
                      <p:stCondLst>
                        <p:cond delay="0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3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video>
              <p:cMediaNode vol="80000">
                <p:cTn id="539" fill="hold" display="0">
                  <p:stCondLst>
                    <p:cond delay="indefinite"/>
                  </p:stCondLst>
                </p:cTn>
                <p:tgtEl>
                  <p:spTgt spid="83"/>
                </p:tgtEl>
              </p:cMediaNode>
            </p:video>
            <p:video>
              <p:cMediaNode vol="80000">
                <p:cTn id="540" fill="hold" display="0">
                  <p:stCondLst>
                    <p:cond delay="indefinite"/>
                  </p:stCondLst>
                </p:cTn>
                <p:tgtEl>
                  <p:spTgt spid="82"/>
                </p:tgtEl>
              </p:cMediaNode>
            </p:video>
            <p:video>
              <p:cMediaNode vol="80000">
                <p:cTn id="541" fill="hold" display="0">
                  <p:stCondLst>
                    <p:cond delay="indefinite"/>
                  </p:stCondLst>
                </p:cTn>
                <p:tgtEl>
                  <p:spTgt spid="81"/>
                </p:tgtEl>
              </p:cMediaNode>
            </p:video>
            <p:video>
              <p:cMediaNode vol="80000">
                <p:cTn id="542" fill="hold" display="0">
                  <p:stCondLst>
                    <p:cond delay="indefinite"/>
                  </p:stCondLst>
                </p:cTn>
                <p:tgtEl>
                  <p:spTgt spid="80"/>
                </p:tgtEl>
              </p:cMediaNode>
            </p:video>
            <p:video>
              <p:cMediaNode vol="80000">
                <p:cTn id="543" fill="hold" display="0">
                  <p:stCondLst>
                    <p:cond delay="indefinite"/>
                  </p:stCondLst>
                </p:cTn>
                <p:tgtEl>
                  <p:spTgt spid="76"/>
                </p:tgtEl>
              </p:cMediaNode>
            </p:video>
            <p:video>
              <p:cMediaNode vol="80000">
                <p:cTn id="544" fill="hold" display="0">
                  <p:stCondLst>
                    <p:cond delay="indefinite"/>
                  </p:stCondLst>
                </p:cTn>
                <p:tgtEl>
                  <p:spTgt spid="74"/>
                </p:tgtEl>
              </p:cMediaNode>
            </p:video>
            <p:video>
              <p:cMediaNode vol="80000">
                <p:cTn id="545" fill="hold" display="0">
                  <p:stCondLst>
                    <p:cond delay="indefinite"/>
                  </p:stCondLst>
                </p:cTn>
                <p:tgtEl>
                  <p:spTgt spid="73"/>
                </p:tgtEl>
              </p:cMediaNode>
            </p:video>
            <p:video>
              <p:cMediaNode vol="80000">
                <p:cTn id="546" fill="hold" display="0">
                  <p:stCondLst>
                    <p:cond delay="indefinite"/>
                  </p:stCondLst>
                </p:cTn>
                <p:tgtEl>
                  <p:spTgt spid="72"/>
                </p:tgtEl>
              </p:cMediaNode>
            </p:video>
            <p:video>
              <p:cMediaNode vol="80000">
                <p:cTn id="547" fill="hold" display="0">
                  <p:stCondLst>
                    <p:cond delay="indefinite"/>
                  </p:stCondLst>
                </p:cTn>
                <p:tgtEl>
                  <p:spTgt spid="71"/>
                </p:tgtEl>
              </p:cMediaNode>
            </p:video>
            <p:video>
              <p:cMediaNode vol="80000">
                <p:cTn id="548" fill="hold" display="0">
                  <p:stCondLst>
                    <p:cond delay="indefinite"/>
                  </p:stCondLst>
                </p:cTn>
                <p:tgtEl>
                  <p:spTgt spid="70"/>
                </p:tgtEl>
              </p:cMediaNode>
            </p:video>
          </p:childTnLst>
        </p:cTn>
      </p:par>
    </p:tnLst>
    <p:bldLst>
      <p:bldP spid="11" grpId="0" animBg="1"/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  <p:bldP spid="75" grpId="1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303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2538000" y="3376800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6" cstate="email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000" y="3344400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InSlideAnimateShapef43ab99a-482f-4c9f-a628-ae8095ff5476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488" y="4833240"/>
            <a:ext cx="756000" cy="756000"/>
          </a:xfrm>
          <a:prstGeom prst="rect">
            <a:avLst/>
          </a:prstGeom>
        </p:spPr>
      </p:pic>
      <p:pic>
        <p:nvPicPr>
          <p:cNvPr id="27" name="InSlideAnimateShaped0b786f1-fb5a-444c-9d27-5195b9b727a3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4833240"/>
            <a:ext cx="756000" cy="756000"/>
          </a:xfrm>
          <a:prstGeom prst="rect">
            <a:avLst/>
          </a:prstGeom>
        </p:spPr>
      </p:pic>
      <p:pic>
        <p:nvPicPr>
          <p:cNvPr id="26" name="InSlideAnimateShape49d68874-f320-42b5-a477-afb327fcbabb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3910" y="4833240"/>
            <a:ext cx="756000" cy="756000"/>
          </a:xfrm>
          <a:prstGeom prst="rect">
            <a:avLst/>
          </a:prstGeom>
        </p:spPr>
      </p:pic>
      <p:pic>
        <p:nvPicPr>
          <p:cNvPr id="25" name="InSlideAnimateShape1b637644-31df-43db-9351-0d7a1855435f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104" y="4833240"/>
            <a:ext cx="756000" cy="756000"/>
          </a:xfrm>
          <a:prstGeom prst="rect">
            <a:avLst/>
          </a:prstGeom>
        </p:spPr>
      </p:pic>
      <p:pic>
        <p:nvPicPr>
          <p:cNvPr id="24" name="InSlideAnimateShapeec9d0cd0-f291-4ffe-b513-6d2517ca4a6b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6480" y="3031200"/>
            <a:ext cx="756000" cy="756000"/>
          </a:xfrm>
          <a:prstGeom prst="rect">
            <a:avLst/>
          </a:prstGeom>
        </p:spPr>
      </p:pic>
      <p:pic>
        <p:nvPicPr>
          <p:cNvPr id="23" name="InSlideAnimateShapeb18e562d-df0f-49c7-8fa7-ac70034316e1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304" y="3031200"/>
            <a:ext cx="756000" cy="756000"/>
          </a:xfrm>
          <a:prstGeom prst="rect">
            <a:avLst/>
          </a:prstGeom>
        </p:spPr>
      </p:pic>
      <p:pic>
        <p:nvPicPr>
          <p:cNvPr id="22" name="InSlideAnimateShapec1b2feda-f197-42d5-bccb-e334e2476590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136" y="3031200"/>
            <a:ext cx="756000" cy="756000"/>
          </a:xfrm>
          <a:prstGeom prst="rect">
            <a:avLst/>
          </a:prstGeom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136" y="1268760"/>
            <a:ext cx="756000" cy="75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304" y="1268760"/>
            <a:ext cx="756000" cy="75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6480" y="1268760"/>
            <a:ext cx="756000" cy="75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1"/>
          <a:stretch>
            <a:fillRect/>
          </a:stretch>
        </p:blipFill>
        <p:spPr>
          <a:xfrm>
            <a:off x="356400" y="2660400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356400" y="2660400"/>
            <a:ext cx="1680000" cy="2016000"/>
          </a:xfrm>
          <a:prstGeom prst="rect">
            <a:avLst/>
          </a:prstGeom>
        </p:spPr>
      </p:pic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40800" y="5094000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0800" y="50940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6516216" y="154800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400" b="1" dirty="0" smtClean="0">
                <a:solidFill>
                  <a:sysClr val="windowText" lastClr="000000"/>
                </a:solidFill>
              </a:rPr>
              <a:t>10</a:t>
            </a:r>
            <a:endParaRPr lang="es-ES" sz="3400" b="1" dirty="0">
              <a:solidFill>
                <a:sysClr val="windowText" lastClr="000000"/>
              </a:solidFill>
            </a:endParaRPr>
          </a:p>
        </p:txBody>
      </p:sp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50760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66348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7"/>
          <a:stretch>
            <a:fillRect/>
          </a:stretch>
        </p:blipFill>
        <p:spPr>
          <a:xfrm>
            <a:off x="81900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50760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66348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60"/>
          <a:stretch>
            <a:fillRect/>
          </a:stretch>
        </p:blipFill>
        <p:spPr>
          <a:xfrm>
            <a:off x="81900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61"/>
          <a:stretch>
            <a:fillRect/>
          </a:stretch>
        </p:blipFill>
        <p:spPr>
          <a:xfrm>
            <a:off x="48060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62"/>
          <a:stretch>
            <a:fillRect/>
          </a:stretch>
        </p:blipFill>
        <p:spPr>
          <a:xfrm>
            <a:off x="59508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70992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64"/>
          <a:stretch>
            <a:fillRect/>
          </a:stretch>
        </p:blipFill>
        <p:spPr>
          <a:xfrm>
            <a:off x="8244000" y="5697336"/>
            <a:ext cx="630000" cy="756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4662000" y="1173600"/>
            <a:ext cx="4370400" cy="5317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5" name="690bde31-d03e-48b7-a295-54346cd28586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3797" y="484503"/>
            <a:ext cx="720000" cy="720000"/>
          </a:xfrm>
          <a:prstGeom prst="rect">
            <a:avLst/>
          </a:prstGeom>
        </p:spPr>
      </p:pic>
      <p:grpSp>
        <p:nvGrpSpPr>
          <p:cNvPr id="46" name="69 Group"/>
          <p:cNvGrpSpPr/>
          <p:nvPr/>
        </p:nvGrpSpPr>
        <p:grpSpPr>
          <a:xfrm>
            <a:off x="-216048" y="394503"/>
            <a:ext cx="4356000" cy="1234297"/>
            <a:chOff x="2394000" y="-79936"/>
            <a:chExt cx="4356000" cy="1234297"/>
          </a:xfrm>
        </p:grpSpPr>
        <p:sp>
          <p:nvSpPr>
            <p:cNvPr id="58" name="57 CuadroTexto"/>
            <p:cNvSpPr txBox="1"/>
            <p:nvPr/>
          </p:nvSpPr>
          <p:spPr>
            <a:xfrm>
              <a:off x="2394000" y="692696"/>
              <a:ext cx="435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 smtClean="0"/>
                <a:t>¿CUÁNTOS   HAY?</a:t>
              </a:r>
              <a:endParaRPr lang="es-ES" sz="2400" b="1" dirty="0"/>
            </a:p>
          </p:txBody>
        </p:sp>
        <p:pic>
          <p:nvPicPr>
            <p:cNvPr id="68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080"/>
            <a:stretch/>
          </p:blipFill>
          <p:spPr bwMode="auto">
            <a:xfrm>
              <a:off x="3667788" y="-79936"/>
              <a:ext cx="44928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000"/>
            <a:stretch/>
          </p:blipFill>
          <p:spPr bwMode="auto">
            <a:xfrm>
              <a:off x="5026212" y="-79936"/>
              <a:ext cx="45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0" name="PN-ES DIEZ.wmv">
            <a:hlinkClick r:id="" action="ppaction://media"/>
          </p:cNvPr>
          <p:cNvPicPr>
            <a:picLocks noChangeAspect="1"/>
          </p:cNvPicPr>
          <p:nvPr>
            <a:vide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66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71" name="PN-ES NUEVE.wmv">
            <a:hlinkClick r:id="" action="ppaction://media"/>
          </p:cNvPr>
          <p:cNvPicPr>
            <a:picLocks noChangeAspect="1"/>
          </p:cNvPicPr>
          <p:nvPr>
            <a:vide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67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72" name="PN-ES OCHO.wmv">
            <a:hlinkClick r:id="" action="ppaction://media"/>
          </p:cNvPr>
          <p:cNvPicPr>
            <a:picLocks noChangeAspect="1"/>
          </p:cNvPicPr>
          <p:nvPr>
            <a:vide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68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73" name="PN-ES SIETE.wmv">
            <a:hlinkClick r:id="" action="ppaction://media"/>
          </p:cNvPr>
          <p:cNvPicPr>
            <a:picLocks noChangeAspect="1"/>
          </p:cNvPicPr>
          <p:nvPr>
            <a:vide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69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74" name="PN-ES SEIS.wmv">
            <a:hlinkClick r:id="" action="ppaction://media"/>
          </p:cNvPr>
          <p:cNvPicPr>
            <a:picLocks noChangeAspect="1"/>
          </p:cNvPicPr>
          <p:nvPr>
            <a:vide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70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76" name="PN-ES CINCO.wmv">
            <a:hlinkClick r:id="" action="ppaction://media"/>
          </p:cNvPr>
          <p:cNvPicPr>
            <a:picLocks noChangeAspect="1"/>
          </p:cNvPicPr>
          <p:nvPr>
            <a:vide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71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80" name="PN-ES CUATRO.wmv">
            <a:hlinkClick r:id="" action="ppaction://media"/>
          </p:cNvPr>
          <p:cNvPicPr>
            <a:picLocks noChangeAspect="1"/>
          </p:cNvPicPr>
          <p:nvPr>
            <a:vide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72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81" name="PN-ES TRES.wmv">
            <a:hlinkClick r:id="" action="ppaction://media"/>
          </p:cNvPr>
          <p:cNvPicPr>
            <a:picLocks noChangeAspect="1"/>
          </p:cNvPicPr>
          <p:nvPr>
            <a:vide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73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82" name="PN-ES DOS.wmv">
            <a:hlinkClick r:id="" action="ppaction://media"/>
          </p:cNvPr>
          <p:cNvPicPr>
            <a:picLocks noChangeAspect="1"/>
          </p:cNvPicPr>
          <p:nvPr>
            <a:vide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83" name="PN-ES UNO.wmv">
            <a:hlinkClick r:id="" action="ppaction://media"/>
          </p:cNvPr>
          <p:cNvPicPr>
            <a:picLocks noChangeAspect="1"/>
          </p:cNvPicPr>
          <p:nvPr>
            <a:vide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75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sp>
        <p:nvSpPr>
          <p:cNvPr id="75" name="Para tapar"/>
          <p:cNvSpPr/>
          <p:nvPr/>
        </p:nvSpPr>
        <p:spPr>
          <a:xfrm>
            <a:off x="3044747" y="2636912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90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66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66"/>
                            </p:stCondLst>
                            <p:childTnLst>
                              <p:par>
                                <p:cTn id="6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63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66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132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132"/>
                            </p:stCondLst>
                            <p:childTnLst>
                              <p:par>
                                <p:cTn id="8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629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66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132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698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698"/>
                            </p:stCondLst>
                            <p:childTnLst>
                              <p:par>
                                <p:cTn id="1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195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66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132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698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264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264"/>
                            </p:stCondLst>
                            <p:childTnLst>
                              <p:par>
                                <p:cTn id="1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761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66"/>
                            </p:stCondLst>
                            <p:childTnLst>
                              <p:par>
                                <p:cTn id="1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132"/>
                            </p:stCondLst>
                            <p:childTnLst>
                              <p:par>
                                <p:cTn id="16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698"/>
                            </p:stCondLst>
                            <p:childTnLst>
                              <p:par>
                                <p:cTn id="16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6264"/>
                            </p:stCondLst>
                            <p:childTnLst>
                              <p:par>
                                <p:cTn id="17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783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7830"/>
                            </p:stCondLst>
                            <p:childTnLst>
                              <p:par>
                                <p:cTn id="18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3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9327"/>
                            </p:stCondLst>
                            <p:childTnLst>
                              <p:par>
                                <p:cTn id="1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566"/>
                            </p:stCondLst>
                            <p:childTnLst>
                              <p:par>
                                <p:cTn id="1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132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698"/>
                            </p:stCondLst>
                            <p:childTnLst>
                              <p:par>
                                <p:cTn id="2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264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83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0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9396"/>
                            </p:stCondLst>
                            <p:childTnLst>
                              <p:par>
                                <p:cTn id="2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9396"/>
                            </p:stCondLst>
                            <p:childTnLst>
                              <p:par>
                                <p:cTn id="2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0893"/>
                            </p:stCondLst>
                            <p:childTnLst>
                              <p:par>
                                <p:cTn id="2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566"/>
                            </p:stCondLst>
                            <p:childTnLst>
                              <p:par>
                                <p:cTn id="2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132"/>
                            </p:stCondLst>
                            <p:childTnLst>
                              <p:par>
                                <p:cTn id="2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698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6264"/>
                            </p:stCondLst>
                            <p:childTnLst>
                              <p:par>
                                <p:cTn id="2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783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9396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8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2459"/>
                            </p:stCondLst>
                            <p:childTnLst>
                              <p:par>
                                <p:cTn id="2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566"/>
                            </p:stCondLst>
                            <p:childTnLst>
                              <p:par>
                                <p:cTn id="2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132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698"/>
                            </p:stCondLst>
                            <p:childTnLst>
                              <p:par>
                                <p:cTn id="2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1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6264"/>
                            </p:stCondLst>
                            <p:childTnLst>
                              <p:par>
                                <p:cTn id="3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6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7830"/>
                            </p:stCondLst>
                            <p:childTnLst>
                              <p:par>
                                <p:cTn id="3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1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9396"/>
                            </p:stCondLst>
                            <p:childTnLst>
                              <p:par>
                                <p:cTn id="3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6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962"/>
                            </p:stCondLst>
                            <p:childTnLst>
                              <p:par>
                                <p:cTn id="3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1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7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4025"/>
                            </p:stCondLst>
                            <p:childTnLst>
                              <p:par>
                                <p:cTn id="3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566"/>
                            </p:stCondLst>
                            <p:childTnLst>
                              <p:par>
                                <p:cTn id="3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3132"/>
                            </p:stCondLst>
                            <p:childTnLst>
                              <p:par>
                                <p:cTn id="3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698"/>
                            </p:stCondLst>
                            <p:childTnLst>
                              <p:par>
                                <p:cTn id="3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6264"/>
                            </p:stCondLst>
                            <p:childTnLst>
                              <p:par>
                                <p:cTn id="3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7830"/>
                            </p:stCondLst>
                            <p:childTnLst>
                              <p:par>
                                <p:cTn id="3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9396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962"/>
                            </p:stCondLst>
                            <p:childTnLst>
                              <p:par>
                                <p:cTn id="3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4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2528"/>
                            </p:stCondLst>
                            <p:childTnLst>
                              <p:par>
                                <p:cTn id="3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9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5591"/>
                            </p:stCondLst>
                            <p:childTnLst>
                              <p:par>
                                <p:cTn id="3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566"/>
                            </p:stCondLst>
                            <p:childTnLst>
                              <p:par>
                                <p:cTn id="3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3132"/>
                            </p:stCondLst>
                            <p:childTnLst>
                              <p:par>
                                <p:cTn id="4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4698"/>
                            </p:stCondLst>
                            <p:childTnLst>
                              <p:par>
                                <p:cTn id="4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2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6264"/>
                            </p:stCondLst>
                            <p:childTnLst>
                              <p:par>
                                <p:cTn id="4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7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7830"/>
                            </p:stCondLst>
                            <p:childTnLst>
                              <p:par>
                                <p:cTn id="4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2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9396"/>
                            </p:stCondLst>
                            <p:childTnLst>
                              <p:par>
                                <p:cTn id="4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7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0962"/>
                            </p:stCondLst>
                            <p:childTnLst>
                              <p:par>
                                <p:cTn id="4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2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2528"/>
                            </p:stCondLst>
                            <p:childTnLst>
                              <p:par>
                                <p:cTn id="4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7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14094"/>
                            </p:stCondLst>
                            <p:childTnLst>
                              <p:par>
                                <p:cTn id="4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2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5660"/>
                            </p:stCondLst>
                            <p:childTnLst>
                              <p:par>
                                <p:cTn id="4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5660"/>
                            </p:stCondLst>
                            <p:childTnLst>
                              <p:par>
                                <p:cTn id="4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8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7331"/>
                            </p:stCondLst>
                            <p:childTnLst>
                              <p:par>
                                <p:cTn id="4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454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455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456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457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458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459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460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461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462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463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464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465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  <p:seq concurrent="1" nextAc="seek">
              <p:cTn id="46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7" fill="hold">
                      <p:stCondLst>
                        <p:cond delay="0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7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7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5" fill="hold">
                      <p:stCondLst>
                        <p:cond delay="0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7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9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1" fill="hold">
                      <p:stCondLst>
                        <p:cond delay="0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9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9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9" fill="hold">
                      <p:stCondLst>
                        <p:cond delay="0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0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1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1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5" fill="hold">
                      <p:stCondLst>
                        <p:cond delay="0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>
                      <p:stCondLst>
                        <p:cond delay="0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3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video>
              <p:cMediaNode vol="80000">
                <p:cTn id="538" fill="hold" display="0">
                  <p:stCondLst>
                    <p:cond delay="indefinite"/>
                  </p:stCondLst>
                </p:cTn>
                <p:tgtEl>
                  <p:spTgt spid="83"/>
                </p:tgtEl>
              </p:cMediaNode>
            </p:video>
            <p:video>
              <p:cMediaNode vol="80000">
                <p:cTn id="539" fill="hold" display="0">
                  <p:stCondLst>
                    <p:cond delay="indefinite"/>
                  </p:stCondLst>
                </p:cTn>
                <p:tgtEl>
                  <p:spTgt spid="82"/>
                </p:tgtEl>
              </p:cMediaNode>
            </p:video>
            <p:video>
              <p:cMediaNode vol="80000">
                <p:cTn id="540" fill="hold" display="0">
                  <p:stCondLst>
                    <p:cond delay="indefinite"/>
                  </p:stCondLst>
                </p:cTn>
                <p:tgtEl>
                  <p:spTgt spid="81"/>
                </p:tgtEl>
              </p:cMediaNode>
            </p:video>
            <p:video>
              <p:cMediaNode vol="80000">
                <p:cTn id="541" fill="hold" display="0">
                  <p:stCondLst>
                    <p:cond delay="indefinite"/>
                  </p:stCondLst>
                </p:cTn>
                <p:tgtEl>
                  <p:spTgt spid="80"/>
                </p:tgtEl>
              </p:cMediaNode>
            </p:video>
            <p:video>
              <p:cMediaNode vol="80000">
                <p:cTn id="542" fill="hold" display="0">
                  <p:stCondLst>
                    <p:cond delay="indefinite"/>
                  </p:stCondLst>
                </p:cTn>
                <p:tgtEl>
                  <p:spTgt spid="76"/>
                </p:tgtEl>
              </p:cMediaNode>
            </p:video>
            <p:video>
              <p:cMediaNode vol="80000">
                <p:cTn id="543" fill="hold" display="0">
                  <p:stCondLst>
                    <p:cond delay="indefinite"/>
                  </p:stCondLst>
                </p:cTn>
                <p:tgtEl>
                  <p:spTgt spid="74"/>
                </p:tgtEl>
              </p:cMediaNode>
            </p:video>
            <p:video>
              <p:cMediaNode vol="80000">
                <p:cTn id="544" fill="hold" display="0">
                  <p:stCondLst>
                    <p:cond delay="indefinite"/>
                  </p:stCondLst>
                </p:cTn>
                <p:tgtEl>
                  <p:spTgt spid="73"/>
                </p:tgtEl>
              </p:cMediaNode>
            </p:video>
            <p:video>
              <p:cMediaNode vol="80000">
                <p:cTn id="545" fill="hold" display="0">
                  <p:stCondLst>
                    <p:cond delay="indefinite"/>
                  </p:stCondLst>
                </p:cTn>
                <p:tgtEl>
                  <p:spTgt spid="72"/>
                </p:tgtEl>
              </p:cMediaNode>
            </p:video>
            <p:video>
              <p:cMediaNode vol="80000">
                <p:cTn id="546" fill="hold" display="0">
                  <p:stCondLst>
                    <p:cond delay="indefinite"/>
                  </p:stCondLst>
                </p:cTn>
                <p:tgtEl>
                  <p:spTgt spid="71"/>
                </p:tgtEl>
              </p:cMediaNode>
            </p:video>
            <p:video>
              <p:cMediaNode vol="80000">
                <p:cTn id="547" fill="hold" display="0">
                  <p:stCondLst>
                    <p:cond delay="indefinite"/>
                  </p:stCondLst>
                </p:cTn>
                <p:tgtEl>
                  <p:spTgt spid="70"/>
                </p:tgtEl>
              </p:cMediaNode>
            </p:video>
          </p:childTnLst>
        </p:cTn>
      </p:par>
    </p:tnLst>
    <p:bldLst>
      <p:bldP spid="11" grpId="0" animBg="1"/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  <p:bldP spid="75" grpId="1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681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2538000" y="3376800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6" cstate="email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000" y="3344400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InSlideAnimateShaped0b786f1-fb5a-444c-9d27-5195b9b727a3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4833240"/>
            <a:ext cx="756000" cy="756000"/>
          </a:xfrm>
          <a:prstGeom prst="rect">
            <a:avLst/>
          </a:prstGeom>
        </p:spPr>
      </p:pic>
      <p:pic>
        <p:nvPicPr>
          <p:cNvPr id="26" name="InSlideAnimateShape49d68874-f320-42b5-a477-afb327fcbabb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3910" y="4833240"/>
            <a:ext cx="756000" cy="756000"/>
          </a:xfrm>
          <a:prstGeom prst="rect">
            <a:avLst/>
          </a:prstGeom>
        </p:spPr>
      </p:pic>
      <p:pic>
        <p:nvPicPr>
          <p:cNvPr id="25" name="InSlideAnimateShape1b637644-31df-43db-9351-0d7a1855435f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104" y="4833240"/>
            <a:ext cx="756000" cy="756000"/>
          </a:xfrm>
          <a:prstGeom prst="rect">
            <a:avLst/>
          </a:prstGeom>
        </p:spPr>
      </p:pic>
      <p:pic>
        <p:nvPicPr>
          <p:cNvPr id="24" name="InSlideAnimateShapeec9d0cd0-f291-4ffe-b513-6d2517ca4a6b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6480" y="3031200"/>
            <a:ext cx="756000" cy="756000"/>
          </a:xfrm>
          <a:prstGeom prst="rect">
            <a:avLst/>
          </a:prstGeom>
        </p:spPr>
      </p:pic>
      <p:pic>
        <p:nvPicPr>
          <p:cNvPr id="23" name="InSlideAnimateShapeb18e562d-df0f-49c7-8fa7-ac70034316e1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304" y="3031200"/>
            <a:ext cx="756000" cy="756000"/>
          </a:xfrm>
          <a:prstGeom prst="rect">
            <a:avLst/>
          </a:prstGeom>
        </p:spPr>
      </p:pic>
      <p:pic>
        <p:nvPicPr>
          <p:cNvPr id="22" name="InSlideAnimateShapec1b2feda-f197-42d5-bccb-e334e2476590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136" y="3031200"/>
            <a:ext cx="756000" cy="756000"/>
          </a:xfrm>
          <a:prstGeom prst="rect">
            <a:avLst/>
          </a:prstGeom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136" y="1268760"/>
            <a:ext cx="756000" cy="75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304" y="1268760"/>
            <a:ext cx="756000" cy="75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6480" y="1268760"/>
            <a:ext cx="756000" cy="75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1"/>
          <a:stretch>
            <a:fillRect/>
          </a:stretch>
        </p:blipFill>
        <p:spPr>
          <a:xfrm>
            <a:off x="356400" y="2660400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356400" y="2660400"/>
            <a:ext cx="1680000" cy="2016000"/>
          </a:xfrm>
          <a:prstGeom prst="rect">
            <a:avLst/>
          </a:prstGeom>
        </p:spPr>
      </p:pic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40800" y="5094000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0800" y="50940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6516216" y="154800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9</a:t>
            </a:r>
          </a:p>
        </p:txBody>
      </p:sp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50760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66348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7"/>
          <a:stretch>
            <a:fillRect/>
          </a:stretch>
        </p:blipFill>
        <p:spPr>
          <a:xfrm>
            <a:off x="81900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50760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66348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60"/>
          <a:stretch>
            <a:fillRect/>
          </a:stretch>
        </p:blipFill>
        <p:spPr>
          <a:xfrm>
            <a:off x="81900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61"/>
          <a:stretch>
            <a:fillRect/>
          </a:stretch>
        </p:blipFill>
        <p:spPr>
          <a:xfrm>
            <a:off x="48060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62"/>
          <a:stretch>
            <a:fillRect/>
          </a:stretch>
        </p:blipFill>
        <p:spPr>
          <a:xfrm>
            <a:off x="59508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70992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64"/>
          <a:stretch>
            <a:fillRect/>
          </a:stretch>
        </p:blipFill>
        <p:spPr>
          <a:xfrm>
            <a:off x="8244000" y="5697336"/>
            <a:ext cx="630000" cy="756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4662000" y="1173600"/>
            <a:ext cx="4370400" cy="5317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5" name="690bde31-d03e-48b7-a295-54346cd28586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3797" y="484503"/>
            <a:ext cx="720000" cy="720000"/>
          </a:xfrm>
          <a:prstGeom prst="rect">
            <a:avLst/>
          </a:prstGeom>
        </p:spPr>
      </p:pic>
      <p:grpSp>
        <p:nvGrpSpPr>
          <p:cNvPr id="46" name="69 Group"/>
          <p:cNvGrpSpPr/>
          <p:nvPr/>
        </p:nvGrpSpPr>
        <p:grpSpPr>
          <a:xfrm>
            <a:off x="-216048" y="394503"/>
            <a:ext cx="4356000" cy="1234297"/>
            <a:chOff x="2394000" y="-79936"/>
            <a:chExt cx="4356000" cy="1234297"/>
          </a:xfrm>
        </p:grpSpPr>
        <p:sp>
          <p:nvSpPr>
            <p:cNvPr id="58" name="57 CuadroTexto"/>
            <p:cNvSpPr txBox="1"/>
            <p:nvPr/>
          </p:nvSpPr>
          <p:spPr>
            <a:xfrm>
              <a:off x="2394000" y="692696"/>
              <a:ext cx="435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 smtClean="0"/>
                <a:t>¿CUÁNTOS   HAY?</a:t>
              </a:r>
              <a:endParaRPr lang="es-ES" sz="2400" b="1" dirty="0"/>
            </a:p>
          </p:txBody>
        </p:sp>
        <p:pic>
          <p:nvPicPr>
            <p:cNvPr id="68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080"/>
            <a:stretch/>
          </p:blipFill>
          <p:spPr bwMode="auto">
            <a:xfrm>
              <a:off x="3667788" y="-79936"/>
              <a:ext cx="44928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000"/>
            <a:stretch/>
          </p:blipFill>
          <p:spPr bwMode="auto">
            <a:xfrm>
              <a:off x="5026212" y="-79936"/>
              <a:ext cx="45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0" name="PN-ES DIEZ.wmv">
            <a:hlinkClick r:id="" action="ppaction://media"/>
          </p:cNvPr>
          <p:cNvPicPr>
            <a:picLocks noChangeAspect="1"/>
          </p:cNvPicPr>
          <p:nvPr>
            <a:vide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66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71" name="PN-ES NUEVE.wmv">
            <a:hlinkClick r:id="" action="ppaction://media"/>
          </p:cNvPr>
          <p:cNvPicPr>
            <a:picLocks noChangeAspect="1"/>
          </p:cNvPicPr>
          <p:nvPr>
            <a:vide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67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72" name="PN-ES OCHO.wmv">
            <a:hlinkClick r:id="" action="ppaction://media"/>
          </p:cNvPr>
          <p:cNvPicPr>
            <a:picLocks noChangeAspect="1"/>
          </p:cNvPicPr>
          <p:nvPr>
            <a:vide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68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73" name="PN-ES SIETE.wmv">
            <a:hlinkClick r:id="" action="ppaction://media"/>
          </p:cNvPr>
          <p:cNvPicPr>
            <a:picLocks noChangeAspect="1"/>
          </p:cNvPicPr>
          <p:nvPr>
            <a:vide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69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74" name="PN-ES SEIS.wmv">
            <a:hlinkClick r:id="" action="ppaction://media"/>
          </p:cNvPr>
          <p:cNvPicPr>
            <a:picLocks noChangeAspect="1"/>
          </p:cNvPicPr>
          <p:nvPr>
            <a:vide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70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76" name="PN-ES CINCO.wmv">
            <a:hlinkClick r:id="" action="ppaction://media"/>
          </p:cNvPr>
          <p:cNvPicPr>
            <a:picLocks noChangeAspect="1"/>
          </p:cNvPicPr>
          <p:nvPr>
            <a:vide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71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80" name="PN-ES CUATRO.wmv">
            <a:hlinkClick r:id="" action="ppaction://media"/>
          </p:cNvPr>
          <p:cNvPicPr>
            <a:picLocks noChangeAspect="1"/>
          </p:cNvPicPr>
          <p:nvPr>
            <a:vide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72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81" name="PN-ES TRES.wmv">
            <a:hlinkClick r:id="" action="ppaction://media"/>
          </p:cNvPr>
          <p:cNvPicPr>
            <a:picLocks noChangeAspect="1"/>
          </p:cNvPicPr>
          <p:nvPr>
            <a:vide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73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82" name="PN-ES DOS.wmv">
            <a:hlinkClick r:id="" action="ppaction://media"/>
          </p:cNvPr>
          <p:cNvPicPr>
            <a:picLocks noChangeAspect="1"/>
          </p:cNvPicPr>
          <p:nvPr>
            <a:vide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83" name="PN-ES UNO.wmv">
            <a:hlinkClick r:id="" action="ppaction://media"/>
          </p:cNvPr>
          <p:cNvPicPr>
            <a:picLocks noChangeAspect="1"/>
          </p:cNvPicPr>
          <p:nvPr>
            <a:vide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75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sp>
        <p:nvSpPr>
          <p:cNvPr id="75" name="Para tapar"/>
          <p:cNvSpPr/>
          <p:nvPr/>
        </p:nvSpPr>
        <p:spPr>
          <a:xfrm>
            <a:off x="3044747" y="2636912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955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66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66"/>
                            </p:stCondLst>
                            <p:childTnLst>
                              <p:par>
                                <p:cTn id="6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63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66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132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132"/>
                            </p:stCondLst>
                            <p:childTnLst>
                              <p:par>
                                <p:cTn id="8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629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66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132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698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698"/>
                            </p:stCondLst>
                            <p:childTnLst>
                              <p:par>
                                <p:cTn id="1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195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66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132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698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264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264"/>
                            </p:stCondLst>
                            <p:childTnLst>
                              <p:par>
                                <p:cTn id="1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761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66"/>
                            </p:stCondLst>
                            <p:childTnLst>
                              <p:par>
                                <p:cTn id="1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132"/>
                            </p:stCondLst>
                            <p:childTnLst>
                              <p:par>
                                <p:cTn id="16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698"/>
                            </p:stCondLst>
                            <p:childTnLst>
                              <p:par>
                                <p:cTn id="16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6264"/>
                            </p:stCondLst>
                            <p:childTnLst>
                              <p:par>
                                <p:cTn id="17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783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7830"/>
                            </p:stCondLst>
                            <p:childTnLst>
                              <p:par>
                                <p:cTn id="18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3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9327"/>
                            </p:stCondLst>
                            <p:childTnLst>
                              <p:par>
                                <p:cTn id="1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566"/>
                            </p:stCondLst>
                            <p:childTnLst>
                              <p:par>
                                <p:cTn id="1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132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698"/>
                            </p:stCondLst>
                            <p:childTnLst>
                              <p:par>
                                <p:cTn id="2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264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83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0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9396"/>
                            </p:stCondLst>
                            <p:childTnLst>
                              <p:par>
                                <p:cTn id="2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9396"/>
                            </p:stCondLst>
                            <p:childTnLst>
                              <p:par>
                                <p:cTn id="2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0893"/>
                            </p:stCondLst>
                            <p:childTnLst>
                              <p:par>
                                <p:cTn id="2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566"/>
                            </p:stCondLst>
                            <p:childTnLst>
                              <p:par>
                                <p:cTn id="2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132"/>
                            </p:stCondLst>
                            <p:childTnLst>
                              <p:par>
                                <p:cTn id="2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698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6264"/>
                            </p:stCondLst>
                            <p:childTnLst>
                              <p:par>
                                <p:cTn id="2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783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9396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8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2459"/>
                            </p:stCondLst>
                            <p:childTnLst>
                              <p:par>
                                <p:cTn id="2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566"/>
                            </p:stCondLst>
                            <p:childTnLst>
                              <p:par>
                                <p:cTn id="2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132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698"/>
                            </p:stCondLst>
                            <p:childTnLst>
                              <p:par>
                                <p:cTn id="2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1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6264"/>
                            </p:stCondLst>
                            <p:childTnLst>
                              <p:par>
                                <p:cTn id="3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6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7830"/>
                            </p:stCondLst>
                            <p:childTnLst>
                              <p:par>
                                <p:cTn id="3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1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9396"/>
                            </p:stCondLst>
                            <p:childTnLst>
                              <p:par>
                                <p:cTn id="3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6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962"/>
                            </p:stCondLst>
                            <p:childTnLst>
                              <p:par>
                                <p:cTn id="3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1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7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4025"/>
                            </p:stCondLst>
                            <p:childTnLst>
                              <p:par>
                                <p:cTn id="3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566"/>
                            </p:stCondLst>
                            <p:childTnLst>
                              <p:par>
                                <p:cTn id="3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3132"/>
                            </p:stCondLst>
                            <p:childTnLst>
                              <p:par>
                                <p:cTn id="3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698"/>
                            </p:stCondLst>
                            <p:childTnLst>
                              <p:par>
                                <p:cTn id="3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6264"/>
                            </p:stCondLst>
                            <p:childTnLst>
                              <p:par>
                                <p:cTn id="3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7830"/>
                            </p:stCondLst>
                            <p:childTnLst>
                              <p:par>
                                <p:cTn id="3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9396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962"/>
                            </p:stCondLst>
                            <p:childTnLst>
                              <p:par>
                                <p:cTn id="3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4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2528"/>
                            </p:stCondLst>
                            <p:childTnLst>
                              <p:par>
                                <p:cTn id="3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9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5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5765"/>
                            </p:stCondLst>
                            <p:childTnLst>
                              <p:par>
                                <p:cTn id="3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566"/>
                            </p:stCondLst>
                            <p:childTnLst>
                              <p:par>
                                <p:cTn id="4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3132"/>
                            </p:stCondLst>
                            <p:childTnLst>
                              <p:par>
                                <p:cTn id="4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9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698"/>
                            </p:stCondLst>
                            <p:childTnLst>
                              <p:par>
                                <p:cTn id="4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6264"/>
                            </p:stCondLst>
                            <p:childTnLst>
                              <p:par>
                                <p:cTn id="4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7830"/>
                            </p:stCondLst>
                            <p:childTnLst>
                              <p:par>
                                <p:cTn id="4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9396"/>
                            </p:stCondLst>
                            <p:childTnLst>
                              <p:par>
                                <p:cTn id="4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0962"/>
                            </p:stCondLst>
                            <p:childTnLst>
                              <p:par>
                                <p:cTn id="4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4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2528"/>
                            </p:stCondLst>
                            <p:childTnLst>
                              <p:par>
                                <p:cTn id="4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9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094"/>
                            </p:stCondLst>
                            <p:childTnLst>
                              <p:par>
                                <p:cTn id="4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4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5660"/>
                            </p:stCondLst>
                            <p:childTnLst>
                              <p:par>
                                <p:cTn id="4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5660"/>
                            </p:stCondLst>
                            <p:childTnLst>
                              <p:par>
                                <p:cTn id="4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0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7157"/>
                            </p:stCondLst>
                            <p:childTnLst>
                              <p:par>
                                <p:cTn id="4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454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455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456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457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458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459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460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461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462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463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464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465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  <p:seq concurrent="1" nextAc="seek">
              <p:cTn id="46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7" fill="hold">
                      <p:stCondLst>
                        <p:cond delay="0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7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7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5" fill="hold">
                      <p:stCondLst>
                        <p:cond delay="0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7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9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1" fill="hold">
                      <p:stCondLst>
                        <p:cond delay="0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9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9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9" fill="hold">
                      <p:stCondLst>
                        <p:cond delay="0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0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1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1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5" fill="hold">
                      <p:stCondLst>
                        <p:cond delay="0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>
                      <p:stCondLst>
                        <p:cond delay="0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3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video>
              <p:cMediaNode vol="80000">
                <p:cTn id="538" fill="hold" display="0">
                  <p:stCondLst>
                    <p:cond delay="indefinite"/>
                  </p:stCondLst>
                </p:cTn>
                <p:tgtEl>
                  <p:spTgt spid="83"/>
                </p:tgtEl>
              </p:cMediaNode>
            </p:video>
            <p:video>
              <p:cMediaNode vol="80000">
                <p:cTn id="539" fill="hold" display="0">
                  <p:stCondLst>
                    <p:cond delay="indefinite"/>
                  </p:stCondLst>
                </p:cTn>
                <p:tgtEl>
                  <p:spTgt spid="82"/>
                </p:tgtEl>
              </p:cMediaNode>
            </p:video>
            <p:video>
              <p:cMediaNode vol="80000">
                <p:cTn id="540" fill="hold" display="0">
                  <p:stCondLst>
                    <p:cond delay="indefinite"/>
                  </p:stCondLst>
                </p:cTn>
                <p:tgtEl>
                  <p:spTgt spid="81"/>
                </p:tgtEl>
              </p:cMediaNode>
            </p:video>
            <p:video>
              <p:cMediaNode vol="80000">
                <p:cTn id="541" fill="hold" display="0">
                  <p:stCondLst>
                    <p:cond delay="indefinite"/>
                  </p:stCondLst>
                </p:cTn>
                <p:tgtEl>
                  <p:spTgt spid="80"/>
                </p:tgtEl>
              </p:cMediaNode>
            </p:video>
            <p:video>
              <p:cMediaNode vol="80000">
                <p:cTn id="542" fill="hold" display="0">
                  <p:stCondLst>
                    <p:cond delay="indefinite"/>
                  </p:stCondLst>
                </p:cTn>
                <p:tgtEl>
                  <p:spTgt spid="76"/>
                </p:tgtEl>
              </p:cMediaNode>
            </p:video>
            <p:video>
              <p:cMediaNode vol="80000">
                <p:cTn id="543" fill="hold" display="0">
                  <p:stCondLst>
                    <p:cond delay="indefinite"/>
                  </p:stCondLst>
                </p:cTn>
                <p:tgtEl>
                  <p:spTgt spid="74"/>
                </p:tgtEl>
              </p:cMediaNode>
            </p:video>
            <p:video>
              <p:cMediaNode vol="80000">
                <p:cTn id="544" fill="hold" display="0">
                  <p:stCondLst>
                    <p:cond delay="indefinite"/>
                  </p:stCondLst>
                </p:cTn>
                <p:tgtEl>
                  <p:spTgt spid="73"/>
                </p:tgtEl>
              </p:cMediaNode>
            </p:video>
            <p:video>
              <p:cMediaNode vol="80000">
                <p:cTn id="545" fill="hold" display="0">
                  <p:stCondLst>
                    <p:cond delay="indefinite"/>
                  </p:stCondLst>
                </p:cTn>
                <p:tgtEl>
                  <p:spTgt spid="72"/>
                </p:tgtEl>
              </p:cMediaNode>
            </p:video>
            <p:video>
              <p:cMediaNode vol="80000">
                <p:cTn id="546" fill="hold" display="0">
                  <p:stCondLst>
                    <p:cond delay="indefinite"/>
                  </p:stCondLst>
                </p:cTn>
                <p:tgtEl>
                  <p:spTgt spid="71"/>
                </p:tgtEl>
              </p:cMediaNode>
            </p:video>
            <p:video>
              <p:cMediaNode vol="80000">
                <p:cTn id="547" fill="hold" display="0">
                  <p:stCondLst>
                    <p:cond delay="indefinite"/>
                  </p:stCondLst>
                </p:cTn>
                <p:tgtEl>
                  <p:spTgt spid="70"/>
                </p:tgtEl>
              </p:cMediaNode>
            </p:video>
          </p:childTnLst>
        </p:cTn>
      </p:par>
    </p:tnLst>
    <p:bldLst>
      <p:bldP spid="11" grpId="0" animBg="1"/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  <p:bldP spid="75" grpId="1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3733200" y="2523600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5200" y="2485500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InSlideAnimateShapef43ab99a-482f-4c9f-a628-ae8095ff5476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7" name="InSlideAnimateShaped0b786f1-fb5a-444c-9d27-5195b9b727a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6" name="InSlideAnimateShape49d68874-f320-42b5-a477-afb327fcbab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5" name="InSlideAnimateShape1b637644-31df-43db-9351-0d7a1855435f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4" name="InSlideAnimateShapeec9d0cd0-f291-4ffe-b513-6d2517ca4a6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3" name="InSlideAnimateShapeb18e562d-df0f-49c7-8fa7-ac70034316e1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2" name="InSlideAnimateShapec1b2feda-f197-42d5-bccb-e334e247659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Para tapar"/>
          <p:cNvSpPr/>
          <p:nvPr/>
        </p:nvSpPr>
        <p:spPr>
          <a:xfrm>
            <a:off x="4124867" y="1982273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533600" y="2052000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533600" y="2052000"/>
            <a:ext cx="1680000" cy="2016000"/>
          </a:xfrm>
          <a:prstGeom prst="rect">
            <a:avLst/>
          </a:prstGeom>
        </p:spPr>
      </p:pic>
      <p:sp>
        <p:nvSpPr>
          <p:cNvPr id="79" name="Para tapar 2"/>
          <p:cNvSpPr/>
          <p:nvPr/>
        </p:nvSpPr>
        <p:spPr>
          <a:xfrm>
            <a:off x="1353600" y="1864800"/>
            <a:ext cx="2078181" cy="23942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95200" y="4996800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5200" y="49968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5796000" y="2530800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 smtClean="0">
                <a:solidFill>
                  <a:sysClr val="windowText" lastClr="000000"/>
                </a:solidFill>
              </a:rPr>
              <a:t>4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6800" y="116632"/>
            <a:ext cx="762002" cy="762002"/>
          </a:xfrm>
          <a:prstGeom prst="rect">
            <a:avLst/>
          </a:prstGeom>
        </p:spPr>
      </p:pic>
      <p:sp>
        <p:nvSpPr>
          <p:cNvPr id="52" name="51 Elipse"/>
          <p:cNvSpPr/>
          <p:nvPr/>
        </p:nvSpPr>
        <p:spPr>
          <a:xfrm>
            <a:off x="2700000" y="116632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4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98044"/>
            <a:ext cx="954692" cy="954692"/>
          </a:xfrm>
          <a:prstGeom prst="rect">
            <a:avLst/>
          </a:prstGeom>
        </p:spPr>
      </p:pic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7711200" y="2016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7711200" y="8324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7711200" y="14632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7711200" y="20940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7711200" y="27248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7711200" y="33556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7711200" y="39864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7711200" y="46172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7711200" y="52480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5"/>
          <a:stretch>
            <a:fillRect/>
          </a:stretch>
        </p:blipFill>
        <p:spPr>
          <a:xfrm>
            <a:off x="7711200" y="5878800"/>
            <a:ext cx="390000" cy="468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7070400" y="115200"/>
            <a:ext cx="2037600" cy="6372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101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23 C 0.21251 -0.15301 0.21424 -0.1618 0.42709 -0.31296 " pathEditMode="relative" rAng="0" ptsTypes="ff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4" y="-1564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251 -0.10879 0.21146 -0.1125 0.42691 -0.2206 " pathEditMode="relative" rAng="0" ptsTypes="ff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37" y="-1104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139 C 0.21268 -0.06203 0.21424 -0.06528 0.42709 -0.12824 " pathEditMode="relative" rAng="0" ptsTypes="ff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37" y="-648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268 -0.01574 0.21476 -0.0206 0.42744 -0.03634 " pathEditMode="relative" rAng="0" ptsTypes="ff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72" y="-182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268 0.02616 0.21494 0.02847 0.42761 0.05463 " pathEditMode="relative" rAng="0" ptsTypes="ff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72" y="273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407 0.08033 0.21268 0.06574 0.42657 0.14607 " pathEditMode="relative" rAng="0" ptsTypes="ff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9" y="729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789 0.12246 0.21007 0.11644 0.42796 0.23843 " pathEditMode="relative" rAng="0" ptsTypes="ff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9" y="1192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789 0.16459 0.20869 0.16644 0.42657 0.33033 " pathEditMode="relative" rAng="0" ptsTypes="ff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9" y="16505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789 0.21667 0.20921 0.20672 0.42709 0.42315 " pathEditMode="relative" rAng="0" ptsTypes="ff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4" y="21157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389 0.25857 0.21285 0.25648 0.42691 0.51482 " pathEditMode="relative" rAng="0" ptsTypes="ff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37" y="25741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66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66"/>
                            </p:stCondLst>
                            <p:childTnLst>
                              <p:par>
                                <p:cTn id="1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63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66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132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132"/>
                            </p:stCondLst>
                            <p:childTnLst>
                              <p:par>
                                <p:cTn id="1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629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66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132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698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698"/>
                            </p:stCondLst>
                            <p:childTnLst>
                              <p:par>
                                <p:cTn id="1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6195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66"/>
                            </p:stCondLst>
                            <p:childTnLst>
                              <p:par>
                                <p:cTn id="1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132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698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9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264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264"/>
                            </p:stCondLst>
                            <p:childTnLst>
                              <p:par>
                                <p:cTn id="2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5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935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66"/>
                            </p:stCondLst>
                            <p:childTnLst>
                              <p:par>
                                <p:cTn id="2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132"/>
                            </p:stCondLst>
                            <p:childTnLst>
                              <p:par>
                                <p:cTn id="2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698"/>
                            </p:stCondLst>
                            <p:childTnLst>
                              <p:par>
                                <p:cTn id="2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264"/>
                            </p:stCondLst>
                            <p:childTnLst>
                              <p:par>
                                <p:cTn id="2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83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830"/>
                            </p:stCondLst>
                            <p:childTnLst>
                              <p:par>
                                <p:cTn id="2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3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9327"/>
                            </p:stCondLst>
                            <p:childTnLst>
                              <p:par>
                                <p:cTn id="2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566"/>
                            </p:stCondLst>
                            <p:childTnLst>
                              <p:par>
                                <p:cTn id="2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132"/>
                            </p:stCondLst>
                            <p:childTnLst>
                              <p:par>
                                <p:cTn id="2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698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6264"/>
                            </p:stCondLst>
                            <p:childTnLst>
                              <p:par>
                                <p:cTn id="2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7830"/>
                            </p:stCondLst>
                            <p:childTnLst>
                              <p:par>
                                <p:cTn id="2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0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396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396"/>
                            </p:stCondLst>
                            <p:childTnLst>
                              <p:par>
                                <p:cTn id="29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0893"/>
                            </p:stCondLst>
                            <p:childTnLst>
                              <p:par>
                                <p:cTn id="2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566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132"/>
                            </p:stCondLst>
                            <p:childTnLst>
                              <p:par>
                                <p:cTn id="3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4698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6264"/>
                            </p:stCondLst>
                            <p:childTnLst>
                              <p:par>
                                <p:cTn id="3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7830"/>
                            </p:stCondLst>
                            <p:childTnLst>
                              <p:par>
                                <p:cTn id="3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9396"/>
                            </p:stCondLst>
                            <p:childTnLst>
                              <p:par>
                                <p:cTn id="3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8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2459"/>
                            </p:stCondLst>
                            <p:childTnLst>
                              <p:par>
                                <p:cTn id="3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566"/>
                            </p:stCondLst>
                            <p:childTnLst>
                              <p:par>
                                <p:cTn id="3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3132"/>
                            </p:stCondLst>
                            <p:childTnLst>
                              <p:par>
                                <p:cTn id="3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4698"/>
                            </p:stCondLst>
                            <p:childTnLst>
                              <p:par>
                                <p:cTn id="3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1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6264"/>
                            </p:stCondLst>
                            <p:childTnLst>
                              <p:par>
                                <p:cTn id="3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6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7830"/>
                            </p:stCondLst>
                            <p:childTnLst>
                              <p:par>
                                <p:cTn id="3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1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9396"/>
                            </p:stCondLst>
                            <p:childTnLst>
                              <p:par>
                                <p:cTn id="3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6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962"/>
                            </p:stCondLst>
                            <p:childTnLst>
                              <p:par>
                                <p:cTn id="3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1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7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4025"/>
                            </p:stCondLst>
                            <p:childTnLst>
                              <p:par>
                                <p:cTn id="3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566"/>
                            </p:stCondLst>
                            <p:childTnLst>
                              <p:par>
                                <p:cTn id="4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3132"/>
                            </p:stCondLst>
                            <p:childTnLst>
                              <p:par>
                                <p:cTn id="4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698"/>
                            </p:stCondLst>
                            <p:childTnLst>
                              <p:par>
                                <p:cTn id="4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6264"/>
                            </p:stCondLst>
                            <p:childTnLst>
                              <p:par>
                                <p:cTn id="4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830"/>
                            </p:stCondLst>
                            <p:childTnLst>
                              <p:par>
                                <p:cTn id="4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9396"/>
                            </p:stCondLst>
                            <p:childTnLst>
                              <p:par>
                                <p:cTn id="4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0962"/>
                            </p:stCondLst>
                            <p:childTnLst>
                              <p:par>
                                <p:cTn id="4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4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2528"/>
                            </p:stCondLst>
                            <p:childTnLst>
                              <p:par>
                                <p:cTn id="4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9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5591"/>
                            </p:stCondLst>
                            <p:childTnLst>
                              <p:par>
                                <p:cTn id="4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5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0" fill="hold">
                      <p:stCondLst>
                        <p:cond delay="0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566"/>
                            </p:stCondLst>
                            <p:childTnLst>
                              <p:par>
                                <p:cTn id="4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3132"/>
                            </p:stCondLst>
                            <p:childTnLst>
                              <p:par>
                                <p:cTn id="4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4698"/>
                            </p:stCondLst>
                            <p:childTnLst>
                              <p:par>
                                <p:cTn id="4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2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6264"/>
                            </p:stCondLst>
                            <p:childTnLst>
                              <p:par>
                                <p:cTn id="4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7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7830"/>
                            </p:stCondLst>
                            <p:childTnLst>
                              <p:par>
                                <p:cTn id="4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2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9396"/>
                            </p:stCondLst>
                            <p:childTnLst>
                              <p:par>
                                <p:cTn id="4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7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0962"/>
                            </p:stCondLst>
                            <p:childTnLst>
                              <p:par>
                                <p:cTn id="4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2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2528"/>
                            </p:stCondLst>
                            <p:childTnLst>
                              <p:par>
                                <p:cTn id="5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7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4094"/>
                            </p:stCondLst>
                            <p:childTnLst>
                              <p:par>
                                <p:cTn id="5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2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8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7157"/>
                            </p:stCondLst>
                            <p:childTnLst>
                              <p:par>
                                <p:cTn id="5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522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523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524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525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526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527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528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529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530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531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532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533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</p:childTnLst>
        </p:cTn>
      </p:par>
    </p:tnLst>
    <p:bldLst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  <p:bldP spid="75" grpId="10" animBg="1"/>
      <p:bldP spid="79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22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2538000" y="3376800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6" cstate="email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000" y="3344400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InSlideAnimateShape49d68874-f320-42b5-a477-afb327fcbabb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3910" y="4833240"/>
            <a:ext cx="756000" cy="756000"/>
          </a:xfrm>
          <a:prstGeom prst="rect">
            <a:avLst/>
          </a:prstGeom>
        </p:spPr>
      </p:pic>
      <p:pic>
        <p:nvPicPr>
          <p:cNvPr id="25" name="InSlideAnimateShape1b637644-31df-43db-9351-0d7a1855435f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104" y="4833240"/>
            <a:ext cx="756000" cy="756000"/>
          </a:xfrm>
          <a:prstGeom prst="rect">
            <a:avLst/>
          </a:prstGeom>
        </p:spPr>
      </p:pic>
      <p:pic>
        <p:nvPicPr>
          <p:cNvPr id="24" name="InSlideAnimateShapeec9d0cd0-f291-4ffe-b513-6d2517ca4a6b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6480" y="3031200"/>
            <a:ext cx="756000" cy="756000"/>
          </a:xfrm>
          <a:prstGeom prst="rect">
            <a:avLst/>
          </a:prstGeom>
        </p:spPr>
      </p:pic>
      <p:pic>
        <p:nvPicPr>
          <p:cNvPr id="23" name="InSlideAnimateShapeb18e562d-df0f-49c7-8fa7-ac70034316e1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304" y="3031200"/>
            <a:ext cx="756000" cy="756000"/>
          </a:xfrm>
          <a:prstGeom prst="rect">
            <a:avLst/>
          </a:prstGeom>
        </p:spPr>
      </p:pic>
      <p:pic>
        <p:nvPicPr>
          <p:cNvPr id="22" name="InSlideAnimateShapec1b2feda-f197-42d5-bccb-e334e2476590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136" y="3031200"/>
            <a:ext cx="756000" cy="756000"/>
          </a:xfrm>
          <a:prstGeom prst="rect">
            <a:avLst/>
          </a:prstGeom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136" y="1268760"/>
            <a:ext cx="756000" cy="75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304" y="1268760"/>
            <a:ext cx="756000" cy="75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6480" y="1268760"/>
            <a:ext cx="756000" cy="75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1"/>
          <a:stretch>
            <a:fillRect/>
          </a:stretch>
        </p:blipFill>
        <p:spPr>
          <a:xfrm>
            <a:off x="356400" y="2660400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356400" y="2660400"/>
            <a:ext cx="1680000" cy="2016000"/>
          </a:xfrm>
          <a:prstGeom prst="rect">
            <a:avLst/>
          </a:prstGeom>
        </p:spPr>
      </p:pic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40800" y="5094000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0800" y="50940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6516216" y="154800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 smtClean="0">
                <a:solidFill>
                  <a:sysClr val="windowText" lastClr="000000"/>
                </a:solidFill>
              </a:rPr>
              <a:t>8</a:t>
            </a:r>
            <a:endParaRPr lang="es-ES" sz="6000" b="1" dirty="0">
              <a:solidFill>
                <a:sysClr val="windowText" lastClr="000000"/>
              </a:solidFill>
            </a:endParaRPr>
          </a:p>
        </p:txBody>
      </p:sp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50760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66348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7"/>
          <a:stretch>
            <a:fillRect/>
          </a:stretch>
        </p:blipFill>
        <p:spPr>
          <a:xfrm>
            <a:off x="81900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50760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66348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60"/>
          <a:stretch>
            <a:fillRect/>
          </a:stretch>
        </p:blipFill>
        <p:spPr>
          <a:xfrm>
            <a:off x="81900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61"/>
          <a:stretch>
            <a:fillRect/>
          </a:stretch>
        </p:blipFill>
        <p:spPr>
          <a:xfrm>
            <a:off x="48060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62"/>
          <a:stretch>
            <a:fillRect/>
          </a:stretch>
        </p:blipFill>
        <p:spPr>
          <a:xfrm>
            <a:off x="59508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70992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64"/>
          <a:stretch>
            <a:fillRect/>
          </a:stretch>
        </p:blipFill>
        <p:spPr>
          <a:xfrm>
            <a:off x="8244000" y="5697336"/>
            <a:ext cx="630000" cy="756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4662000" y="1173600"/>
            <a:ext cx="4370400" cy="5317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5" name="690bde31-d03e-48b7-a295-54346cd28586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3797" y="484503"/>
            <a:ext cx="720000" cy="720000"/>
          </a:xfrm>
          <a:prstGeom prst="rect">
            <a:avLst/>
          </a:prstGeom>
        </p:spPr>
      </p:pic>
      <p:grpSp>
        <p:nvGrpSpPr>
          <p:cNvPr id="46" name="69 Group"/>
          <p:cNvGrpSpPr/>
          <p:nvPr/>
        </p:nvGrpSpPr>
        <p:grpSpPr>
          <a:xfrm>
            <a:off x="-216048" y="394503"/>
            <a:ext cx="4356000" cy="1234297"/>
            <a:chOff x="2394000" y="-79936"/>
            <a:chExt cx="4356000" cy="1234297"/>
          </a:xfrm>
        </p:grpSpPr>
        <p:sp>
          <p:nvSpPr>
            <p:cNvPr id="58" name="57 CuadroTexto"/>
            <p:cNvSpPr txBox="1"/>
            <p:nvPr/>
          </p:nvSpPr>
          <p:spPr>
            <a:xfrm>
              <a:off x="2394000" y="692696"/>
              <a:ext cx="435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 smtClean="0"/>
                <a:t>¿CUÁNTOS   HAY?</a:t>
              </a:r>
              <a:endParaRPr lang="es-ES" sz="2400" b="1" dirty="0"/>
            </a:p>
          </p:txBody>
        </p:sp>
        <p:pic>
          <p:nvPicPr>
            <p:cNvPr id="68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080"/>
            <a:stretch/>
          </p:blipFill>
          <p:spPr bwMode="auto">
            <a:xfrm>
              <a:off x="3667788" y="-79936"/>
              <a:ext cx="44928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000"/>
            <a:stretch/>
          </p:blipFill>
          <p:spPr bwMode="auto">
            <a:xfrm>
              <a:off x="5026212" y="-79936"/>
              <a:ext cx="45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0" name="PN-ES DIEZ.wmv">
            <a:hlinkClick r:id="" action="ppaction://media"/>
          </p:cNvPr>
          <p:cNvPicPr>
            <a:picLocks noChangeAspect="1"/>
          </p:cNvPicPr>
          <p:nvPr>
            <a:vide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66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71" name="PN-ES NUEVE.wmv">
            <a:hlinkClick r:id="" action="ppaction://media"/>
          </p:cNvPr>
          <p:cNvPicPr>
            <a:picLocks noChangeAspect="1"/>
          </p:cNvPicPr>
          <p:nvPr>
            <a:vide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67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72" name="PN-ES OCHO.wmv">
            <a:hlinkClick r:id="" action="ppaction://media"/>
          </p:cNvPr>
          <p:cNvPicPr>
            <a:picLocks noChangeAspect="1"/>
          </p:cNvPicPr>
          <p:nvPr>
            <a:vide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68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73" name="PN-ES SIETE.wmv">
            <a:hlinkClick r:id="" action="ppaction://media"/>
          </p:cNvPr>
          <p:cNvPicPr>
            <a:picLocks noChangeAspect="1"/>
          </p:cNvPicPr>
          <p:nvPr>
            <a:vide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69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74" name="PN-ES SEIS.wmv">
            <a:hlinkClick r:id="" action="ppaction://media"/>
          </p:cNvPr>
          <p:cNvPicPr>
            <a:picLocks noChangeAspect="1"/>
          </p:cNvPicPr>
          <p:nvPr>
            <a:vide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70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76" name="PN-ES CINCO.wmv">
            <a:hlinkClick r:id="" action="ppaction://media"/>
          </p:cNvPr>
          <p:cNvPicPr>
            <a:picLocks noChangeAspect="1"/>
          </p:cNvPicPr>
          <p:nvPr>
            <a:vide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71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80" name="PN-ES CUATRO.wmv">
            <a:hlinkClick r:id="" action="ppaction://media"/>
          </p:cNvPr>
          <p:cNvPicPr>
            <a:picLocks noChangeAspect="1"/>
          </p:cNvPicPr>
          <p:nvPr>
            <a:vide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72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81" name="PN-ES TRES.wmv">
            <a:hlinkClick r:id="" action="ppaction://media"/>
          </p:cNvPr>
          <p:cNvPicPr>
            <a:picLocks noChangeAspect="1"/>
          </p:cNvPicPr>
          <p:nvPr>
            <a:vide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73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82" name="PN-ES DOS.wmv">
            <a:hlinkClick r:id="" action="ppaction://media"/>
          </p:cNvPr>
          <p:cNvPicPr>
            <a:picLocks noChangeAspect="1"/>
          </p:cNvPicPr>
          <p:nvPr>
            <a:vide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83" name="PN-ES UNO.wmv">
            <a:hlinkClick r:id="" action="ppaction://media"/>
          </p:cNvPr>
          <p:cNvPicPr>
            <a:picLocks noChangeAspect="1"/>
          </p:cNvPicPr>
          <p:nvPr>
            <a:vide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75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sp>
        <p:nvSpPr>
          <p:cNvPr id="75" name="Para tapar"/>
          <p:cNvSpPr/>
          <p:nvPr/>
        </p:nvSpPr>
        <p:spPr>
          <a:xfrm>
            <a:off x="3044747" y="2636912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194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66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66"/>
                            </p:stCondLst>
                            <p:childTnLst>
                              <p:par>
                                <p:cTn id="6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63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66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132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132"/>
                            </p:stCondLst>
                            <p:childTnLst>
                              <p:par>
                                <p:cTn id="8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629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66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132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698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698"/>
                            </p:stCondLst>
                            <p:childTnLst>
                              <p:par>
                                <p:cTn id="1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195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66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132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698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264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264"/>
                            </p:stCondLst>
                            <p:childTnLst>
                              <p:par>
                                <p:cTn id="1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761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66"/>
                            </p:stCondLst>
                            <p:childTnLst>
                              <p:par>
                                <p:cTn id="1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132"/>
                            </p:stCondLst>
                            <p:childTnLst>
                              <p:par>
                                <p:cTn id="16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698"/>
                            </p:stCondLst>
                            <p:childTnLst>
                              <p:par>
                                <p:cTn id="16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6264"/>
                            </p:stCondLst>
                            <p:childTnLst>
                              <p:par>
                                <p:cTn id="17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783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7830"/>
                            </p:stCondLst>
                            <p:childTnLst>
                              <p:par>
                                <p:cTn id="18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3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9327"/>
                            </p:stCondLst>
                            <p:childTnLst>
                              <p:par>
                                <p:cTn id="1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566"/>
                            </p:stCondLst>
                            <p:childTnLst>
                              <p:par>
                                <p:cTn id="1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132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698"/>
                            </p:stCondLst>
                            <p:childTnLst>
                              <p:par>
                                <p:cTn id="2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264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83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0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9396"/>
                            </p:stCondLst>
                            <p:childTnLst>
                              <p:par>
                                <p:cTn id="2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9396"/>
                            </p:stCondLst>
                            <p:childTnLst>
                              <p:par>
                                <p:cTn id="2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0893"/>
                            </p:stCondLst>
                            <p:childTnLst>
                              <p:par>
                                <p:cTn id="2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566"/>
                            </p:stCondLst>
                            <p:childTnLst>
                              <p:par>
                                <p:cTn id="2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132"/>
                            </p:stCondLst>
                            <p:childTnLst>
                              <p:par>
                                <p:cTn id="2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698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6264"/>
                            </p:stCondLst>
                            <p:childTnLst>
                              <p:par>
                                <p:cTn id="2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783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9396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8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2459"/>
                            </p:stCondLst>
                            <p:childTnLst>
                              <p:par>
                                <p:cTn id="2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566"/>
                            </p:stCondLst>
                            <p:childTnLst>
                              <p:par>
                                <p:cTn id="2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132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698"/>
                            </p:stCondLst>
                            <p:childTnLst>
                              <p:par>
                                <p:cTn id="2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1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6264"/>
                            </p:stCondLst>
                            <p:childTnLst>
                              <p:par>
                                <p:cTn id="3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6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7830"/>
                            </p:stCondLst>
                            <p:childTnLst>
                              <p:par>
                                <p:cTn id="3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1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9396"/>
                            </p:stCondLst>
                            <p:childTnLst>
                              <p:par>
                                <p:cTn id="3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6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962"/>
                            </p:stCondLst>
                            <p:childTnLst>
                              <p:par>
                                <p:cTn id="3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1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7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4199"/>
                            </p:stCondLst>
                            <p:childTnLst>
                              <p:par>
                                <p:cTn id="3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1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566"/>
                            </p:stCondLst>
                            <p:childTnLst>
                              <p:par>
                                <p:cTn id="3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6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3132"/>
                            </p:stCondLst>
                            <p:childTnLst>
                              <p:par>
                                <p:cTn id="3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9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4698"/>
                            </p:stCondLst>
                            <p:childTnLst>
                              <p:par>
                                <p:cTn id="3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6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6264"/>
                            </p:stCondLst>
                            <p:childTnLst>
                              <p:par>
                                <p:cTn id="3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1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7830"/>
                            </p:stCondLst>
                            <p:childTnLst>
                              <p:par>
                                <p:cTn id="3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6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9396"/>
                            </p:stCondLst>
                            <p:childTnLst>
                              <p:par>
                                <p:cTn id="3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1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0962"/>
                            </p:stCondLst>
                            <p:childTnLst>
                              <p:par>
                                <p:cTn id="3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6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528"/>
                            </p:stCondLst>
                            <p:childTnLst>
                              <p:par>
                                <p:cTn id="3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1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7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5591"/>
                            </p:stCondLst>
                            <p:childTnLst>
                              <p:par>
                                <p:cTn id="3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566"/>
                            </p:stCondLst>
                            <p:childTnLst>
                              <p:par>
                                <p:cTn id="4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3132"/>
                            </p:stCondLst>
                            <p:childTnLst>
                              <p:par>
                                <p:cTn id="4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9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698"/>
                            </p:stCondLst>
                            <p:childTnLst>
                              <p:par>
                                <p:cTn id="4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6264"/>
                            </p:stCondLst>
                            <p:childTnLst>
                              <p:par>
                                <p:cTn id="4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7830"/>
                            </p:stCondLst>
                            <p:childTnLst>
                              <p:par>
                                <p:cTn id="4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9396"/>
                            </p:stCondLst>
                            <p:childTnLst>
                              <p:par>
                                <p:cTn id="4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0962"/>
                            </p:stCondLst>
                            <p:childTnLst>
                              <p:par>
                                <p:cTn id="4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4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2528"/>
                            </p:stCondLst>
                            <p:childTnLst>
                              <p:par>
                                <p:cTn id="4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9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094"/>
                            </p:stCondLst>
                            <p:childTnLst>
                              <p:par>
                                <p:cTn id="4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4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5660"/>
                            </p:stCondLst>
                            <p:childTnLst>
                              <p:par>
                                <p:cTn id="4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5660"/>
                            </p:stCondLst>
                            <p:childTnLst>
                              <p:par>
                                <p:cTn id="4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0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7157"/>
                            </p:stCondLst>
                            <p:childTnLst>
                              <p:par>
                                <p:cTn id="4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454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455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456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457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458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459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460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461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462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463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464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465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  <p:seq concurrent="1" nextAc="seek">
              <p:cTn id="46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7" fill="hold">
                      <p:stCondLst>
                        <p:cond delay="0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7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7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5" fill="hold">
                      <p:stCondLst>
                        <p:cond delay="0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7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9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1" fill="hold">
                      <p:stCondLst>
                        <p:cond delay="0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9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9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9" fill="hold">
                      <p:stCondLst>
                        <p:cond delay="0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0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1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1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5" fill="hold">
                      <p:stCondLst>
                        <p:cond delay="0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>
                      <p:stCondLst>
                        <p:cond delay="0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3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video>
              <p:cMediaNode vol="80000">
                <p:cTn id="538" fill="hold" display="0">
                  <p:stCondLst>
                    <p:cond delay="indefinite"/>
                  </p:stCondLst>
                </p:cTn>
                <p:tgtEl>
                  <p:spTgt spid="83"/>
                </p:tgtEl>
              </p:cMediaNode>
            </p:video>
            <p:video>
              <p:cMediaNode vol="80000">
                <p:cTn id="539" fill="hold" display="0">
                  <p:stCondLst>
                    <p:cond delay="indefinite"/>
                  </p:stCondLst>
                </p:cTn>
                <p:tgtEl>
                  <p:spTgt spid="82"/>
                </p:tgtEl>
              </p:cMediaNode>
            </p:video>
            <p:video>
              <p:cMediaNode vol="80000">
                <p:cTn id="540" fill="hold" display="0">
                  <p:stCondLst>
                    <p:cond delay="indefinite"/>
                  </p:stCondLst>
                </p:cTn>
                <p:tgtEl>
                  <p:spTgt spid="81"/>
                </p:tgtEl>
              </p:cMediaNode>
            </p:video>
            <p:video>
              <p:cMediaNode vol="80000">
                <p:cTn id="541" fill="hold" display="0">
                  <p:stCondLst>
                    <p:cond delay="indefinite"/>
                  </p:stCondLst>
                </p:cTn>
                <p:tgtEl>
                  <p:spTgt spid="80"/>
                </p:tgtEl>
              </p:cMediaNode>
            </p:video>
            <p:video>
              <p:cMediaNode vol="80000">
                <p:cTn id="542" fill="hold" display="0">
                  <p:stCondLst>
                    <p:cond delay="indefinite"/>
                  </p:stCondLst>
                </p:cTn>
                <p:tgtEl>
                  <p:spTgt spid="76"/>
                </p:tgtEl>
              </p:cMediaNode>
            </p:video>
            <p:video>
              <p:cMediaNode vol="80000">
                <p:cTn id="543" fill="hold" display="0">
                  <p:stCondLst>
                    <p:cond delay="indefinite"/>
                  </p:stCondLst>
                </p:cTn>
                <p:tgtEl>
                  <p:spTgt spid="74"/>
                </p:tgtEl>
              </p:cMediaNode>
            </p:video>
            <p:video>
              <p:cMediaNode vol="80000">
                <p:cTn id="544" fill="hold" display="0">
                  <p:stCondLst>
                    <p:cond delay="indefinite"/>
                  </p:stCondLst>
                </p:cTn>
                <p:tgtEl>
                  <p:spTgt spid="73"/>
                </p:tgtEl>
              </p:cMediaNode>
            </p:video>
            <p:video>
              <p:cMediaNode vol="80000">
                <p:cTn id="545" fill="hold" display="0">
                  <p:stCondLst>
                    <p:cond delay="indefinite"/>
                  </p:stCondLst>
                </p:cTn>
                <p:tgtEl>
                  <p:spTgt spid="72"/>
                </p:tgtEl>
              </p:cMediaNode>
            </p:video>
            <p:video>
              <p:cMediaNode vol="80000">
                <p:cTn id="546" fill="hold" display="0">
                  <p:stCondLst>
                    <p:cond delay="indefinite"/>
                  </p:stCondLst>
                </p:cTn>
                <p:tgtEl>
                  <p:spTgt spid="71"/>
                </p:tgtEl>
              </p:cMediaNode>
            </p:video>
            <p:video>
              <p:cMediaNode vol="80000">
                <p:cTn id="547" fill="hold" display="0">
                  <p:stCondLst>
                    <p:cond delay="indefinite"/>
                  </p:stCondLst>
                </p:cTn>
                <p:tgtEl>
                  <p:spTgt spid="70"/>
                </p:tgtEl>
              </p:cMediaNode>
            </p:video>
          </p:childTnLst>
        </p:cTn>
      </p:par>
    </p:tnLst>
    <p:bldLst>
      <p:bldP spid="11" grpId="0" animBg="1"/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  <p:bldP spid="75" grpId="1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859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2538000" y="3376800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6" cstate="email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000" y="3344400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InSlideAnimateShapeb18e562d-df0f-49c7-8fa7-ac70034316e1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304" y="3031200"/>
            <a:ext cx="756000" cy="756000"/>
          </a:xfrm>
          <a:prstGeom prst="rect">
            <a:avLst/>
          </a:prstGeom>
        </p:spPr>
      </p:pic>
      <p:pic>
        <p:nvPicPr>
          <p:cNvPr id="22" name="InSlideAnimateShapec1b2feda-f197-42d5-bccb-e334e2476590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136" y="3031200"/>
            <a:ext cx="756000" cy="756000"/>
          </a:xfrm>
          <a:prstGeom prst="rect">
            <a:avLst/>
          </a:prstGeom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136" y="1268760"/>
            <a:ext cx="756000" cy="75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304" y="1268760"/>
            <a:ext cx="756000" cy="75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6480" y="1268760"/>
            <a:ext cx="756000" cy="75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1"/>
          <a:stretch>
            <a:fillRect/>
          </a:stretch>
        </p:blipFill>
        <p:spPr>
          <a:xfrm>
            <a:off x="356400" y="2660400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356400" y="2660400"/>
            <a:ext cx="1680000" cy="2016000"/>
          </a:xfrm>
          <a:prstGeom prst="rect">
            <a:avLst/>
          </a:prstGeom>
        </p:spPr>
      </p:pic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40800" y="5094000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0800" y="50940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6516216" y="154800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5</a:t>
            </a:r>
          </a:p>
        </p:txBody>
      </p:sp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50760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66348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7"/>
          <a:stretch>
            <a:fillRect/>
          </a:stretch>
        </p:blipFill>
        <p:spPr>
          <a:xfrm>
            <a:off x="81900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50760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66348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60"/>
          <a:stretch>
            <a:fillRect/>
          </a:stretch>
        </p:blipFill>
        <p:spPr>
          <a:xfrm>
            <a:off x="81900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61"/>
          <a:stretch>
            <a:fillRect/>
          </a:stretch>
        </p:blipFill>
        <p:spPr>
          <a:xfrm>
            <a:off x="48060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62"/>
          <a:stretch>
            <a:fillRect/>
          </a:stretch>
        </p:blipFill>
        <p:spPr>
          <a:xfrm>
            <a:off x="59508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70992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64"/>
          <a:stretch>
            <a:fillRect/>
          </a:stretch>
        </p:blipFill>
        <p:spPr>
          <a:xfrm>
            <a:off x="8244000" y="5697336"/>
            <a:ext cx="630000" cy="756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4662000" y="1173600"/>
            <a:ext cx="4370400" cy="5317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5" name="690bde31-d03e-48b7-a295-54346cd28586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3797" y="484503"/>
            <a:ext cx="720000" cy="720000"/>
          </a:xfrm>
          <a:prstGeom prst="rect">
            <a:avLst/>
          </a:prstGeom>
        </p:spPr>
      </p:pic>
      <p:grpSp>
        <p:nvGrpSpPr>
          <p:cNvPr id="46" name="69 Group"/>
          <p:cNvGrpSpPr/>
          <p:nvPr/>
        </p:nvGrpSpPr>
        <p:grpSpPr>
          <a:xfrm>
            <a:off x="-216048" y="394503"/>
            <a:ext cx="4356000" cy="1234297"/>
            <a:chOff x="2394000" y="-79936"/>
            <a:chExt cx="4356000" cy="1234297"/>
          </a:xfrm>
        </p:grpSpPr>
        <p:sp>
          <p:nvSpPr>
            <p:cNvPr id="58" name="57 CuadroTexto"/>
            <p:cNvSpPr txBox="1"/>
            <p:nvPr/>
          </p:nvSpPr>
          <p:spPr>
            <a:xfrm>
              <a:off x="2394000" y="692696"/>
              <a:ext cx="435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 smtClean="0"/>
                <a:t>¿CUÁNTOS   HAY?</a:t>
              </a:r>
              <a:endParaRPr lang="es-ES" sz="2400" b="1" dirty="0"/>
            </a:p>
          </p:txBody>
        </p:sp>
        <p:pic>
          <p:nvPicPr>
            <p:cNvPr id="68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080"/>
            <a:stretch/>
          </p:blipFill>
          <p:spPr bwMode="auto">
            <a:xfrm>
              <a:off x="3667788" y="-79936"/>
              <a:ext cx="44928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000"/>
            <a:stretch/>
          </p:blipFill>
          <p:spPr bwMode="auto">
            <a:xfrm>
              <a:off x="5026212" y="-79936"/>
              <a:ext cx="45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0" name="PN-ES DIEZ.wmv">
            <a:hlinkClick r:id="" action="ppaction://media"/>
          </p:cNvPr>
          <p:cNvPicPr>
            <a:picLocks noChangeAspect="1"/>
          </p:cNvPicPr>
          <p:nvPr>
            <a:vide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66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71" name="PN-ES NUEVE.wmv">
            <a:hlinkClick r:id="" action="ppaction://media"/>
          </p:cNvPr>
          <p:cNvPicPr>
            <a:picLocks noChangeAspect="1"/>
          </p:cNvPicPr>
          <p:nvPr>
            <a:vide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67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72" name="PN-ES OCHO.wmv">
            <a:hlinkClick r:id="" action="ppaction://media"/>
          </p:cNvPr>
          <p:cNvPicPr>
            <a:picLocks noChangeAspect="1"/>
          </p:cNvPicPr>
          <p:nvPr>
            <a:vide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68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73" name="PN-ES SIETE.wmv">
            <a:hlinkClick r:id="" action="ppaction://media"/>
          </p:cNvPr>
          <p:cNvPicPr>
            <a:picLocks noChangeAspect="1"/>
          </p:cNvPicPr>
          <p:nvPr>
            <a:vide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69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74" name="PN-ES SEIS.wmv">
            <a:hlinkClick r:id="" action="ppaction://media"/>
          </p:cNvPr>
          <p:cNvPicPr>
            <a:picLocks noChangeAspect="1"/>
          </p:cNvPicPr>
          <p:nvPr>
            <a:vide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70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76" name="PN-ES CINCO.wmv">
            <a:hlinkClick r:id="" action="ppaction://media"/>
          </p:cNvPr>
          <p:cNvPicPr>
            <a:picLocks noChangeAspect="1"/>
          </p:cNvPicPr>
          <p:nvPr>
            <a:vide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71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80" name="PN-ES CUATRO.wmv">
            <a:hlinkClick r:id="" action="ppaction://media"/>
          </p:cNvPr>
          <p:cNvPicPr>
            <a:picLocks noChangeAspect="1"/>
          </p:cNvPicPr>
          <p:nvPr>
            <a:vide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72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81" name="PN-ES TRES.wmv">
            <a:hlinkClick r:id="" action="ppaction://media"/>
          </p:cNvPr>
          <p:cNvPicPr>
            <a:picLocks noChangeAspect="1"/>
          </p:cNvPicPr>
          <p:nvPr>
            <a:vide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73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82" name="PN-ES DOS.wmv">
            <a:hlinkClick r:id="" action="ppaction://media"/>
          </p:cNvPr>
          <p:cNvPicPr>
            <a:picLocks noChangeAspect="1"/>
          </p:cNvPicPr>
          <p:nvPr>
            <a:vide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83" name="PN-ES UNO.wmv">
            <a:hlinkClick r:id="" action="ppaction://media"/>
          </p:cNvPr>
          <p:cNvPicPr>
            <a:picLocks noChangeAspect="1"/>
          </p:cNvPicPr>
          <p:nvPr>
            <a:vide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75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sp>
        <p:nvSpPr>
          <p:cNvPr id="75" name="Para tapar"/>
          <p:cNvSpPr/>
          <p:nvPr/>
        </p:nvSpPr>
        <p:spPr>
          <a:xfrm>
            <a:off x="3044747" y="2636912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098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66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66"/>
                            </p:stCondLst>
                            <p:childTnLst>
                              <p:par>
                                <p:cTn id="6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63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66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132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132"/>
                            </p:stCondLst>
                            <p:childTnLst>
                              <p:par>
                                <p:cTn id="8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629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66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132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698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698"/>
                            </p:stCondLst>
                            <p:childTnLst>
                              <p:par>
                                <p:cTn id="1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195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66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132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698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264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264"/>
                            </p:stCondLst>
                            <p:childTnLst>
                              <p:par>
                                <p:cTn id="1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761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66"/>
                            </p:stCondLst>
                            <p:childTnLst>
                              <p:par>
                                <p:cTn id="1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132"/>
                            </p:stCondLst>
                            <p:childTnLst>
                              <p:par>
                                <p:cTn id="16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698"/>
                            </p:stCondLst>
                            <p:childTnLst>
                              <p:par>
                                <p:cTn id="16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6264"/>
                            </p:stCondLst>
                            <p:childTnLst>
                              <p:par>
                                <p:cTn id="17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783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7830"/>
                            </p:stCondLst>
                            <p:childTnLst>
                              <p:par>
                                <p:cTn id="18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3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9501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566"/>
                            </p:stCondLst>
                            <p:childTnLst>
                              <p:par>
                                <p:cTn id="1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132"/>
                            </p:stCondLst>
                            <p:childTnLst>
                              <p:par>
                                <p:cTn id="2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698"/>
                            </p:stCondLst>
                            <p:childTnLst>
                              <p:par>
                                <p:cTn id="2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2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264"/>
                            </p:stCondLst>
                            <p:childTnLst>
                              <p:par>
                                <p:cTn id="2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7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830"/>
                            </p:stCondLst>
                            <p:childTnLst>
                              <p:par>
                                <p:cTn id="2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2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9396"/>
                            </p:stCondLst>
                            <p:childTnLst>
                              <p:par>
                                <p:cTn id="2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396"/>
                            </p:stCondLst>
                            <p:childTnLst>
                              <p:par>
                                <p:cTn id="2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8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0893"/>
                            </p:stCondLst>
                            <p:childTnLst>
                              <p:par>
                                <p:cTn id="2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566"/>
                            </p:stCondLst>
                            <p:childTnLst>
                              <p:par>
                                <p:cTn id="2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132"/>
                            </p:stCondLst>
                            <p:childTnLst>
                              <p:par>
                                <p:cTn id="2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0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4698"/>
                            </p:stCondLst>
                            <p:childTnLst>
                              <p:par>
                                <p:cTn id="2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5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6264"/>
                            </p:stCondLst>
                            <p:childTnLst>
                              <p:par>
                                <p:cTn id="2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0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830"/>
                            </p:stCondLst>
                            <p:childTnLst>
                              <p:par>
                                <p:cTn id="2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5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9396"/>
                            </p:stCondLst>
                            <p:childTnLst>
                              <p:par>
                                <p:cTn id="2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0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2459"/>
                            </p:stCondLst>
                            <p:childTnLst>
                              <p:par>
                                <p:cTn id="2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566"/>
                            </p:stCondLst>
                            <p:childTnLst>
                              <p:par>
                                <p:cTn id="2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132"/>
                            </p:stCondLst>
                            <p:childTnLst>
                              <p:par>
                                <p:cTn id="2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4698"/>
                            </p:stCondLst>
                            <p:childTnLst>
                              <p:par>
                                <p:cTn id="3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6264"/>
                            </p:stCondLst>
                            <p:childTnLst>
                              <p:par>
                                <p:cTn id="3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7830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396"/>
                            </p:stCondLst>
                            <p:childTnLst>
                              <p:par>
                                <p:cTn id="3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8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962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3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9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4025"/>
                            </p:stCondLst>
                            <p:childTnLst>
                              <p:par>
                                <p:cTn id="3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1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566"/>
                            </p:stCondLst>
                            <p:childTnLst>
                              <p:par>
                                <p:cTn id="3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6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3132"/>
                            </p:stCondLst>
                            <p:childTnLst>
                              <p:par>
                                <p:cTn id="3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9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4698"/>
                            </p:stCondLst>
                            <p:childTnLst>
                              <p:par>
                                <p:cTn id="3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6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6264"/>
                            </p:stCondLst>
                            <p:childTnLst>
                              <p:par>
                                <p:cTn id="3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1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7830"/>
                            </p:stCondLst>
                            <p:childTnLst>
                              <p:par>
                                <p:cTn id="3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6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9396"/>
                            </p:stCondLst>
                            <p:childTnLst>
                              <p:par>
                                <p:cTn id="3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1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0962"/>
                            </p:stCondLst>
                            <p:childTnLst>
                              <p:par>
                                <p:cTn id="3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6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528"/>
                            </p:stCondLst>
                            <p:childTnLst>
                              <p:par>
                                <p:cTn id="3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1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7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5591"/>
                            </p:stCondLst>
                            <p:childTnLst>
                              <p:par>
                                <p:cTn id="3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566"/>
                            </p:stCondLst>
                            <p:childTnLst>
                              <p:par>
                                <p:cTn id="4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3132"/>
                            </p:stCondLst>
                            <p:childTnLst>
                              <p:par>
                                <p:cTn id="4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9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698"/>
                            </p:stCondLst>
                            <p:childTnLst>
                              <p:par>
                                <p:cTn id="4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6264"/>
                            </p:stCondLst>
                            <p:childTnLst>
                              <p:par>
                                <p:cTn id="4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7830"/>
                            </p:stCondLst>
                            <p:childTnLst>
                              <p:par>
                                <p:cTn id="4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9396"/>
                            </p:stCondLst>
                            <p:childTnLst>
                              <p:par>
                                <p:cTn id="4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0962"/>
                            </p:stCondLst>
                            <p:childTnLst>
                              <p:par>
                                <p:cTn id="4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4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2528"/>
                            </p:stCondLst>
                            <p:childTnLst>
                              <p:par>
                                <p:cTn id="4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9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094"/>
                            </p:stCondLst>
                            <p:childTnLst>
                              <p:par>
                                <p:cTn id="4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4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5660"/>
                            </p:stCondLst>
                            <p:childTnLst>
                              <p:par>
                                <p:cTn id="4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5660"/>
                            </p:stCondLst>
                            <p:childTnLst>
                              <p:par>
                                <p:cTn id="4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0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7157"/>
                            </p:stCondLst>
                            <p:childTnLst>
                              <p:par>
                                <p:cTn id="4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454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455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456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457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458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459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460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461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462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463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464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465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  <p:seq concurrent="1" nextAc="seek">
              <p:cTn id="46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7" fill="hold">
                      <p:stCondLst>
                        <p:cond delay="0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7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7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5" fill="hold">
                      <p:stCondLst>
                        <p:cond delay="0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7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9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1" fill="hold">
                      <p:stCondLst>
                        <p:cond delay="0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9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9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9" fill="hold">
                      <p:stCondLst>
                        <p:cond delay="0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0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1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1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5" fill="hold">
                      <p:stCondLst>
                        <p:cond delay="0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>
                      <p:stCondLst>
                        <p:cond delay="0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3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video>
              <p:cMediaNode vol="80000">
                <p:cTn id="538" fill="hold" display="0">
                  <p:stCondLst>
                    <p:cond delay="indefinite"/>
                  </p:stCondLst>
                </p:cTn>
                <p:tgtEl>
                  <p:spTgt spid="83"/>
                </p:tgtEl>
              </p:cMediaNode>
            </p:video>
            <p:video>
              <p:cMediaNode vol="80000">
                <p:cTn id="539" fill="hold" display="0">
                  <p:stCondLst>
                    <p:cond delay="indefinite"/>
                  </p:stCondLst>
                </p:cTn>
                <p:tgtEl>
                  <p:spTgt spid="82"/>
                </p:tgtEl>
              </p:cMediaNode>
            </p:video>
            <p:video>
              <p:cMediaNode vol="80000">
                <p:cTn id="540" fill="hold" display="0">
                  <p:stCondLst>
                    <p:cond delay="indefinite"/>
                  </p:stCondLst>
                </p:cTn>
                <p:tgtEl>
                  <p:spTgt spid="81"/>
                </p:tgtEl>
              </p:cMediaNode>
            </p:video>
            <p:video>
              <p:cMediaNode vol="80000">
                <p:cTn id="541" fill="hold" display="0">
                  <p:stCondLst>
                    <p:cond delay="indefinite"/>
                  </p:stCondLst>
                </p:cTn>
                <p:tgtEl>
                  <p:spTgt spid="80"/>
                </p:tgtEl>
              </p:cMediaNode>
            </p:video>
            <p:video>
              <p:cMediaNode vol="80000">
                <p:cTn id="542" fill="hold" display="0">
                  <p:stCondLst>
                    <p:cond delay="indefinite"/>
                  </p:stCondLst>
                </p:cTn>
                <p:tgtEl>
                  <p:spTgt spid="76"/>
                </p:tgtEl>
              </p:cMediaNode>
            </p:video>
            <p:video>
              <p:cMediaNode vol="80000">
                <p:cTn id="543" fill="hold" display="0">
                  <p:stCondLst>
                    <p:cond delay="indefinite"/>
                  </p:stCondLst>
                </p:cTn>
                <p:tgtEl>
                  <p:spTgt spid="74"/>
                </p:tgtEl>
              </p:cMediaNode>
            </p:video>
            <p:video>
              <p:cMediaNode vol="80000">
                <p:cTn id="544" fill="hold" display="0">
                  <p:stCondLst>
                    <p:cond delay="indefinite"/>
                  </p:stCondLst>
                </p:cTn>
                <p:tgtEl>
                  <p:spTgt spid="73"/>
                </p:tgtEl>
              </p:cMediaNode>
            </p:video>
            <p:video>
              <p:cMediaNode vol="80000">
                <p:cTn id="545" fill="hold" display="0">
                  <p:stCondLst>
                    <p:cond delay="indefinite"/>
                  </p:stCondLst>
                </p:cTn>
                <p:tgtEl>
                  <p:spTgt spid="72"/>
                </p:tgtEl>
              </p:cMediaNode>
            </p:video>
            <p:video>
              <p:cMediaNode vol="80000">
                <p:cTn id="546" fill="hold" display="0">
                  <p:stCondLst>
                    <p:cond delay="indefinite"/>
                  </p:stCondLst>
                </p:cTn>
                <p:tgtEl>
                  <p:spTgt spid="71"/>
                </p:tgtEl>
              </p:cMediaNode>
            </p:video>
            <p:video>
              <p:cMediaNode vol="80000">
                <p:cTn id="547" fill="hold" display="0">
                  <p:stCondLst>
                    <p:cond delay="indefinite"/>
                  </p:stCondLst>
                </p:cTn>
                <p:tgtEl>
                  <p:spTgt spid="70"/>
                </p:tgtEl>
              </p:cMediaNode>
            </p:video>
          </p:childTnLst>
        </p:cTn>
      </p:par>
    </p:tnLst>
    <p:bldLst>
      <p:bldP spid="11" grpId="0" animBg="1"/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  <p:bldP spid="75" grpId="1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85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2538000" y="3376800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6" cstate="email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000" y="3344400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InSlideAnimateShapec1b2feda-f197-42d5-bccb-e334e2476590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136" y="3031200"/>
            <a:ext cx="756000" cy="756000"/>
          </a:xfrm>
          <a:prstGeom prst="rect">
            <a:avLst/>
          </a:prstGeom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136" y="1268760"/>
            <a:ext cx="756000" cy="75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304" y="1268760"/>
            <a:ext cx="756000" cy="75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6480" y="1268760"/>
            <a:ext cx="756000" cy="75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1"/>
          <a:stretch>
            <a:fillRect/>
          </a:stretch>
        </p:blipFill>
        <p:spPr>
          <a:xfrm>
            <a:off x="356400" y="2660400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356400" y="2660400"/>
            <a:ext cx="1680000" cy="2016000"/>
          </a:xfrm>
          <a:prstGeom prst="rect">
            <a:avLst/>
          </a:prstGeom>
        </p:spPr>
      </p:pic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40800" y="5094000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0800" y="50940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6516216" y="154800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 smtClean="0">
                <a:solidFill>
                  <a:sysClr val="windowText" lastClr="000000"/>
                </a:solidFill>
              </a:rPr>
              <a:t>4</a:t>
            </a:r>
            <a:endParaRPr lang="es-ES" sz="6000" b="1" dirty="0">
              <a:solidFill>
                <a:sysClr val="windowText" lastClr="000000"/>
              </a:solidFill>
            </a:endParaRPr>
          </a:p>
        </p:txBody>
      </p:sp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50760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66348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7"/>
          <a:stretch>
            <a:fillRect/>
          </a:stretch>
        </p:blipFill>
        <p:spPr>
          <a:xfrm>
            <a:off x="81900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50760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66348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60"/>
          <a:stretch>
            <a:fillRect/>
          </a:stretch>
        </p:blipFill>
        <p:spPr>
          <a:xfrm>
            <a:off x="81900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61"/>
          <a:stretch>
            <a:fillRect/>
          </a:stretch>
        </p:blipFill>
        <p:spPr>
          <a:xfrm>
            <a:off x="48060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62"/>
          <a:stretch>
            <a:fillRect/>
          </a:stretch>
        </p:blipFill>
        <p:spPr>
          <a:xfrm>
            <a:off x="59508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70992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64"/>
          <a:stretch>
            <a:fillRect/>
          </a:stretch>
        </p:blipFill>
        <p:spPr>
          <a:xfrm>
            <a:off x="8244000" y="5697336"/>
            <a:ext cx="630000" cy="756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4662000" y="1173600"/>
            <a:ext cx="4370400" cy="5317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5" name="690bde31-d03e-48b7-a295-54346cd28586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3797" y="484503"/>
            <a:ext cx="720000" cy="720000"/>
          </a:xfrm>
          <a:prstGeom prst="rect">
            <a:avLst/>
          </a:prstGeom>
        </p:spPr>
      </p:pic>
      <p:grpSp>
        <p:nvGrpSpPr>
          <p:cNvPr id="46" name="69 Group"/>
          <p:cNvGrpSpPr/>
          <p:nvPr/>
        </p:nvGrpSpPr>
        <p:grpSpPr>
          <a:xfrm>
            <a:off x="-216048" y="394503"/>
            <a:ext cx="4356000" cy="1234297"/>
            <a:chOff x="2394000" y="-79936"/>
            <a:chExt cx="4356000" cy="1234297"/>
          </a:xfrm>
        </p:grpSpPr>
        <p:sp>
          <p:nvSpPr>
            <p:cNvPr id="58" name="57 CuadroTexto"/>
            <p:cNvSpPr txBox="1"/>
            <p:nvPr/>
          </p:nvSpPr>
          <p:spPr>
            <a:xfrm>
              <a:off x="2394000" y="692696"/>
              <a:ext cx="435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 smtClean="0"/>
                <a:t>¿CUÁNTOS   HAY?</a:t>
              </a:r>
              <a:endParaRPr lang="es-ES" sz="2400" b="1" dirty="0"/>
            </a:p>
          </p:txBody>
        </p:sp>
        <p:pic>
          <p:nvPicPr>
            <p:cNvPr id="68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080"/>
            <a:stretch/>
          </p:blipFill>
          <p:spPr bwMode="auto">
            <a:xfrm>
              <a:off x="3667788" y="-79936"/>
              <a:ext cx="44928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000"/>
            <a:stretch/>
          </p:blipFill>
          <p:spPr bwMode="auto">
            <a:xfrm>
              <a:off x="5026212" y="-79936"/>
              <a:ext cx="45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0" name="PN-ES DIEZ.wmv">
            <a:hlinkClick r:id="" action="ppaction://media"/>
          </p:cNvPr>
          <p:cNvPicPr>
            <a:picLocks noChangeAspect="1"/>
          </p:cNvPicPr>
          <p:nvPr>
            <a:vide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66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71" name="PN-ES NUEVE.wmv">
            <a:hlinkClick r:id="" action="ppaction://media"/>
          </p:cNvPr>
          <p:cNvPicPr>
            <a:picLocks noChangeAspect="1"/>
          </p:cNvPicPr>
          <p:nvPr>
            <a:vide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67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72" name="PN-ES OCHO.wmv">
            <a:hlinkClick r:id="" action="ppaction://media"/>
          </p:cNvPr>
          <p:cNvPicPr>
            <a:picLocks noChangeAspect="1"/>
          </p:cNvPicPr>
          <p:nvPr>
            <a:vide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68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73" name="PN-ES SIETE.wmv">
            <a:hlinkClick r:id="" action="ppaction://media"/>
          </p:cNvPr>
          <p:cNvPicPr>
            <a:picLocks noChangeAspect="1"/>
          </p:cNvPicPr>
          <p:nvPr>
            <a:vide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69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74" name="PN-ES SEIS.wmv">
            <a:hlinkClick r:id="" action="ppaction://media"/>
          </p:cNvPr>
          <p:cNvPicPr>
            <a:picLocks noChangeAspect="1"/>
          </p:cNvPicPr>
          <p:nvPr>
            <a:vide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70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76" name="PN-ES CINCO.wmv">
            <a:hlinkClick r:id="" action="ppaction://media"/>
          </p:cNvPr>
          <p:cNvPicPr>
            <a:picLocks noChangeAspect="1"/>
          </p:cNvPicPr>
          <p:nvPr>
            <a:vide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71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80" name="PN-ES CUATRO.wmv">
            <a:hlinkClick r:id="" action="ppaction://media"/>
          </p:cNvPr>
          <p:cNvPicPr>
            <a:picLocks noChangeAspect="1"/>
          </p:cNvPicPr>
          <p:nvPr>
            <a:vide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72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81" name="PN-ES TRES.wmv">
            <a:hlinkClick r:id="" action="ppaction://media"/>
          </p:cNvPr>
          <p:cNvPicPr>
            <a:picLocks noChangeAspect="1"/>
          </p:cNvPicPr>
          <p:nvPr>
            <a:vide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73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82" name="PN-ES DOS.wmv">
            <a:hlinkClick r:id="" action="ppaction://media"/>
          </p:cNvPr>
          <p:cNvPicPr>
            <a:picLocks noChangeAspect="1"/>
          </p:cNvPicPr>
          <p:nvPr>
            <a:vide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83" name="PN-ES UNO.wmv">
            <a:hlinkClick r:id="" action="ppaction://media"/>
          </p:cNvPr>
          <p:cNvPicPr>
            <a:picLocks noChangeAspect="1"/>
          </p:cNvPicPr>
          <p:nvPr>
            <a:vide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75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sp>
        <p:nvSpPr>
          <p:cNvPr id="75" name="Para tapar"/>
          <p:cNvSpPr/>
          <p:nvPr/>
        </p:nvSpPr>
        <p:spPr>
          <a:xfrm>
            <a:off x="3044747" y="2636912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117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66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66"/>
                            </p:stCondLst>
                            <p:childTnLst>
                              <p:par>
                                <p:cTn id="6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63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66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132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132"/>
                            </p:stCondLst>
                            <p:childTnLst>
                              <p:par>
                                <p:cTn id="8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629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66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132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698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698"/>
                            </p:stCondLst>
                            <p:childTnLst>
                              <p:par>
                                <p:cTn id="1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195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66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132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698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264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264"/>
                            </p:stCondLst>
                            <p:childTnLst>
                              <p:par>
                                <p:cTn id="1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935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66"/>
                            </p:stCondLst>
                            <p:childTnLst>
                              <p:par>
                                <p:cTn id="16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32"/>
                            </p:stCondLst>
                            <p:childTnLst>
                              <p:par>
                                <p:cTn id="16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698"/>
                            </p:stCondLst>
                            <p:childTnLst>
                              <p:par>
                                <p:cTn id="17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264"/>
                            </p:stCondLst>
                            <p:childTnLst>
                              <p:par>
                                <p:cTn id="17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7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830"/>
                            </p:stCondLst>
                            <p:childTnLst>
                              <p:par>
                                <p:cTn id="1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7830"/>
                            </p:stCondLst>
                            <p:childTnLst>
                              <p:par>
                                <p:cTn id="18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9327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566"/>
                            </p:stCondLst>
                            <p:childTnLst>
                              <p:par>
                                <p:cTn id="1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132"/>
                            </p:stCondLst>
                            <p:childTnLst>
                              <p:par>
                                <p:cTn id="2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698"/>
                            </p:stCondLst>
                            <p:childTnLst>
                              <p:par>
                                <p:cTn id="2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2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264"/>
                            </p:stCondLst>
                            <p:childTnLst>
                              <p:par>
                                <p:cTn id="2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7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830"/>
                            </p:stCondLst>
                            <p:childTnLst>
                              <p:par>
                                <p:cTn id="2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2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9396"/>
                            </p:stCondLst>
                            <p:childTnLst>
                              <p:par>
                                <p:cTn id="2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396"/>
                            </p:stCondLst>
                            <p:childTnLst>
                              <p:par>
                                <p:cTn id="2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8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0893"/>
                            </p:stCondLst>
                            <p:childTnLst>
                              <p:par>
                                <p:cTn id="2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566"/>
                            </p:stCondLst>
                            <p:childTnLst>
                              <p:par>
                                <p:cTn id="2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132"/>
                            </p:stCondLst>
                            <p:childTnLst>
                              <p:par>
                                <p:cTn id="2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0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4698"/>
                            </p:stCondLst>
                            <p:childTnLst>
                              <p:par>
                                <p:cTn id="2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5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6264"/>
                            </p:stCondLst>
                            <p:childTnLst>
                              <p:par>
                                <p:cTn id="2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0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830"/>
                            </p:stCondLst>
                            <p:childTnLst>
                              <p:par>
                                <p:cTn id="2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5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9396"/>
                            </p:stCondLst>
                            <p:childTnLst>
                              <p:par>
                                <p:cTn id="2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0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2459"/>
                            </p:stCondLst>
                            <p:childTnLst>
                              <p:par>
                                <p:cTn id="2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566"/>
                            </p:stCondLst>
                            <p:childTnLst>
                              <p:par>
                                <p:cTn id="2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132"/>
                            </p:stCondLst>
                            <p:childTnLst>
                              <p:par>
                                <p:cTn id="2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4698"/>
                            </p:stCondLst>
                            <p:childTnLst>
                              <p:par>
                                <p:cTn id="3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6264"/>
                            </p:stCondLst>
                            <p:childTnLst>
                              <p:par>
                                <p:cTn id="3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7830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396"/>
                            </p:stCondLst>
                            <p:childTnLst>
                              <p:par>
                                <p:cTn id="3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8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962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3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9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4025"/>
                            </p:stCondLst>
                            <p:childTnLst>
                              <p:par>
                                <p:cTn id="3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1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566"/>
                            </p:stCondLst>
                            <p:childTnLst>
                              <p:par>
                                <p:cTn id="3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6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3132"/>
                            </p:stCondLst>
                            <p:childTnLst>
                              <p:par>
                                <p:cTn id="3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9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4698"/>
                            </p:stCondLst>
                            <p:childTnLst>
                              <p:par>
                                <p:cTn id="3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6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6264"/>
                            </p:stCondLst>
                            <p:childTnLst>
                              <p:par>
                                <p:cTn id="3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1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7830"/>
                            </p:stCondLst>
                            <p:childTnLst>
                              <p:par>
                                <p:cTn id="3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6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9396"/>
                            </p:stCondLst>
                            <p:childTnLst>
                              <p:par>
                                <p:cTn id="3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1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0962"/>
                            </p:stCondLst>
                            <p:childTnLst>
                              <p:par>
                                <p:cTn id="3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6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528"/>
                            </p:stCondLst>
                            <p:childTnLst>
                              <p:par>
                                <p:cTn id="3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1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7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5591"/>
                            </p:stCondLst>
                            <p:childTnLst>
                              <p:par>
                                <p:cTn id="3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566"/>
                            </p:stCondLst>
                            <p:childTnLst>
                              <p:par>
                                <p:cTn id="4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3132"/>
                            </p:stCondLst>
                            <p:childTnLst>
                              <p:par>
                                <p:cTn id="4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9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698"/>
                            </p:stCondLst>
                            <p:childTnLst>
                              <p:par>
                                <p:cTn id="4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6264"/>
                            </p:stCondLst>
                            <p:childTnLst>
                              <p:par>
                                <p:cTn id="4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7830"/>
                            </p:stCondLst>
                            <p:childTnLst>
                              <p:par>
                                <p:cTn id="4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9396"/>
                            </p:stCondLst>
                            <p:childTnLst>
                              <p:par>
                                <p:cTn id="4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0962"/>
                            </p:stCondLst>
                            <p:childTnLst>
                              <p:par>
                                <p:cTn id="4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4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2528"/>
                            </p:stCondLst>
                            <p:childTnLst>
                              <p:par>
                                <p:cTn id="4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9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094"/>
                            </p:stCondLst>
                            <p:childTnLst>
                              <p:par>
                                <p:cTn id="4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4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5660"/>
                            </p:stCondLst>
                            <p:childTnLst>
                              <p:par>
                                <p:cTn id="4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5660"/>
                            </p:stCondLst>
                            <p:childTnLst>
                              <p:par>
                                <p:cTn id="4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0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7157"/>
                            </p:stCondLst>
                            <p:childTnLst>
                              <p:par>
                                <p:cTn id="4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454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455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456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457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458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459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460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461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462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463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464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465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  <p:seq concurrent="1" nextAc="seek">
              <p:cTn id="46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7" fill="hold">
                      <p:stCondLst>
                        <p:cond delay="0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7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7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5" fill="hold">
                      <p:stCondLst>
                        <p:cond delay="0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7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9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1" fill="hold">
                      <p:stCondLst>
                        <p:cond delay="0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9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9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9" fill="hold">
                      <p:stCondLst>
                        <p:cond delay="0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0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1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1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5" fill="hold">
                      <p:stCondLst>
                        <p:cond delay="0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>
                      <p:stCondLst>
                        <p:cond delay="0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3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video>
              <p:cMediaNode vol="80000">
                <p:cTn id="538" fill="hold" display="0">
                  <p:stCondLst>
                    <p:cond delay="indefinite"/>
                  </p:stCondLst>
                </p:cTn>
                <p:tgtEl>
                  <p:spTgt spid="83"/>
                </p:tgtEl>
              </p:cMediaNode>
            </p:video>
            <p:video>
              <p:cMediaNode vol="80000">
                <p:cTn id="539" fill="hold" display="0">
                  <p:stCondLst>
                    <p:cond delay="indefinite"/>
                  </p:stCondLst>
                </p:cTn>
                <p:tgtEl>
                  <p:spTgt spid="82"/>
                </p:tgtEl>
              </p:cMediaNode>
            </p:video>
            <p:video>
              <p:cMediaNode vol="80000">
                <p:cTn id="540" fill="hold" display="0">
                  <p:stCondLst>
                    <p:cond delay="indefinite"/>
                  </p:stCondLst>
                </p:cTn>
                <p:tgtEl>
                  <p:spTgt spid="81"/>
                </p:tgtEl>
              </p:cMediaNode>
            </p:video>
            <p:video>
              <p:cMediaNode vol="80000">
                <p:cTn id="541" fill="hold" display="0">
                  <p:stCondLst>
                    <p:cond delay="indefinite"/>
                  </p:stCondLst>
                </p:cTn>
                <p:tgtEl>
                  <p:spTgt spid="80"/>
                </p:tgtEl>
              </p:cMediaNode>
            </p:video>
            <p:video>
              <p:cMediaNode vol="80000">
                <p:cTn id="542" fill="hold" display="0">
                  <p:stCondLst>
                    <p:cond delay="indefinite"/>
                  </p:stCondLst>
                </p:cTn>
                <p:tgtEl>
                  <p:spTgt spid="76"/>
                </p:tgtEl>
              </p:cMediaNode>
            </p:video>
            <p:video>
              <p:cMediaNode vol="80000">
                <p:cTn id="543" fill="hold" display="0">
                  <p:stCondLst>
                    <p:cond delay="indefinite"/>
                  </p:stCondLst>
                </p:cTn>
                <p:tgtEl>
                  <p:spTgt spid="74"/>
                </p:tgtEl>
              </p:cMediaNode>
            </p:video>
            <p:video>
              <p:cMediaNode vol="80000">
                <p:cTn id="544" fill="hold" display="0">
                  <p:stCondLst>
                    <p:cond delay="indefinite"/>
                  </p:stCondLst>
                </p:cTn>
                <p:tgtEl>
                  <p:spTgt spid="73"/>
                </p:tgtEl>
              </p:cMediaNode>
            </p:video>
            <p:video>
              <p:cMediaNode vol="80000">
                <p:cTn id="545" fill="hold" display="0">
                  <p:stCondLst>
                    <p:cond delay="indefinite"/>
                  </p:stCondLst>
                </p:cTn>
                <p:tgtEl>
                  <p:spTgt spid="72"/>
                </p:tgtEl>
              </p:cMediaNode>
            </p:video>
            <p:video>
              <p:cMediaNode vol="80000">
                <p:cTn id="546" fill="hold" display="0">
                  <p:stCondLst>
                    <p:cond delay="indefinite"/>
                  </p:stCondLst>
                </p:cTn>
                <p:tgtEl>
                  <p:spTgt spid="71"/>
                </p:tgtEl>
              </p:cMediaNode>
            </p:video>
            <p:video>
              <p:cMediaNode vol="80000">
                <p:cTn id="547" fill="hold" display="0">
                  <p:stCondLst>
                    <p:cond delay="indefinite"/>
                  </p:stCondLst>
                </p:cTn>
                <p:tgtEl>
                  <p:spTgt spid="70"/>
                </p:tgtEl>
              </p:cMediaNode>
            </p:video>
          </p:childTnLst>
        </p:cTn>
      </p:par>
    </p:tnLst>
    <p:bldLst>
      <p:bldP spid="11" grpId="0" animBg="1"/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  <p:bldP spid="75" grpId="1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35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2538000" y="3376800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6" cstate="email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000" y="3344400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136" y="1268760"/>
            <a:ext cx="756000" cy="75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304" y="1268760"/>
            <a:ext cx="756000" cy="75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6480" y="1268760"/>
            <a:ext cx="756000" cy="75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1"/>
          <a:stretch>
            <a:fillRect/>
          </a:stretch>
        </p:blipFill>
        <p:spPr>
          <a:xfrm>
            <a:off x="356400" y="2660400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356400" y="2660400"/>
            <a:ext cx="1680000" cy="2016000"/>
          </a:xfrm>
          <a:prstGeom prst="rect">
            <a:avLst/>
          </a:prstGeom>
        </p:spPr>
      </p:pic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40800" y="5094000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0800" y="50940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6516216" y="154800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3</a:t>
            </a:r>
          </a:p>
        </p:txBody>
      </p:sp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50760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66348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7"/>
          <a:stretch>
            <a:fillRect/>
          </a:stretch>
        </p:blipFill>
        <p:spPr>
          <a:xfrm>
            <a:off x="81900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50760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66348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60"/>
          <a:stretch>
            <a:fillRect/>
          </a:stretch>
        </p:blipFill>
        <p:spPr>
          <a:xfrm>
            <a:off x="81900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61"/>
          <a:stretch>
            <a:fillRect/>
          </a:stretch>
        </p:blipFill>
        <p:spPr>
          <a:xfrm>
            <a:off x="48060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62"/>
          <a:stretch>
            <a:fillRect/>
          </a:stretch>
        </p:blipFill>
        <p:spPr>
          <a:xfrm>
            <a:off x="59508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70992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64"/>
          <a:stretch>
            <a:fillRect/>
          </a:stretch>
        </p:blipFill>
        <p:spPr>
          <a:xfrm>
            <a:off x="8244000" y="5697336"/>
            <a:ext cx="630000" cy="756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4662000" y="1173600"/>
            <a:ext cx="4370400" cy="5317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5" name="690bde31-d03e-48b7-a295-54346cd28586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3797" y="484503"/>
            <a:ext cx="720000" cy="720000"/>
          </a:xfrm>
          <a:prstGeom prst="rect">
            <a:avLst/>
          </a:prstGeom>
        </p:spPr>
      </p:pic>
      <p:grpSp>
        <p:nvGrpSpPr>
          <p:cNvPr id="46" name="69 Group"/>
          <p:cNvGrpSpPr/>
          <p:nvPr/>
        </p:nvGrpSpPr>
        <p:grpSpPr>
          <a:xfrm>
            <a:off x="-216048" y="394503"/>
            <a:ext cx="4356000" cy="1234297"/>
            <a:chOff x="2394000" y="-79936"/>
            <a:chExt cx="4356000" cy="1234297"/>
          </a:xfrm>
        </p:grpSpPr>
        <p:sp>
          <p:nvSpPr>
            <p:cNvPr id="58" name="57 CuadroTexto"/>
            <p:cNvSpPr txBox="1"/>
            <p:nvPr/>
          </p:nvSpPr>
          <p:spPr>
            <a:xfrm>
              <a:off x="2394000" y="692696"/>
              <a:ext cx="435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 smtClean="0"/>
                <a:t>¿CUÁNTOS   HAY?</a:t>
              </a:r>
              <a:endParaRPr lang="es-ES" sz="2400" b="1" dirty="0"/>
            </a:p>
          </p:txBody>
        </p:sp>
        <p:pic>
          <p:nvPicPr>
            <p:cNvPr id="68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080"/>
            <a:stretch/>
          </p:blipFill>
          <p:spPr bwMode="auto">
            <a:xfrm>
              <a:off x="3667788" y="-79936"/>
              <a:ext cx="44928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000"/>
            <a:stretch/>
          </p:blipFill>
          <p:spPr bwMode="auto">
            <a:xfrm>
              <a:off x="5026212" y="-79936"/>
              <a:ext cx="45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0" name="PN-ES DIEZ.wmv">
            <a:hlinkClick r:id="" action="ppaction://media"/>
          </p:cNvPr>
          <p:cNvPicPr>
            <a:picLocks noChangeAspect="1"/>
          </p:cNvPicPr>
          <p:nvPr>
            <a:vide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66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71" name="PN-ES NUEVE.wmv">
            <a:hlinkClick r:id="" action="ppaction://media"/>
          </p:cNvPr>
          <p:cNvPicPr>
            <a:picLocks noChangeAspect="1"/>
          </p:cNvPicPr>
          <p:nvPr>
            <a:vide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67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72" name="PN-ES OCHO.wmv">
            <a:hlinkClick r:id="" action="ppaction://media"/>
          </p:cNvPr>
          <p:cNvPicPr>
            <a:picLocks noChangeAspect="1"/>
          </p:cNvPicPr>
          <p:nvPr>
            <a:vide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68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73" name="PN-ES SIETE.wmv">
            <a:hlinkClick r:id="" action="ppaction://media"/>
          </p:cNvPr>
          <p:cNvPicPr>
            <a:picLocks noChangeAspect="1"/>
          </p:cNvPicPr>
          <p:nvPr>
            <a:vide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69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74" name="PN-ES SEIS.wmv">
            <a:hlinkClick r:id="" action="ppaction://media"/>
          </p:cNvPr>
          <p:cNvPicPr>
            <a:picLocks noChangeAspect="1"/>
          </p:cNvPicPr>
          <p:nvPr>
            <a:vide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70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76" name="PN-ES CINCO.wmv">
            <a:hlinkClick r:id="" action="ppaction://media"/>
          </p:cNvPr>
          <p:cNvPicPr>
            <a:picLocks noChangeAspect="1"/>
          </p:cNvPicPr>
          <p:nvPr>
            <a:vide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71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80" name="PN-ES CUATRO.wmv">
            <a:hlinkClick r:id="" action="ppaction://media"/>
          </p:cNvPr>
          <p:cNvPicPr>
            <a:picLocks noChangeAspect="1"/>
          </p:cNvPicPr>
          <p:nvPr>
            <a:vide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72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81" name="PN-ES TRES.wmv">
            <a:hlinkClick r:id="" action="ppaction://media"/>
          </p:cNvPr>
          <p:cNvPicPr>
            <a:picLocks noChangeAspect="1"/>
          </p:cNvPicPr>
          <p:nvPr>
            <a:vide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73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82" name="PN-ES DOS.wmv">
            <a:hlinkClick r:id="" action="ppaction://media"/>
          </p:cNvPr>
          <p:cNvPicPr>
            <a:picLocks noChangeAspect="1"/>
          </p:cNvPicPr>
          <p:nvPr>
            <a:vide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83" name="PN-ES UNO.wmv">
            <a:hlinkClick r:id="" action="ppaction://media"/>
          </p:cNvPr>
          <p:cNvPicPr>
            <a:picLocks noChangeAspect="1"/>
          </p:cNvPicPr>
          <p:nvPr>
            <a:vide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75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sp>
        <p:nvSpPr>
          <p:cNvPr id="75" name="Para tapar"/>
          <p:cNvSpPr/>
          <p:nvPr/>
        </p:nvSpPr>
        <p:spPr>
          <a:xfrm>
            <a:off x="3044747" y="2636912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237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66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66"/>
                            </p:stCondLst>
                            <p:childTnLst>
                              <p:par>
                                <p:cTn id="6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63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66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132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132"/>
                            </p:stCondLst>
                            <p:childTnLst>
                              <p:par>
                                <p:cTn id="8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629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66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132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698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698"/>
                            </p:stCondLst>
                            <p:childTnLst>
                              <p:par>
                                <p:cTn id="1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369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66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132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698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1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264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264"/>
                            </p:stCondLst>
                            <p:childTnLst>
                              <p:par>
                                <p:cTn id="1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761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66"/>
                            </p:stCondLst>
                            <p:childTnLst>
                              <p:par>
                                <p:cTn id="16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32"/>
                            </p:stCondLst>
                            <p:childTnLst>
                              <p:par>
                                <p:cTn id="16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698"/>
                            </p:stCondLst>
                            <p:childTnLst>
                              <p:par>
                                <p:cTn id="17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264"/>
                            </p:stCondLst>
                            <p:childTnLst>
                              <p:par>
                                <p:cTn id="17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7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830"/>
                            </p:stCondLst>
                            <p:childTnLst>
                              <p:par>
                                <p:cTn id="1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7830"/>
                            </p:stCondLst>
                            <p:childTnLst>
                              <p:par>
                                <p:cTn id="18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9327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566"/>
                            </p:stCondLst>
                            <p:childTnLst>
                              <p:par>
                                <p:cTn id="1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132"/>
                            </p:stCondLst>
                            <p:childTnLst>
                              <p:par>
                                <p:cTn id="2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698"/>
                            </p:stCondLst>
                            <p:childTnLst>
                              <p:par>
                                <p:cTn id="2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2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264"/>
                            </p:stCondLst>
                            <p:childTnLst>
                              <p:par>
                                <p:cTn id="2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7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830"/>
                            </p:stCondLst>
                            <p:childTnLst>
                              <p:par>
                                <p:cTn id="2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2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9396"/>
                            </p:stCondLst>
                            <p:childTnLst>
                              <p:par>
                                <p:cTn id="2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396"/>
                            </p:stCondLst>
                            <p:childTnLst>
                              <p:par>
                                <p:cTn id="2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8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0893"/>
                            </p:stCondLst>
                            <p:childTnLst>
                              <p:par>
                                <p:cTn id="2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566"/>
                            </p:stCondLst>
                            <p:childTnLst>
                              <p:par>
                                <p:cTn id="2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132"/>
                            </p:stCondLst>
                            <p:childTnLst>
                              <p:par>
                                <p:cTn id="2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0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4698"/>
                            </p:stCondLst>
                            <p:childTnLst>
                              <p:par>
                                <p:cTn id="2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5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6264"/>
                            </p:stCondLst>
                            <p:childTnLst>
                              <p:par>
                                <p:cTn id="2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0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830"/>
                            </p:stCondLst>
                            <p:childTnLst>
                              <p:par>
                                <p:cTn id="2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5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9396"/>
                            </p:stCondLst>
                            <p:childTnLst>
                              <p:par>
                                <p:cTn id="2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0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2459"/>
                            </p:stCondLst>
                            <p:childTnLst>
                              <p:par>
                                <p:cTn id="2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566"/>
                            </p:stCondLst>
                            <p:childTnLst>
                              <p:par>
                                <p:cTn id="2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132"/>
                            </p:stCondLst>
                            <p:childTnLst>
                              <p:par>
                                <p:cTn id="2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4698"/>
                            </p:stCondLst>
                            <p:childTnLst>
                              <p:par>
                                <p:cTn id="3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6264"/>
                            </p:stCondLst>
                            <p:childTnLst>
                              <p:par>
                                <p:cTn id="3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7830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396"/>
                            </p:stCondLst>
                            <p:childTnLst>
                              <p:par>
                                <p:cTn id="3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8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962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3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9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4025"/>
                            </p:stCondLst>
                            <p:childTnLst>
                              <p:par>
                                <p:cTn id="3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1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566"/>
                            </p:stCondLst>
                            <p:childTnLst>
                              <p:par>
                                <p:cTn id="3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6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3132"/>
                            </p:stCondLst>
                            <p:childTnLst>
                              <p:par>
                                <p:cTn id="3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9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4698"/>
                            </p:stCondLst>
                            <p:childTnLst>
                              <p:par>
                                <p:cTn id="3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6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6264"/>
                            </p:stCondLst>
                            <p:childTnLst>
                              <p:par>
                                <p:cTn id="3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1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7830"/>
                            </p:stCondLst>
                            <p:childTnLst>
                              <p:par>
                                <p:cTn id="3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6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9396"/>
                            </p:stCondLst>
                            <p:childTnLst>
                              <p:par>
                                <p:cTn id="3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1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0962"/>
                            </p:stCondLst>
                            <p:childTnLst>
                              <p:par>
                                <p:cTn id="3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6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528"/>
                            </p:stCondLst>
                            <p:childTnLst>
                              <p:par>
                                <p:cTn id="3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1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7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5591"/>
                            </p:stCondLst>
                            <p:childTnLst>
                              <p:par>
                                <p:cTn id="3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566"/>
                            </p:stCondLst>
                            <p:childTnLst>
                              <p:par>
                                <p:cTn id="4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3132"/>
                            </p:stCondLst>
                            <p:childTnLst>
                              <p:par>
                                <p:cTn id="4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9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698"/>
                            </p:stCondLst>
                            <p:childTnLst>
                              <p:par>
                                <p:cTn id="4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6264"/>
                            </p:stCondLst>
                            <p:childTnLst>
                              <p:par>
                                <p:cTn id="4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7830"/>
                            </p:stCondLst>
                            <p:childTnLst>
                              <p:par>
                                <p:cTn id="4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9396"/>
                            </p:stCondLst>
                            <p:childTnLst>
                              <p:par>
                                <p:cTn id="4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0962"/>
                            </p:stCondLst>
                            <p:childTnLst>
                              <p:par>
                                <p:cTn id="4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4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2528"/>
                            </p:stCondLst>
                            <p:childTnLst>
                              <p:par>
                                <p:cTn id="4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9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094"/>
                            </p:stCondLst>
                            <p:childTnLst>
                              <p:par>
                                <p:cTn id="4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4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5660"/>
                            </p:stCondLst>
                            <p:childTnLst>
                              <p:par>
                                <p:cTn id="4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5660"/>
                            </p:stCondLst>
                            <p:childTnLst>
                              <p:par>
                                <p:cTn id="4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0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7157"/>
                            </p:stCondLst>
                            <p:childTnLst>
                              <p:par>
                                <p:cTn id="4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454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455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456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457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458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459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460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461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462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463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464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465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  <p:seq concurrent="1" nextAc="seek">
              <p:cTn id="46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7" fill="hold">
                      <p:stCondLst>
                        <p:cond delay="0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7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7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5" fill="hold">
                      <p:stCondLst>
                        <p:cond delay="0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7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9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1" fill="hold">
                      <p:stCondLst>
                        <p:cond delay="0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9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9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9" fill="hold">
                      <p:stCondLst>
                        <p:cond delay="0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0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1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1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5" fill="hold">
                      <p:stCondLst>
                        <p:cond delay="0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>
                      <p:stCondLst>
                        <p:cond delay="0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3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video>
              <p:cMediaNode vol="80000">
                <p:cTn id="538" fill="hold" display="0">
                  <p:stCondLst>
                    <p:cond delay="indefinite"/>
                  </p:stCondLst>
                </p:cTn>
                <p:tgtEl>
                  <p:spTgt spid="83"/>
                </p:tgtEl>
              </p:cMediaNode>
            </p:video>
            <p:video>
              <p:cMediaNode vol="80000">
                <p:cTn id="539" fill="hold" display="0">
                  <p:stCondLst>
                    <p:cond delay="indefinite"/>
                  </p:stCondLst>
                </p:cTn>
                <p:tgtEl>
                  <p:spTgt spid="82"/>
                </p:tgtEl>
              </p:cMediaNode>
            </p:video>
            <p:video>
              <p:cMediaNode vol="80000">
                <p:cTn id="540" fill="hold" display="0">
                  <p:stCondLst>
                    <p:cond delay="indefinite"/>
                  </p:stCondLst>
                </p:cTn>
                <p:tgtEl>
                  <p:spTgt spid="81"/>
                </p:tgtEl>
              </p:cMediaNode>
            </p:video>
            <p:video>
              <p:cMediaNode vol="80000">
                <p:cTn id="541" fill="hold" display="0">
                  <p:stCondLst>
                    <p:cond delay="indefinite"/>
                  </p:stCondLst>
                </p:cTn>
                <p:tgtEl>
                  <p:spTgt spid="80"/>
                </p:tgtEl>
              </p:cMediaNode>
            </p:video>
            <p:video>
              <p:cMediaNode vol="80000">
                <p:cTn id="542" fill="hold" display="0">
                  <p:stCondLst>
                    <p:cond delay="indefinite"/>
                  </p:stCondLst>
                </p:cTn>
                <p:tgtEl>
                  <p:spTgt spid="76"/>
                </p:tgtEl>
              </p:cMediaNode>
            </p:video>
            <p:video>
              <p:cMediaNode vol="80000">
                <p:cTn id="543" fill="hold" display="0">
                  <p:stCondLst>
                    <p:cond delay="indefinite"/>
                  </p:stCondLst>
                </p:cTn>
                <p:tgtEl>
                  <p:spTgt spid="74"/>
                </p:tgtEl>
              </p:cMediaNode>
            </p:video>
            <p:video>
              <p:cMediaNode vol="80000">
                <p:cTn id="544" fill="hold" display="0">
                  <p:stCondLst>
                    <p:cond delay="indefinite"/>
                  </p:stCondLst>
                </p:cTn>
                <p:tgtEl>
                  <p:spTgt spid="73"/>
                </p:tgtEl>
              </p:cMediaNode>
            </p:video>
            <p:video>
              <p:cMediaNode vol="80000">
                <p:cTn id="545" fill="hold" display="0">
                  <p:stCondLst>
                    <p:cond delay="indefinite"/>
                  </p:stCondLst>
                </p:cTn>
                <p:tgtEl>
                  <p:spTgt spid="72"/>
                </p:tgtEl>
              </p:cMediaNode>
            </p:video>
            <p:video>
              <p:cMediaNode vol="80000">
                <p:cTn id="546" fill="hold" display="0">
                  <p:stCondLst>
                    <p:cond delay="indefinite"/>
                  </p:stCondLst>
                </p:cTn>
                <p:tgtEl>
                  <p:spTgt spid="71"/>
                </p:tgtEl>
              </p:cMediaNode>
            </p:video>
            <p:video>
              <p:cMediaNode vol="80000">
                <p:cTn id="547" fill="hold" display="0">
                  <p:stCondLst>
                    <p:cond delay="indefinite"/>
                  </p:stCondLst>
                </p:cTn>
                <p:tgtEl>
                  <p:spTgt spid="70"/>
                </p:tgtEl>
              </p:cMediaNode>
            </p:video>
          </p:childTnLst>
        </p:cTn>
      </p:par>
    </p:tnLst>
    <p:bldLst>
      <p:bldP spid="11" grpId="0" animBg="1"/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  <p:bldP spid="75" grpId="1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45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2538000" y="3376800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6" cstate="email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000" y="3344400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136" y="1268760"/>
            <a:ext cx="756000" cy="75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304" y="1268760"/>
            <a:ext cx="756000" cy="75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1"/>
          <a:stretch>
            <a:fillRect/>
          </a:stretch>
        </p:blipFill>
        <p:spPr>
          <a:xfrm>
            <a:off x="356400" y="2660400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356400" y="2660400"/>
            <a:ext cx="1680000" cy="2016000"/>
          </a:xfrm>
          <a:prstGeom prst="rect">
            <a:avLst/>
          </a:prstGeom>
        </p:spPr>
      </p:pic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40800" y="5094000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0800" y="50940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6516216" y="154800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 smtClean="0">
                <a:solidFill>
                  <a:sysClr val="windowText" lastClr="000000"/>
                </a:solidFill>
              </a:rPr>
              <a:t>2</a:t>
            </a:r>
            <a:endParaRPr lang="es-ES" sz="6000" b="1" dirty="0">
              <a:solidFill>
                <a:sysClr val="windowText" lastClr="000000"/>
              </a:solidFill>
            </a:endParaRPr>
          </a:p>
        </p:txBody>
      </p:sp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50760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66348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7"/>
          <a:stretch>
            <a:fillRect/>
          </a:stretch>
        </p:blipFill>
        <p:spPr>
          <a:xfrm>
            <a:off x="81900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50760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66348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60"/>
          <a:stretch>
            <a:fillRect/>
          </a:stretch>
        </p:blipFill>
        <p:spPr>
          <a:xfrm>
            <a:off x="81900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61"/>
          <a:stretch>
            <a:fillRect/>
          </a:stretch>
        </p:blipFill>
        <p:spPr>
          <a:xfrm>
            <a:off x="48060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62"/>
          <a:stretch>
            <a:fillRect/>
          </a:stretch>
        </p:blipFill>
        <p:spPr>
          <a:xfrm>
            <a:off x="59508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70992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64"/>
          <a:stretch>
            <a:fillRect/>
          </a:stretch>
        </p:blipFill>
        <p:spPr>
          <a:xfrm>
            <a:off x="8244000" y="5697336"/>
            <a:ext cx="630000" cy="756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4662000" y="1173600"/>
            <a:ext cx="4370400" cy="5317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5" name="690bde31-d03e-48b7-a295-54346cd28586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3797" y="484503"/>
            <a:ext cx="720000" cy="720000"/>
          </a:xfrm>
          <a:prstGeom prst="rect">
            <a:avLst/>
          </a:prstGeom>
        </p:spPr>
      </p:pic>
      <p:grpSp>
        <p:nvGrpSpPr>
          <p:cNvPr id="46" name="69 Group"/>
          <p:cNvGrpSpPr/>
          <p:nvPr/>
        </p:nvGrpSpPr>
        <p:grpSpPr>
          <a:xfrm>
            <a:off x="-216048" y="394503"/>
            <a:ext cx="4356000" cy="1234297"/>
            <a:chOff x="2394000" y="-79936"/>
            <a:chExt cx="4356000" cy="1234297"/>
          </a:xfrm>
        </p:grpSpPr>
        <p:sp>
          <p:nvSpPr>
            <p:cNvPr id="58" name="57 CuadroTexto"/>
            <p:cNvSpPr txBox="1"/>
            <p:nvPr/>
          </p:nvSpPr>
          <p:spPr>
            <a:xfrm>
              <a:off x="2394000" y="692696"/>
              <a:ext cx="435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 smtClean="0"/>
                <a:t>¿CUÁNTOS   HAY?</a:t>
              </a:r>
              <a:endParaRPr lang="es-ES" sz="2400" b="1" dirty="0"/>
            </a:p>
          </p:txBody>
        </p:sp>
        <p:pic>
          <p:nvPicPr>
            <p:cNvPr id="68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080"/>
            <a:stretch/>
          </p:blipFill>
          <p:spPr bwMode="auto">
            <a:xfrm>
              <a:off x="3667788" y="-79936"/>
              <a:ext cx="44928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000"/>
            <a:stretch/>
          </p:blipFill>
          <p:spPr bwMode="auto">
            <a:xfrm>
              <a:off x="5026212" y="-79936"/>
              <a:ext cx="45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0" name="PN-ES DIEZ.wmv">
            <a:hlinkClick r:id="" action="ppaction://media"/>
          </p:cNvPr>
          <p:cNvPicPr>
            <a:picLocks noChangeAspect="1"/>
          </p:cNvPicPr>
          <p:nvPr>
            <a:vide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66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71" name="PN-ES NUEVE.wmv">
            <a:hlinkClick r:id="" action="ppaction://media"/>
          </p:cNvPr>
          <p:cNvPicPr>
            <a:picLocks noChangeAspect="1"/>
          </p:cNvPicPr>
          <p:nvPr>
            <a:vide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67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72" name="PN-ES OCHO.wmv">
            <a:hlinkClick r:id="" action="ppaction://media"/>
          </p:cNvPr>
          <p:cNvPicPr>
            <a:picLocks noChangeAspect="1"/>
          </p:cNvPicPr>
          <p:nvPr>
            <a:vide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68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73" name="PN-ES SIETE.wmv">
            <a:hlinkClick r:id="" action="ppaction://media"/>
          </p:cNvPr>
          <p:cNvPicPr>
            <a:picLocks noChangeAspect="1"/>
          </p:cNvPicPr>
          <p:nvPr>
            <a:vide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69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74" name="PN-ES SEIS.wmv">
            <a:hlinkClick r:id="" action="ppaction://media"/>
          </p:cNvPr>
          <p:cNvPicPr>
            <a:picLocks noChangeAspect="1"/>
          </p:cNvPicPr>
          <p:nvPr>
            <a:vide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70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76" name="PN-ES CINCO.wmv">
            <a:hlinkClick r:id="" action="ppaction://media"/>
          </p:cNvPr>
          <p:cNvPicPr>
            <a:picLocks noChangeAspect="1"/>
          </p:cNvPicPr>
          <p:nvPr>
            <a:vide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71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80" name="PN-ES CUATRO.wmv">
            <a:hlinkClick r:id="" action="ppaction://media"/>
          </p:cNvPr>
          <p:cNvPicPr>
            <a:picLocks noChangeAspect="1"/>
          </p:cNvPicPr>
          <p:nvPr>
            <a:vide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72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81" name="PN-ES TRES.wmv">
            <a:hlinkClick r:id="" action="ppaction://media"/>
          </p:cNvPr>
          <p:cNvPicPr>
            <a:picLocks noChangeAspect="1"/>
          </p:cNvPicPr>
          <p:nvPr>
            <a:vide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73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82" name="PN-ES DOS.wmv">
            <a:hlinkClick r:id="" action="ppaction://media"/>
          </p:cNvPr>
          <p:cNvPicPr>
            <a:picLocks noChangeAspect="1"/>
          </p:cNvPicPr>
          <p:nvPr>
            <a:vide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83" name="PN-ES UNO.wmv">
            <a:hlinkClick r:id="" action="ppaction://media"/>
          </p:cNvPr>
          <p:cNvPicPr>
            <a:picLocks noChangeAspect="1"/>
          </p:cNvPicPr>
          <p:nvPr>
            <a:vide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75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sp>
        <p:nvSpPr>
          <p:cNvPr id="75" name="Para tapar"/>
          <p:cNvSpPr/>
          <p:nvPr/>
        </p:nvSpPr>
        <p:spPr>
          <a:xfrm>
            <a:off x="3044747" y="2636912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98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66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66"/>
                            </p:stCondLst>
                            <p:childTnLst>
                              <p:par>
                                <p:cTn id="6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63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66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132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132"/>
                            </p:stCondLst>
                            <p:childTnLst>
                              <p:par>
                                <p:cTn id="8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803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66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132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698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698"/>
                            </p:stCondLst>
                            <p:childTnLst>
                              <p:par>
                                <p:cTn id="1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195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66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132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698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1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264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264"/>
                            </p:stCondLst>
                            <p:childTnLst>
                              <p:par>
                                <p:cTn id="1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761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66"/>
                            </p:stCondLst>
                            <p:childTnLst>
                              <p:par>
                                <p:cTn id="16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32"/>
                            </p:stCondLst>
                            <p:childTnLst>
                              <p:par>
                                <p:cTn id="16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698"/>
                            </p:stCondLst>
                            <p:childTnLst>
                              <p:par>
                                <p:cTn id="17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264"/>
                            </p:stCondLst>
                            <p:childTnLst>
                              <p:par>
                                <p:cTn id="17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7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830"/>
                            </p:stCondLst>
                            <p:childTnLst>
                              <p:par>
                                <p:cTn id="1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7830"/>
                            </p:stCondLst>
                            <p:childTnLst>
                              <p:par>
                                <p:cTn id="18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9327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566"/>
                            </p:stCondLst>
                            <p:childTnLst>
                              <p:par>
                                <p:cTn id="1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132"/>
                            </p:stCondLst>
                            <p:childTnLst>
                              <p:par>
                                <p:cTn id="2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698"/>
                            </p:stCondLst>
                            <p:childTnLst>
                              <p:par>
                                <p:cTn id="2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2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264"/>
                            </p:stCondLst>
                            <p:childTnLst>
                              <p:par>
                                <p:cTn id="2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7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830"/>
                            </p:stCondLst>
                            <p:childTnLst>
                              <p:par>
                                <p:cTn id="2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2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9396"/>
                            </p:stCondLst>
                            <p:childTnLst>
                              <p:par>
                                <p:cTn id="2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396"/>
                            </p:stCondLst>
                            <p:childTnLst>
                              <p:par>
                                <p:cTn id="2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8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0893"/>
                            </p:stCondLst>
                            <p:childTnLst>
                              <p:par>
                                <p:cTn id="2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566"/>
                            </p:stCondLst>
                            <p:childTnLst>
                              <p:par>
                                <p:cTn id="2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132"/>
                            </p:stCondLst>
                            <p:childTnLst>
                              <p:par>
                                <p:cTn id="2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0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4698"/>
                            </p:stCondLst>
                            <p:childTnLst>
                              <p:par>
                                <p:cTn id="2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5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6264"/>
                            </p:stCondLst>
                            <p:childTnLst>
                              <p:par>
                                <p:cTn id="2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0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830"/>
                            </p:stCondLst>
                            <p:childTnLst>
                              <p:par>
                                <p:cTn id="2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5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9396"/>
                            </p:stCondLst>
                            <p:childTnLst>
                              <p:par>
                                <p:cTn id="2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0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2459"/>
                            </p:stCondLst>
                            <p:childTnLst>
                              <p:par>
                                <p:cTn id="2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566"/>
                            </p:stCondLst>
                            <p:childTnLst>
                              <p:par>
                                <p:cTn id="2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132"/>
                            </p:stCondLst>
                            <p:childTnLst>
                              <p:par>
                                <p:cTn id="2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4698"/>
                            </p:stCondLst>
                            <p:childTnLst>
                              <p:par>
                                <p:cTn id="3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6264"/>
                            </p:stCondLst>
                            <p:childTnLst>
                              <p:par>
                                <p:cTn id="3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7830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396"/>
                            </p:stCondLst>
                            <p:childTnLst>
                              <p:par>
                                <p:cTn id="3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8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962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3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9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4025"/>
                            </p:stCondLst>
                            <p:childTnLst>
                              <p:par>
                                <p:cTn id="3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1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566"/>
                            </p:stCondLst>
                            <p:childTnLst>
                              <p:par>
                                <p:cTn id="3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6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3132"/>
                            </p:stCondLst>
                            <p:childTnLst>
                              <p:par>
                                <p:cTn id="3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9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4698"/>
                            </p:stCondLst>
                            <p:childTnLst>
                              <p:par>
                                <p:cTn id="3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6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6264"/>
                            </p:stCondLst>
                            <p:childTnLst>
                              <p:par>
                                <p:cTn id="3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1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7830"/>
                            </p:stCondLst>
                            <p:childTnLst>
                              <p:par>
                                <p:cTn id="3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6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9396"/>
                            </p:stCondLst>
                            <p:childTnLst>
                              <p:par>
                                <p:cTn id="3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1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0962"/>
                            </p:stCondLst>
                            <p:childTnLst>
                              <p:par>
                                <p:cTn id="3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6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528"/>
                            </p:stCondLst>
                            <p:childTnLst>
                              <p:par>
                                <p:cTn id="3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1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7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5591"/>
                            </p:stCondLst>
                            <p:childTnLst>
                              <p:par>
                                <p:cTn id="3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566"/>
                            </p:stCondLst>
                            <p:childTnLst>
                              <p:par>
                                <p:cTn id="4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3132"/>
                            </p:stCondLst>
                            <p:childTnLst>
                              <p:par>
                                <p:cTn id="4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9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698"/>
                            </p:stCondLst>
                            <p:childTnLst>
                              <p:par>
                                <p:cTn id="4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6264"/>
                            </p:stCondLst>
                            <p:childTnLst>
                              <p:par>
                                <p:cTn id="4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7830"/>
                            </p:stCondLst>
                            <p:childTnLst>
                              <p:par>
                                <p:cTn id="4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9396"/>
                            </p:stCondLst>
                            <p:childTnLst>
                              <p:par>
                                <p:cTn id="4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0962"/>
                            </p:stCondLst>
                            <p:childTnLst>
                              <p:par>
                                <p:cTn id="4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4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2528"/>
                            </p:stCondLst>
                            <p:childTnLst>
                              <p:par>
                                <p:cTn id="4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9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094"/>
                            </p:stCondLst>
                            <p:childTnLst>
                              <p:par>
                                <p:cTn id="4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4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5660"/>
                            </p:stCondLst>
                            <p:childTnLst>
                              <p:par>
                                <p:cTn id="4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5660"/>
                            </p:stCondLst>
                            <p:childTnLst>
                              <p:par>
                                <p:cTn id="4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0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7157"/>
                            </p:stCondLst>
                            <p:childTnLst>
                              <p:par>
                                <p:cTn id="4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454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455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456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457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458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459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460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461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462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463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464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465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  <p:seq concurrent="1" nextAc="seek">
              <p:cTn id="46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7" fill="hold">
                      <p:stCondLst>
                        <p:cond delay="0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7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7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5" fill="hold">
                      <p:stCondLst>
                        <p:cond delay="0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7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9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1" fill="hold">
                      <p:stCondLst>
                        <p:cond delay="0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9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9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9" fill="hold">
                      <p:stCondLst>
                        <p:cond delay="0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0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1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1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5" fill="hold">
                      <p:stCondLst>
                        <p:cond delay="0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>
                      <p:stCondLst>
                        <p:cond delay="0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3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video>
              <p:cMediaNode vol="80000">
                <p:cTn id="538" fill="hold" display="0">
                  <p:stCondLst>
                    <p:cond delay="indefinite"/>
                  </p:stCondLst>
                </p:cTn>
                <p:tgtEl>
                  <p:spTgt spid="83"/>
                </p:tgtEl>
              </p:cMediaNode>
            </p:video>
            <p:video>
              <p:cMediaNode vol="80000">
                <p:cTn id="539" fill="hold" display="0">
                  <p:stCondLst>
                    <p:cond delay="indefinite"/>
                  </p:stCondLst>
                </p:cTn>
                <p:tgtEl>
                  <p:spTgt spid="82"/>
                </p:tgtEl>
              </p:cMediaNode>
            </p:video>
            <p:video>
              <p:cMediaNode vol="80000">
                <p:cTn id="540" fill="hold" display="0">
                  <p:stCondLst>
                    <p:cond delay="indefinite"/>
                  </p:stCondLst>
                </p:cTn>
                <p:tgtEl>
                  <p:spTgt spid="81"/>
                </p:tgtEl>
              </p:cMediaNode>
            </p:video>
            <p:video>
              <p:cMediaNode vol="80000">
                <p:cTn id="541" fill="hold" display="0">
                  <p:stCondLst>
                    <p:cond delay="indefinite"/>
                  </p:stCondLst>
                </p:cTn>
                <p:tgtEl>
                  <p:spTgt spid="80"/>
                </p:tgtEl>
              </p:cMediaNode>
            </p:video>
            <p:video>
              <p:cMediaNode vol="80000">
                <p:cTn id="542" fill="hold" display="0">
                  <p:stCondLst>
                    <p:cond delay="indefinite"/>
                  </p:stCondLst>
                </p:cTn>
                <p:tgtEl>
                  <p:spTgt spid="76"/>
                </p:tgtEl>
              </p:cMediaNode>
            </p:video>
            <p:video>
              <p:cMediaNode vol="80000">
                <p:cTn id="543" fill="hold" display="0">
                  <p:stCondLst>
                    <p:cond delay="indefinite"/>
                  </p:stCondLst>
                </p:cTn>
                <p:tgtEl>
                  <p:spTgt spid="74"/>
                </p:tgtEl>
              </p:cMediaNode>
            </p:video>
            <p:video>
              <p:cMediaNode vol="80000">
                <p:cTn id="544" fill="hold" display="0">
                  <p:stCondLst>
                    <p:cond delay="indefinite"/>
                  </p:stCondLst>
                </p:cTn>
                <p:tgtEl>
                  <p:spTgt spid="73"/>
                </p:tgtEl>
              </p:cMediaNode>
            </p:video>
            <p:video>
              <p:cMediaNode vol="80000">
                <p:cTn id="545" fill="hold" display="0">
                  <p:stCondLst>
                    <p:cond delay="indefinite"/>
                  </p:stCondLst>
                </p:cTn>
                <p:tgtEl>
                  <p:spTgt spid="72"/>
                </p:tgtEl>
              </p:cMediaNode>
            </p:video>
            <p:video>
              <p:cMediaNode vol="80000">
                <p:cTn id="546" fill="hold" display="0">
                  <p:stCondLst>
                    <p:cond delay="indefinite"/>
                  </p:stCondLst>
                </p:cTn>
                <p:tgtEl>
                  <p:spTgt spid="71"/>
                </p:tgtEl>
              </p:cMediaNode>
            </p:video>
            <p:video>
              <p:cMediaNode vol="80000">
                <p:cTn id="547" fill="hold" display="0">
                  <p:stCondLst>
                    <p:cond delay="indefinite"/>
                  </p:stCondLst>
                </p:cTn>
                <p:tgtEl>
                  <p:spTgt spid="70"/>
                </p:tgtEl>
              </p:cMediaNode>
            </p:video>
          </p:childTnLst>
        </p:cTn>
      </p:par>
    </p:tnLst>
    <p:bldLst>
      <p:bldP spid="11" grpId="0" animBg="1"/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  <p:bldP spid="75" grpId="1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63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585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2538000" y="3376800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6" cstate="email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000" y="3344400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136" y="1268760"/>
            <a:ext cx="756000" cy="75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1"/>
          <a:stretch>
            <a:fillRect/>
          </a:stretch>
        </p:blipFill>
        <p:spPr>
          <a:xfrm>
            <a:off x="356400" y="2660400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356400" y="2660400"/>
            <a:ext cx="1680000" cy="2016000"/>
          </a:xfrm>
          <a:prstGeom prst="rect">
            <a:avLst/>
          </a:prstGeom>
        </p:spPr>
      </p:pic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40800" y="5094000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0800" y="50940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6516216" y="154800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1</a:t>
            </a:r>
          </a:p>
        </p:txBody>
      </p:sp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50760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66348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7"/>
          <a:stretch>
            <a:fillRect/>
          </a:stretch>
        </p:blipFill>
        <p:spPr>
          <a:xfrm>
            <a:off x="81900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50760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66348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60"/>
          <a:stretch>
            <a:fillRect/>
          </a:stretch>
        </p:blipFill>
        <p:spPr>
          <a:xfrm>
            <a:off x="81900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61"/>
          <a:stretch>
            <a:fillRect/>
          </a:stretch>
        </p:blipFill>
        <p:spPr>
          <a:xfrm>
            <a:off x="48060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62"/>
          <a:stretch>
            <a:fillRect/>
          </a:stretch>
        </p:blipFill>
        <p:spPr>
          <a:xfrm>
            <a:off x="59508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70992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64"/>
          <a:stretch>
            <a:fillRect/>
          </a:stretch>
        </p:blipFill>
        <p:spPr>
          <a:xfrm>
            <a:off x="8244000" y="5697336"/>
            <a:ext cx="630000" cy="756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4662000" y="1173600"/>
            <a:ext cx="4370400" cy="5317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5" name="690bde31-d03e-48b7-a295-54346cd28586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3797" y="484503"/>
            <a:ext cx="720000" cy="720000"/>
          </a:xfrm>
          <a:prstGeom prst="rect">
            <a:avLst/>
          </a:prstGeom>
        </p:spPr>
      </p:pic>
      <p:grpSp>
        <p:nvGrpSpPr>
          <p:cNvPr id="46" name="69 Group"/>
          <p:cNvGrpSpPr/>
          <p:nvPr/>
        </p:nvGrpSpPr>
        <p:grpSpPr>
          <a:xfrm>
            <a:off x="-216048" y="394503"/>
            <a:ext cx="4356000" cy="1234297"/>
            <a:chOff x="2394000" y="-79936"/>
            <a:chExt cx="4356000" cy="1234297"/>
          </a:xfrm>
        </p:grpSpPr>
        <p:sp>
          <p:nvSpPr>
            <p:cNvPr id="58" name="57 CuadroTexto"/>
            <p:cNvSpPr txBox="1"/>
            <p:nvPr/>
          </p:nvSpPr>
          <p:spPr>
            <a:xfrm>
              <a:off x="2394000" y="692696"/>
              <a:ext cx="435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 smtClean="0"/>
                <a:t>¿CUÁNTOS   HAY?</a:t>
              </a:r>
              <a:endParaRPr lang="es-ES" sz="2400" b="1" dirty="0"/>
            </a:p>
          </p:txBody>
        </p:sp>
        <p:pic>
          <p:nvPicPr>
            <p:cNvPr id="68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080"/>
            <a:stretch/>
          </p:blipFill>
          <p:spPr bwMode="auto">
            <a:xfrm>
              <a:off x="3667788" y="-79936"/>
              <a:ext cx="44928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000"/>
            <a:stretch/>
          </p:blipFill>
          <p:spPr bwMode="auto">
            <a:xfrm>
              <a:off x="5026212" y="-79936"/>
              <a:ext cx="45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0" name="PN-ES DIEZ.wmv">
            <a:hlinkClick r:id="" action="ppaction://media"/>
          </p:cNvPr>
          <p:cNvPicPr>
            <a:picLocks noChangeAspect="1"/>
          </p:cNvPicPr>
          <p:nvPr>
            <a:vide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66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71" name="PN-ES NUEVE.wmv">
            <a:hlinkClick r:id="" action="ppaction://media"/>
          </p:cNvPr>
          <p:cNvPicPr>
            <a:picLocks noChangeAspect="1"/>
          </p:cNvPicPr>
          <p:nvPr>
            <a:vide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67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72" name="PN-ES OCHO.wmv">
            <a:hlinkClick r:id="" action="ppaction://media"/>
          </p:cNvPr>
          <p:cNvPicPr>
            <a:picLocks noChangeAspect="1"/>
          </p:cNvPicPr>
          <p:nvPr>
            <a:vide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68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73" name="PN-ES SIETE.wmv">
            <a:hlinkClick r:id="" action="ppaction://media"/>
          </p:cNvPr>
          <p:cNvPicPr>
            <a:picLocks noChangeAspect="1"/>
          </p:cNvPicPr>
          <p:nvPr>
            <a:vide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69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74" name="PN-ES SEIS.wmv">
            <a:hlinkClick r:id="" action="ppaction://media"/>
          </p:cNvPr>
          <p:cNvPicPr>
            <a:picLocks noChangeAspect="1"/>
          </p:cNvPicPr>
          <p:nvPr>
            <a:vide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70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76" name="PN-ES CINCO.wmv">
            <a:hlinkClick r:id="" action="ppaction://media"/>
          </p:cNvPr>
          <p:cNvPicPr>
            <a:picLocks noChangeAspect="1"/>
          </p:cNvPicPr>
          <p:nvPr>
            <a:vide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71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80" name="PN-ES CUATRO.wmv">
            <a:hlinkClick r:id="" action="ppaction://media"/>
          </p:cNvPr>
          <p:cNvPicPr>
            <a:picLocks noChangeAspect="1"/>
          </p:cNvPicPr>
          <p:nvPr>
            <a:vide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72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81" name="PN-ES TRES.wmv">
            <a:hlinkClick r:id="" action="ppaction://media"/>
          </p:cNvPr>
          <p:cNvPicPr>
            <a:picLocks noChangeAspect="1"/>
          </p:cNvPicPr>
          <p:nvPr>
            <a:vide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73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82" name="PN-ES DOS.wmv">
            <a:hlinkClick r:id="" action="ppaction://media"/>
          </p:cNvPr>
          <p:cNvPicPr>
            <a:picLocks noChangeAspect="1"/>
          </p:cNvPicPr>
          <p:nvPr>
            <a:vide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83" name="PN-ES UNO.wmv">
            <a:hlinkClick r:id="" action="ppaction://media"/>
          </p:cNvPr>
          <p:cNvPicPr>
            <a:picLocks noChangeAspect="1"/>
          </p:cNvPicPr>
          <p:nvPr>
            <a:vide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75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sp>
        <p:nvSpPr>
          <p:cNvPr id="75" name="Para tapar"/>
          <p:cNvSpPr/>
          <p:nvPr/>
        </p:nvSpPr>
        <p:spPr>
          <a:xfrm>
            <a:off x="3044747" y="2636912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351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66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66"/>
                            </p:stCondLst>
                            <p:childTnLst>
                              <p:par>
                                <p:cTn id="6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37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66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132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132"/>
                            </p:stCondLst>
                            <p:childTnLst>
                              <p:par>
                                <p:cTn id="8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629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66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132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698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698"/>
                            </p:stCondLst>
                            <p:childTnLst>
                              <p:par>
                                <p:cTn id="1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195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66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132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698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1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264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264"/>
                            </p:stCondLst>
                            <p:childTnLst>
                              <p:par>
                                <p:cTn id="1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761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66"/>
                            </p:stCondLst>
                            <p:childTnLst>
                              <p:par>
                                <p:cTn id="16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32"/>
                            </p:stCondLst>
                            <p:childTnLst>
                              <p:par>
                                <p:cTn id="16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698"/>
                            </p:stCondLst>
                            <p:childTnLst>
                              <p:par>
                                <p:cTn id="17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264"/>
                            </p:stCondLst>
                            <p:childTnLst>
                              <p:par>
                                <p:cTn id="17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7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830"/>
                            </p:stCondLst>
                            <p:childTnLst>
                              <p:par>
                                <p:cTn id="1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7830"/>
                            </p:stCondLst>
                            <p:childTnLst>
                              <p:par>
                                <p:cTn id="18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9327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566"/>
                            </p:stCondLst>
                            <p:childTnLst>
                              <p:par>
                                <p:cTn id="1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132"/>
                            </p:stCondLst>
                            <p:childTnLst>
                              <p:par>
                                <p:cTn id="2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698"/>
                            </p:stCondLst>
                            <p:childTnLst>
                              <p:par>
                                <p:cTn id="2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2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264"/>
                            </p:stCondLst>
                            <p:childTnLst>
                              <p:par>
                                <p:cTn id="2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7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830"/>
                            </p:stCondLst>
                            <p:childTnLst>
                              <p:par>
                                <p:cTn id="2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2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9396"/>
                            </p:stCondLst>
                            <p:childTnLst>
                              <p:par>
                                <p:cTn id="2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396"/>
                            </p:stCondLst>
                            <p:childTnLst>
                              <p:par>
                                <p:cTn id="2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8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0893"/>
                            </p:stCondLst>
                            <p:childTnLst>
                              <p:par>
                                <p:cTn id="2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566"/>
                            </p:stCondLst>
                            <p:childTnLst>
                              <p:par>
                                <p:cTn id="2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132"/>
                            </p:stCondLst>
                            <p:childTnLst>
                              <p:par>
                                <p:cTn id="2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0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4698"/>
                            </p:stCondLst>
                            <p:childTnLst>
                              <p:par>
                                <p:cTn id="2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5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6264"/>
                            </p:stCondLst>
                            <p:childTnLst>
                              <p:par>
                                <p:cTn id="2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0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830"/>
                            </p:stCondLst>
                            <p:childTnLst>
                              <p:par>
                                <p:cTn id="2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5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9396"/>
                            </p:stCondLst>
                            <p:childTnLst>
                              <p:par>
                                <p:cTn id="2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0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2459"/>
                            </p:stCondLst>
                            <p:childTnLst>
                              <p:par>
                                <p:cTn id="2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566"/>
                            </p:stCondLst>
                            <p:childTnLst>
                              <p:par>
                                <p:cTn id="2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132"/>
                            </p:stCondLst>
                            <p:childTnLst>
                              <p:par>
                                <p:cTn id="2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4698"/>
                            </p:stCondLst>
                            <p:childTnLst>
                              <p:par>
                                <p:cTn id="3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6264"/>
                            </p:stCondLst>
                            <p:childTnLst>
                              <p:par>
                                <p:cTn id="3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7830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396"/>
                            </p:stCondLst>
                            <p:childTnLst>
                              <p:par>
                                <p:cTn id="3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8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962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3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9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4025"/>
                            </p:stCondLst>
                            <p:childTnLst>
                              <p:par>
                                <p:cTn id="3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1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566"/>
                            </p:stCondLst>
                            <p:childTnLst>
                              <p:par>
                                <p:cTn id="3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6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3132"/>
                            </p:stCondLst>
                            <p:childTnLst>
                              <p:par>
                                <p:cTn id="3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9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4698"/>
                            </p:stCondLst>
                            <p:childTnLst>
                              <p:par>
                                <p:cTn id="3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6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6264"/>
                            </p:stCondLst>
                            <p:childTnLst>
                              <p:par>
                                <p:cTn id="3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1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7830"/>
                            </p:stCondLst>
                            <p:childTnLst>
                              <p:par>
                                <p:cTn id="3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6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9396"/>
                            </p:stCondLst>
                            <p:childTnLst>
                              <p:par>
                                <p:cTn id="3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1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0962"/>
                            </p:stCondLst>
                            <p:childTnLst>
                              <p:par>
                                <p:cTn id="3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6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528"/>
                            </p:stCondLst>
                            <p:childTnLst>
                              <p:par>
                                <p:cTn id="3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1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7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5591"/>
                            </p:stCondLst>
                            <p:childTnLst>
                              <p:par>
                                <p:cTn id="3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566"/>
                            </p:stCondLst>
                            <p:childTnLst>
                              <p:par>
                                <p:cTn id="4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3132"/>
                            </p:stCondLst>
                            <p:childTnLst>
                              <p:par>
                                <p:cTn id="4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9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698"/>
                            </p:stCondLst>
                            <p:childTnLst>
                              <p:par>
                                <p:cTn id="4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6264"/>
                            </p:stCondLst>
                            <p:childTnLst>
                              <p:par>
                                <p:cTn id="4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7830"/>
                            </p:stCondLst>
                            <p:childTnLst>
                              <p:par>
                                <p:cTn id="4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9396"/>
                            </p:stCondLst>
                            <p:childTnLst>
                              <p:par>
                                <p:cTn id="4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0962"/>
                            </p:stCondLst>
                            <p:childTnLst>
                              <p:par>
                                <p:cTn id="4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4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2528"/>
                            </p:stCondLst>
                            <p:childTnLst>
                              <p:par>
                                <p:cTn id="4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9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094"/>
                            </p:stCondLst>
                            <p:childTnLst>
                              <p:par>
                                <p:cTn id="4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4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5660"/>
                            </p:stCondLst>
                            <p:childTnLst>
                              <p:par>
                                <p:cTn id="4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5660"/>
                            </p:stCondLst>
                            <p:childTnLst>
                              <p:par>
                                <p:cTn id="4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0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7157"/>
                            </p:stCondLst>
                            <p:childTnLst>
                              <p:par>
                                <p:cTn id="4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454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455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456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457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458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459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460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461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462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463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464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465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  <p:seq concurrent="1" nextAc="seek">
              <p:cTn id="46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7" fill="hold">
                      <p:stCondLst>
                        <p:cond delay="0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7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7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5" fill="hold">
                      <p:stCondLst>
                        <p:cond delay="0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7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9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1" fill="hold">
                      <p:stCondLst>
                        <p:cond delay="0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9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9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9" fill="hold">
                      <p:stCondLst>
                        <p:cond delay="0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0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1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1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5" fill="hold">
                      <p:stCondLst>
                        <p:cond delay="0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>
                      <p:stCondLst>
                        <p:cond delay="0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3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video>
              <p:cMediaNode vol="80000">
                <p:cTn id="538" fill="hold" display="0">
                  <p:stCondLst>
                    <p:cond delay="indefinite"/>
                  </p:stCondLst>
                </p:cTn>
                <p:tgtEl>
                  <p:spTgt spid="83"/>
                </p:tgtEl>
              </p:cMediaNode>
            </p:video>
            <p:video>
              <p:cMediaNode vol="80000">
                <p:cTn id="539" fill="hold" display="0">
                  <p:stCondLst>
                    <p:cond delay="indefinite"/>
                  </p:stCondLst>
                </p:cTn>
                <p:tgtEl>
                  <p:spTgt spid="82"/>
                </p:tgtEl>
              </p:cMediaNode>
            </p:video>
            <p:video>
              <p:cMediaNode vol="80000">
                <p:cTn id="540" fill="hold" display="0">
                  <p:stCondLst>
                    <p:cond delay="indefinite"/>
                  </p:stCondLst>
                </p:cTn>
                <p:tgtEl>
                  <p:spTgt spid="81"/>
                </p:tgtEl>
              </p:cMediaNode>
            </p:video>
            <p:video>
              <p:cMediaNode vol="80000">
                <p:cTn id="541" fill="hold" display="0">
                  <p:stCondLst>
                    <p:cond delay="indefinite"/>
                  </p:stCondLst>
                </p:cTn>
                <p:tgtEl>
                  <p:spTgt spid="80"/>
                </p:tgtEl>
              </p:cMediaNode>
            </p:video>
            <p:video>
              <p:cMediaNode vol="80000">
                <p:cTn id="542" fill="hold" display="0">
                  <p:stCondLst>
                    <p:cond delay="indefinite"/>
                  </p:stCondLst>
                </p:cTn>
                <p:tgtEl>
                  <p:spTgt spid="76"/>
                </p:tgtEl>
              </p:cMediaNode>
            </p:video>
            <p:video>
              <p:cMediaNode vol="80000">
                <p:cTn id="543" fill="hold" display="0">
                  <p:stCondLst>
                    <p:cond delay="indefinite"/>
                  </p:stCondLst>
                </p:cTn>
                <p:tgtEl>
                  <p:spTgt spid="74"/>
                </p:tgtEl>
              </p:cMediaNode>
            </p:video>
            <p:video>
              <p:cMediaNode vol="80000">
                <p:cTn id="544" fill="hold" display="0">
                  <p:stCondLst>
                    <p:cond delay="indefinite"/>
                  </p:stCondLst>
                </p:cTn>
                <p:tgtEl>
                  <p:spTgt spid="73"/>
                </p:tgtEl>
              </p:cMediaNode>
            </p:video>
            <p:video>
              <p:cMediaNode vol="80000">
                <p:cTn id="545" fill="hold" display="0">
                  <p:stCondLst>
                    <p:cond delay="indefinite"/>
                  </p:stCondLst>
                </p:cTn>
                <p:tgtEl>
                  <p:spTgt spid="72"/>
                </p:tgtEl>
              </p:cMediaNode>
            </p:video>
            <p:video>
              <p:cMediaNode vol="80000">
                <p:cTn id="546" fill="hold" display="0">
                  <p:stCondLst>
                    <p:cond delay="indefinite"/>
                  </p:stCondLst>
                </p:cTn>
                <p:tgtEl>
                  <p:spTgt spid="71"/>
                </p:tgtEl>
              </p:cMediaNode>
            </p:video>
            <p:video>
              <p:cMediaNode vol="80000">
                <p:cTn id="547" fill="hold" display="0">
                  <p:stCondLst>
                    <p:cond delay="indefinite"/>
                  </p:stCondLst>
                </p:cTn>
                <p:tgtEl>
                  <p:spTgt spid="70"/>
                </p:tgtEl>
              </p:cMediaNode>
            </p:video>
          </p:childTnLst>
        </p:cTn>
      </p:par>
    </p:tnLst>
    <p:bldLst>
      <p:bldP spid="11" grpId="0" animBg="1"/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  <p:bldP spid="75" grpId="1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53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3733200" y="2523600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6" cstate="email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5200" y="2485500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InSlideAnimateShapeb18e562d-df0f-49c7-8fa7-ac70034316e1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2684952"/>
            <a:ext cx="576000" cy="576000"/>
          </a:xfrm>
          <a:prstGeom prst="rect">
            <a:avLst/>
          </a:prstGeom>
        </p:spPr>
      </p:pic>
      <p:pic>
        <p:nvPicPr>
          <p:cNvPr id="22" name="InSlideAnimateShapec1b2feda-f197-42d5-bccb-e334e2476590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2060890"/>
            <a:ext cx="576000" cy="576000"/>
          </a:xfrm>
          <a:prstGeom prst="rect">
            <a:avLst/>
          </a:prstGeom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1436828"/>
            <a:ext cx="576000" cy="57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812766"/>
            <a:ext cx="576000" cy="57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188704"/>
            <a:ext cx="576000" cy="57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1"/>
          <a:stretch>
            <a:fillRect/>
          </a:stretch>
        </p:blipFill>
        <p:spPr>
          <a:xfrm>
            <a:off x="1533600" y="2052000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1533600" y="2052000"/>
            <a:ext cx="1680000" cy="2016000"/>
          </a:xfrm>
          <a:prstGeom prst="rect">
            <a:avLst/>
          </a:prstGeom>
        </p:spPr>
      </p:pic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95200" y="4996800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5200" y="49968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5796000" y="2530800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5</a:t>
            </a:r>
            <a:endParaRPr lang="es-ES" sz="6000" b="1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7711200" y="2016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7711200" y="8324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7"/>
          <a:stretch>
            <a:fillRect/>
          </a:stretch>
        </p:blipFill>
        <p:spPr>
          <a:xfrm>
            <a:off x="7711200" y="14632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7711200" y="20940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7711200" y="27248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60"/>
          <a:stretch>
            <a:fillRect/>
          </a:stretch>
        </p:blipFill>
        <p:spPr>
          <a:xfrm>
            <a:off x="7711200" y="33556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61"/>
          <a:stretch>
            <a:fillRect/>
          </a:stretch>
        </p:blipFill>
        <p:spPr>
          <a:xfrm>
            <a:off x="7711200" y="39864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62"/>
          <a:stretch>
            <a:fillRect/>
          </a:stretch>
        </p:blipFill>
        <p:spPr>
          <a:xfrm>
            <a:off x="7711200" y="46172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7711200" y="52480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64"/>
          <a:stretch>
            <a:fillRect/>
          </a:stretch>
        </p:blipFill>
        <p:spPr>
          <a:xfrm>
            <a:off x="7711200" y="5878800"/>
            <a:ext cx="390000" cy="468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7070400" y="115200"/>
            <a:ext cx="2037600" cy="6372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5" name="690bde31-d03e-48b7-a295-54346cd28586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845" y="196471"/>
            <a:ext cx="720000" cy="720000"/>
          </a:xfrm>
          <a:prstGeom prst="rect">
            <a:avLst/>
          </a:prstGeom>
        </p:spPr>
      </p:pic>
      <p:grpSp>
        <p:nvGrpSpPr>
          <p:cNvPr id="46" name="69 Group"/>
          <p:cNvGrpSpPr/>
          <p:nvPr/>
        </p:nvGrpSpPr>
        <p:grpSpPr>
          <a:xfrm>
            <a:off x="2394000" y="106471"/>
            <a:ext cx="4356000" cy="1234297"/>
            <a:chOff x="2394000" y="-79936"/>
            <a:chExt cx="4356000" cy="1234297"/>
          </a:xfrm>
        </p:grpSpPr>
        <p:sp>
          <p:nvSpPr>
            <p:cNvPr id="58" name="57 CuadroTexto"/>
            <p:cNvSpPr txBox="1"/>
            <p:nvPr/>
          </p:nvSpPr>
          <p:spPr>
            <a:xfrm>
              <a:off x="2394000" y="692696"/>
              <a:ext cx="435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 smtClean="0"/>
                <a:t>¿CUÁNTOS   HAY?</a:t>
              </a:r>
              <a:endParaRPr lang="es-ES" sz="2400" b="1" dirty="0"/>
            </a:p>
          </p:txBody>
        </p:sp>
        <p:pic>
          <p:nvPicPr>
            <p:cNvPr id="68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080"/>
            <a:stretch/>
          </p:blipFill>
          <p:spPr bwMode="auto">
            <a:xfrm>
              <a:off x="3667788" y="-79936"/>
              <a:ext cx="44928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000"/>
            <a:stretch/>
          </p:blipFill>
          <p:spPr bwMode="auto">
            <a:xfrm>
              <a:off x="5026212" y="-79936"/>
              <a:ext cx="45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0" name="PN-ES DIEZ.wmv">
            <a:hlinkClick r:id="" action="ppaction://media"/>
          </p:cNvPr>
          <p:cNvPicPr>
            <a:picLocks noChangeAspect="1"/>
          </p:cNvPicPr>
          <p:nvPr>
            <a:vide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66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71" name="PN-ES NUEVE.wmv">
            <a:hlinkClick r:id="" action="ppaction://media"/>
          </p:cNvPr>
          <p:cNvPicPr>
            <a:picLocks noChangeAspect="1"/>
          </p:cNvPicPr>
          <p:nvPr>
            <a:vide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67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72" name="PN-ES OCHO.wmv">
            <a:hlinkClick r:id="" action="ppaction://media"/>
          </p:cNvPr>
          <p:cNvPicPr>
            <a:picLocks noChangeAspect="1"/>
          </p:cNvPicPr>
          <p:nvPr>
            <a:vide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68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73" name="PN-ES SIETE.wmv">
            <a:hlinkClick r:id="" action="ppaction://media"/>
          </p:cNvPr>
          <p:cNvPicPr>
            <a:picLocks noChangeAspect="1"/>
          </p:cNvPicPr>
          <p:nvPr>
            <a:vide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69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74" name="PN-ES SEIS.wmv">
            <a:hlinkClick r:id="" action="ppaction://media"/>
          </p:cNvPr>
          <p:cNvPicPr>
            <a:picLocks noChangeAspect="1"/>
          </p:cNvPicPr>
          <p:nvPr>
            <a:vide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70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76" name="PN-ES CINCO.wmv">
            <a:hlinkClick r:id="" action="ppaction://media"/>
          </p:cNvPr>
          <p:cNvPicPr>
            <a:picLocks noChangeAspect="1"/>
          </p:cNvPicPr>
          <p:nvPr>
            <a:vide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71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80" name="PN-ES CUATRO.wmv">
            <a:hlinkClick r:id="" action="ppaction://media"/>
          </p:cNvPr>
          <p:cNvPicPr>
            <a:picLocks noChangeAspect="1"/>
          </p:cNvPicPr>
          <p:nvPr>
            <a:vide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72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81" name="PN-ES TRES.wmv">
            <a:hlinkClick r:id="" action="ppaction://media"/>
          </p:cNvPr>
          <p:cNvPicPr>
            <a:picLocks noChangeAspect="1"/>
          </p:cNvPicPr>
          <p:nvPr>
            <a:vide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73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82" name="PN-ES DOS.wmv">
            <a:hlinkClick r:id="" action="ppaction://media"/>
          </p:cNvPr>
          <p:cNvPicPr>
            <a:picLocks noChangeAspect="1"/>
          </p:cNvPicPr>
          <p:nvPr>
            <a:vide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83" name="PN-ES UNO.wmv">
            <a:hlinkClick r:id="" action="ppaction://media"/>
          </p:cNvPr>
          <p:cNvPicPr>
            <a:picLocks noChangeAspect="1"/>
          </p:cNvPicPr>
          <p:nvPr>
            <a:vide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75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sp>
        <p:nvSpPr>
          <p:cNvPr id="75" name="Para tapar"/>
          <p:cNvSpPr/>
          <p:nvPr/>
        </p:nvSpPr>
        <p:spPr>
          <a:xfrm>
            <a:off x="4196875" y="1844824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816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66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66"/>
                            </p:stCondLst>
                            <p:childTnLst>
                              <p:par>
                                <p:cTn id="6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63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66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132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132"/>
                            </p:stCondLst>
                            <p:childTnLst>
                              <p:par>
                                <p:cTn id="8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629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66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132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698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698"/>
                            </p:stCondLst>
                            <p:childTnLst>
                              <p:par>
                                <p:cTn id="1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195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66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132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698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264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264"/>
                            </p:stCondLst>
                            <p:childTnLst>
                              <p:par>
                                <p:cTn id="1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761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66"/>
                            </p:stCondLst>
                            <p:childTnLst>
                              <p:par>
                                <p:cTn id="1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132"/>
                            </p:stCondLst>
                            <p:childTnLst>
                              <p:par>
                                <p:cTn id="16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698"/>
                            </p:stCondLst>
                            <p:childTnLst>
                              <p:par>
                                <p:cTn id="16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6264"/>
                            </p:stCondLst>
                            <p:childTnLst>
                              <p:par>
                                <p:cTn id="17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783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7830"/>
                            </p:stCondLst>
                            <p:childTnLst>
                              <p:par>
                                <p:cTn id="18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3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9501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9501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566"/>
                            </p:stCondLst>
                            <p:childTnLst>
                              <p:par>
                                <p:cTn id="2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132"/>
                            </p:stCondLst>
                            <p:childTnLst>
                              <p:par>
                                <p:cTn id="2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698"/>
                            </p:stCondLst>
                            <p:childTnLst>
                              <p:par>
                                <p:cTn id="2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264"/>
                            </p:stCondLst>
                            <p:childTnLst>
                              <p:par>
                                <p:cTn id="2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7830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9396"/>
                            </p:stCondLst>
                            <p:childTnLst>
                              <p:par>
                                <p:cTn id="2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9396"/>
                            </p:stCondLst>
                            <p:childTnLst>
                              <p:par>
                                <p:cTn id="2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9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893"/>
                            </p:stCondLst>
                            <p:childTnLst>
                              <p:par>
                                <p:cTn id="2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1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566"/>
                            </p:stCondLst>
                            <p:childTnLst>
                              <p:par>
                                <p:cTn id="2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6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3132"/>
                            </p:stCondLst>
                            <p:childTnLst>
                              <p:par>
                                <p:cTn id="2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1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698"/>
                            </p:stCondLst>
                            <p:childTnLst>
                              <p:par>
                                <p:cTn id="2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6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6264"/>
                            </p:stCondLst>
                            <p:childTnLst>
                              <p:par>
                                <p:cTn id="2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1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7830"/>
                            </p:stCondLst>
                            <p:childTnLst>
                              <p:par>
                                <p:cTn id="2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6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9396"/>
                            </p:stCondLst>
                            <p:childTnLst>
                              <p:par>
                                <p:cTn id="2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1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7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12459"/>
                            </p:stCondLst>
                            <p:childTnLst>
                              <p:par>
                                <p:cTn id="2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1566"/>
                            </p:stCondLst>
                            <p:childTnLst>
                              <p:par>
                                <p:cTn id="2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3132"/>
                            </p:stCondLst>
                            <p:childTnLst>
                              <p:par>
                                <p:cTn id="2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9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698"/>
                            </p:stCondLst>
                            <p:childTnLst>
                              <p:par>
                                <p:cTn id="3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6264"/>
                            </p:stCondLst>
                            <p:childTnLst>
                              <p:par>
                                <p:cTn id="3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783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9396"/>
                            </p:stCondLst>
                            <p:childTnLst>
                              <p:par>
                                <p:cTn id="3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962"/>
                            </p:stCondLst>
                            <p:childTnLst>
                              <p:par>
                                <p:cTn id="3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4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0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4025"/>
                            </p:stCondLst>
                            <p:childTnLst>
                              <p:par>
                                <p:cTn id="3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2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566"/>
                            </p:stCondLst>
                            <p:childTnLst>
                              <p:par>
                                <p:cTn id="3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7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3132"/>
                            </p:stCondLst>
                            <p:childTnLst>
                              <p:par>
                                <p:cTn id="3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0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4698"/>
                            </p:stCondLst>
                            <p:childTnLst>
                              <p:par>
                                <p:cTn id="3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7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6264"/>
                            </p:stCondLst>
                            <p:childTnLst>
                              <p:par>
                                <p:cTn id="3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2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7830"/>
                            </p:stCondLst>
                            <p:childTnLst>
                              <p:par>
                                <p:cTn id="3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7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9396"/>
                            </p:stCondLst>
                            <p:childTnLst>
                              <p:par>
                                <p:cTn id="3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2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0962"/>
                            </p:stCondLst>
                            <p:childTnLst>
                              <p:par>
                                <p:cTn id="3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7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2528"/>
                            </p:stCondLst>
                            <p:childTnLst>
                              <p:par>
                                <p:cTn id="3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2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8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5591"/>
                            </p:stCondLst>
                            <p:childTnLst>
                              <p:par>
                                <p:cTn id="3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0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566"/>
                            </p:stCondLst>
                            <p:childTnLst>
                              <p:par>
                                <p:cTn id="4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5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3132"/>
                            </p:stCondLst>
                            <p:childTnLst>
                              <p:par>
                                <p:cTn id="4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0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4698"/>
                            </p:stCondLst>
                            <p:childTnLst>
                              <p:par>
                                <p:cTn id="4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5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6264"/>
                            </p:stCondLst>
                            <p:childTnLst>
                              <p:par>
                                <p:cTn id="4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0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7830"/>
                            </p:stCondLst>
                            <p:childTnLst>
                              <p:par>
                                <p:cTn id="4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5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9396"/>
                            </p:stCondLst>
                            <p:childTnLst>
                              <p:par>
                                <p:cTn id="4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0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0962"/>
                            </p:stCondLst>
                            <p:childTnLst>
                              <p:par>
                                <p:cTn id="4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5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2528"/>
                            </p:stCondLst>
                            <p:childTnLst>
                              <p:par>
                                <p:cTn id="4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0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14094"/>
                            </p:stCondLst>
                            <p:childTnLst>
                              <p:par>
                                <p:cTn id="4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5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5660"/>
                            </p:stCondLst>
                            <p:childTnLst>
                              <p:par>
                                <p:cTn id="4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5660"/>
                            </p:stCondLst>
                            <p:childTnLst>
                              <p:par>
                                <p:cTn id="4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7157"/>
                            </p:stCondLst>
                            <p:childTnLst>
                              <p:par>
                                <p:cTn id="4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455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456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457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458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459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460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461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462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463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464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465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466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7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7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6" fill="hold">
                      <p:stCondLst>
                        <p:cond delay="0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8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4" fill="hold">
                      <p:stCondLst>
                        <p:cond delay="0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9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2" fill="hold">
                      <p:stCondLst>
                        <p:cond delay="0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9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9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0" fill="hold">
                      <p:stCondLst>
                        <p:cond delay="0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0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2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4" fill="hold">
                      <p:stCondLst>
                        <p:cond delay="0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3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2" fill="hold">
                      <p:stCondLst>
                        <p:cond delay="0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3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video>
              <p:cMediaNode vol="80000">
                <p:cTn id="539" fill="hold" display="0">
                  <p:stCondLst>
                    <p:cond delay="indefinite"/>
                  </p:stCondLst>
                </p:cTn>
                <p:tgtEl>
                  <p:spTgt spid="83"/>
                </p:tgtEl>
              </p:cMediaNode>
            </p:video>
            <p:video>
              <p:cMediaNode vol="80000">
                <p:cTn id="540" fill="hold" display="0">
                  <p:stCondLst>
                    <p:cond delay="indefinite"/>
                  </p:stCondLst>
                </p:cTn>
                <p:tgtEl>
                  <p:spTgt spid="82"/>
                </p:tgtEl>
              </p:cMediaNode>
            </p:video>
            <p:video>
              <p:cMediaNode vol="80000">
                <p:cTn id="541" fill="hold" display="0">
                  <p:stCondLst>
                    <p:cond delay="indefinite"/>
                  </p:stCondLst>
                </p:cTn>
                <p:tgtEl>
                  <p:spTgt spid="81"/>
                </p:tgtEl>
              </p:cMediaNode>
            </p:video>
            <p:video>
              <p:cMediaNode vol="80000">
                <p:cTn id="542" fill="hold" display="0">
                  <p:stCondLst>
                    <p:cond delay="indefinite"/>
                  </p:stCondLst>
                </p:cTn>
                <p:tgtEl>
                  <p:spTgt spid="80"/>
                </p:tgtEl>
              </p:cMediaNode>
            </p:video>
            <p:video>
              <p:cMediaNode vol="80000">
                <p:cTn id="543" fill="hold" display="0">
                  <p:stCondLst>
                    <p:cond delay="indefinite"/>
                  </p:stCondLst>
                </p:cTn>
                <p:tgtEl>
                  <p:spTgt spid="76"/>
                </p:tgtEl>
              </p:cMediaNode>
            </p:video>
            <p:video>
              <p:cMediaNode vol="80000">
                <p:cTn id="544" fill="hold" display="0">
                  <p:stCondLst>
                    <p:cond delay="indefinite"/>
                  </p:stCondLst>
                </p:cTn>
                <p:tgtEl>
                  <p:spTgt spid="74"/>
                </p:tgtEl>
              </p:cMediaNode>
            </p:video>
            <p:video>
              <p:cMediaNode vol="80000">
                <p:cTn id="545" fill="hold" display="0">
                  <p:stCondLst>
                    <p:cond delay="indefinite"/>
                  </p:stCondLst>
                </p:cTn>
                <p:tgtEl>
                  <p:spTgt spid="73"/>
                </p:tgtEl>
              </p:cMediaNode>
            </p:video>
            <p:video>
              <p:cMediaNode vol="80000">
                <p:cTn id="546" fill="hold" display="0">
                  <p:stCondLst>
                    <p:cond delay="indefinite"/>
                  </p:stCondLst>
                </p:cTn>
                <p:tgtEl>
                  <p:spTgt spid="72"/>
                </p:tgtEl>
              </p:cMediaNode>
            </p:video>
            <p:video>
              <p:cMediaNode vol="80000">
                <p:cTn id="547" fill="hold" display="0">
                  <p:stCondLst>
                    <p:cond delay="indefinite"/>
                  </p:stCondLst>
                </p:cTn>
                <p:tgtEl>
                  <p:spTgt spid="71"/>
                </p:tgtEl>
              </p:cMediaNode>
            </p:video>
            <p:video>
              <p:cMediaNode vol="80000">
                <p:cTn id="548" fill="hold" display="0">
                  <p:stCondLst>
                    <p:cond delay="indefinite"/>
                  </p:stCondLst>
                </p:cTn>
                <p:tgtEl>
                  <p:spTgt spid="70"/>
                </p:tgtEl>
              </p:cMediaNode>
            </p:video>
          </p:childTnLst>
        </p:cTn>
      </p:par>
    </p:tnLst>
    <p:bldLst>
      <p:bldP spid="11" grpId="0" animBg="1"/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  <p:bldP spid="75" grpId="1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11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715227" y="3414551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6" cstate="email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334" y="3381058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InSlideAnimateShape1b637644-31df-43db-9351-0d7a1855435f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000" y="4977256"/>
            <a:ext cx="756000" cy="756000"/>
          </a:xfrm>
          <a:prstGeom prst="rect">
            <a:avLst/>
          </a:prstGeom>
        </p:spPr>
      </p:pic>
      <p:pic>
        <p:nvPicPr>
          <p:cNvPr id="24" name="InSlideAnimateShapeec9d0cd0-f291-4ffe-b513-6d2517ca4a6b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0" y="4977256"/>
            <a:ext cx="756000" cy="756000"/>
          </a:xfrm>
          <a:prstGeom prst="rect">
            <a:avLst/>
          </a:prstGeom>
        </p:spPr>
      </p:pic>
      <p:pic>
        <p:nvPicPr>
          <p:cNvPr id="23" name="InSlideAnimateShapeb18e562d-df0f-49c7-8fa7-ac70034316e1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4000" y="4977256"/>
            <a:ext cx="756000" cy="756000"/>
          </a:xfrm>
          <a:prstGeom prst="rect">
            <a:avLst/>
          </a:prstGeom>
        </p:spPr>
      </p:pic>
      <p:pic>
        <p:nvPicPr>
          <p:cNvPr id="22" name="InSlideAnimateShapec1b2feda-f197-42d5-bccb-e334e2476590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000" y="4977256"/>
            <a:ext cx="756000" cy="756000"/>
          </a:xfrm>
          <a:prstGeom prst="rect">
            <a:avLst/>
          </a:prstGeom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000" y="4977256"/>
            <a:ext cx="756000" cy="75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000" y="4977256"/>
            <a:ext cx="756000" cy="75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977256"/>
            <a:ext cx="756000" cy="75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1"/>
          <a:stretch>
            <a:fillRect/>
          </a:stretch>
        </p:blipFill>
        <p:spPr>
          <a:xfrm>
            <a:off x="3574178" y="1165617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3574178" y="1165617"/>
            <a:ext cx="1680000" cy="2016000"/>
          </a:xfrm>
          <a:prstGeom prst="rect">
            <a:avLst/>
          </a:prstGeom>
        </p:spPr>
      </p:pic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08675" y="1631622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8675" y="16288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3960032" y="3393096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7</a:t>
            </a:r>
            <a:endParaRPr lang="es-ES" sz="6000" b="1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25854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14709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7"/>
          <a:stretch>
            <a:fillRect/>
          </a:stretch>
        </p:blipFill>
        <p:spPr>
          <a:xfrm>
            <a:off x="203563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292418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381272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60"/>
          <a:stretch>
            <a:fillRect/>
          </a:stretch>
        </p:blipFill>
        <p:spPr>
          <a:xfrm>
            <a:off x="470127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61"/>
          <a:stretch>
            <a:fillRect/>
          </a:stretch>
        </p:blipFill>
        <p:spPr>
          <a:xfrm>
            <a:off x="558981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62"/>
          <a:stretch>
            <a:fillRect/>
          </a:stretch>
        </p:blipFill>
        <p:spPr>
          <a:xfrm>
            <a:off x="647836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736690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64"/>
          <a:stretch>
            <a:fillRect/>
          </a:stretch>
        </p:blipFill>
        <p:spPr>
          <a:xfrm>
            <a:off x="8255450" y="5697336"/>
            <a:ext cx="630000" cy="756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36000" y="4581128"/>
            <a:ext cx="9072000" cy="190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7" name="PN-ES DIEZ.wmv">
            <a:hlinkClick r:id="" action="ppaction://media"/>
          </p:cNvPr>
          <p:cNvPicPr>
            <a:picLocks noChangeAspect="1"/>
          </p:cNvPicPr>
          <p:nvPr>
            <a:vide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65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16" name="PN-ES NUEVE.wmv">
            <a:hlinkClick r:id="" action="ppaction://media"/>
          </p:cNvPr>
          <p:cNvPicPr>
            <a:picLocks noChangeAspect="1"/>
          </p:cNvPicPr>
          <p:nvPr>
            <a:vide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66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15" name="PN-ES OCHO.wmv">
            <a:hlinkClick r:id="" action="ppaction://media"/>
          </p:cNvPr>
          <p:cNvPicPr>
            <a:picLocks noChangeAspect="1"/>
          </p:cNvPicPr>
          <p:nvPr>
            <a:vide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67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14" name="PN-ES SIETE.wmv">
            <a:hlinkClick r:id="" action="ppaction://media"/>
          </p:cNvPr>
          <p:cNvPicPr>
            <a:picLocks noChangeAspect="1"/>
          </p:cNvPicPr>
          <p:nvPr>
            <a:vide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68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13" name="PN-ES SEIS.wmv">
            <a:hlinkClick r:id="" action="ppaction://media"/>
          </p:cNvPr>
          <p:cNvPicPr>
            <a:picLocks noChangeAspect="1"/>
          </p:cNvPicPr>
          <p:nvPr>
            <a:vide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69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10" name="PN-ES CINCO.wmv">
            <a:hlinkClick r:id="" action="ppaction://media"/>
          </p:cNvPr>
          <p:cNvPicPr>
            <a:picLocks noChangeAspect="1"/>
          </p:cNvPicPr>
          <p:nvPr>
            <a:vide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70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9" name="PN-ES CUATRO.wmv">
            <a:hlinkClick r:id="" action="ppaction://media"/>
          </p:cNvPr>
          <p:cNvPicPr>
            <a:picLocks noChangeAspect="1"/>
          </p:cNvPicPr>
          <p:nvPr>
            <a:vide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71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8" name="PN-ES TRES.wmv">
            <a:hlinkClick r:id="" action="ppaction://media"/>
          </p:cNvPr>
          <p:cNvPicPr>
            <a:picLocks noChangeAspect="1"/>
          </p:cNvPicPr>
          <p:nvPr>
            <a:vide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72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7" name="PN-ES DOS.wmv">
            <a:hlinkClick r:id="" action="ppaction://media"/>
          </p:cNvPr>
          <p:cNvPicPr>
            <a:picLocks noChangeAspect="1"/>
          </p:cNvPicPr>
          <p:nvPr>
            <a:vide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73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3" name="PN-ES UNO.wmv">
            <a:hlinkClick r:id="" action="ppaction://media"/>
          </p:cNvPr>
          <p:cNvPicPr>
            <a:picLocks noChangeAspect="1"/>
          </p:cNvPicPr>
          <p:nvPr>
            <a:vide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sp>
        <p:nvSpPr>
          <p:cNvPr id="75" name="Para tapar"/>
          <p:cNvSpPr/>
          <p:nvPr/>
        </p:nvSpPr>
        <p:spPr>
          <a:xfrm>
            <a:off x="1115616" y="2636912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0" name="b25666dd-ca54-43c3-9c9d-e62b9dbe6b0c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845" y="10064"/>
            <a:ext cx="720000" cy="720000"/>
          </a:xfrm>
          <a:prstGeom prst="rect">
            <a:avLst/>
          </a:prstGeom>
        </p:spPr>
      </p:pic>
      <p:grpSp>
        <p:nvGrpSpPr>
          <p:cNvPr id="71" name="70 Grupo"/>
          <p:cNvGrpSpPr/>
          <p:nvPr/>
        </p:nvGrpSpPr>
        <p:grpSpPr>
          <a:xfrm>
            <a:off x="2394000" y="-79936"/>
            <a:ext cx="4356000" cy="1234297"/>
            <a:chOff x="2394000" y="-79936"/>
            <a:chExt cx="4356000" cy="1234297"/>
          </a:xfrm>
        </p:grpSpPr>
        <p:sp>
          <p:nvSpPr>
            <p:cNvPr id="72" name="71 CuadroTexto"/>
            <p:cNvSpPr txBox="1"/>
            <p:nvPr/>
          </p:nvSpPr>
          <p:spPr>
            <a:xfrm>
              <a:off x="2394000" y="692696"/>
              <a:ext cx="435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 smtClean="0"/>
                <a:t>¿CUÁNTOS   HAY?</a:t>
              </a:r>
              <a:endParaRPr lang="es-ES" sz="2400" b="1" dirty="0"/>
            </a:p>
          </p:txBody>
        </p:sp>
        <p:pic>
          <p:nvPicPr>
            <p:cNvPr id="73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7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080"/>
            <a:stretch/>
          </p:blipFill>
          <p:spPr bwMode="auto">
            <a:xfrm>
              <a:off x="3667788" y="-79936"/>
              <a:ext cx="44928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7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000"/>
            <a:stretch/>
          </p:blipFill>
          <p:spPr bwMode="auto">
            <a:xfrm>
              <a:off x="5026212" y="-79936"/>
              <a:ext cx="45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782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66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66"/>
                            </p:stCondLst>
                            <p:childTnLst>
                              <p:par>
                                <p:cTn id="5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63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66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32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132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629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66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32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698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698"/>
                            </p:stCondLst>
                            <p:childTnLst>
                              <p:par>
                                <p:cTn id="10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195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66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132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698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264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264"/>
                            </p:stCondLst>
                            <p:childTnLst>
                              <p:par>
                                <p:cTn id="1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761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66"/>
                            </p:stCondLst>
                            <p:childTnLst>
                              <p:par>
                                <p:cTn id="1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132"/>
                            </p:stCondLst>
                            <p:childTnLst>
                              <p:par>
                                <p:cTn id="16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3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698"/>
                            </p:stCondLst>
                            <p:childTnLst>
                              <p:par>
                                <p:cTn id="1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264"/>
                            </p:stCondLst>
                            <p:childTnLst>
                              <p:par>
                                <p:cTn id="17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3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7830"/>
                            </p:stCondLst>
                            <p:childTnLst>
                              <p:par>
                                <p:cTn id="1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7830"/>
                            </p:stCondLst>
                            <p:childTnLst>
                              <p:par>
                                <p:cTn id="18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9327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566"/>
                            </p:stCondLst>
                            <p:childTnLst>
                              <p:par>
                                <p:cTn id="1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132"/>
                            </p:stCondLst>
                            <p:childTnLst>
                              <p:par>
                                <p:cTn id="2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3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698"/>
                            </p:stCondLst>
                            <p:childTnLst>
                              <p:par>
                                <p:cTn id="2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8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264"/>
                            </p:stCondLst>
                            <p:childTnLst>
                              <p:par>
                                <p:cTn id="2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830"/>
                            </p:stCondLst>
                            <p:childTnLst>
                              <p:par>
                                <p:cTn id="2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8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9396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9396"/>
                            </p:stCondLst>
                            <p:childTnLst>
                              <p:par>
                                <p:cTn id="2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0893"/>
                            </p:stCondLst>
                            <p:childTnLst>
                              <p:par>
                                <p:cTn id="2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66"/>
                            </p:stCondLst>
                            <p:childTnLst>
                              <p:par>
                                <p:cTn id="2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132"/>
                            </p:stCondLst>
                            <p:childTnLst>
                              <p:par>
                                <p:cTn id="2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4698"/>
                            </p:stCondLst>
                            <p:childTnLst>
                              <p:par>
                                <p:cTn id="2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1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6264"/>
                            </p:stCondLst>
                            <p:childTnLst>
                              <p:par>
                                <p:cTn id="2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6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830"/>
                            </p:stCondLst>
                            <p:childTnLst>
                              <p:par>
                                <p:cTn id="2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1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9396"/>
                            </p:stCondLst>
                            <p:childTnLst>
                              <p:par>
                                <p:cTn id="2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6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962"/>
                            </p:stCondLst>
                            <p:childTnLst>
                              <p:par>
                                <p:cTn id="2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2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2633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2633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566"/>
                            </p:stCondLst>
                            <p:childTnLst>
                              <p:par>
                                <p:cTn id="2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3132"/>
                            </p:stCondLst>
                            <p:childTnLst>
                              <p:par>
                                <p:cTn id="2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698"/>
                            </p:stCondLst>
                            <p:childTnLst>
                              <p:par>
                                <p:cTn id="2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2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6264"/>
                            </p:stCondLst>
                            <p:childTnLst>
                              <p:par>
                                <p:cTn id="3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7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7830"/>
                            </p:stCondLst>
                            <p:childTnLst>
                              <p:par>
                                <p:cTn id="3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2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396"/>
                            </p:stCondLst>
                            <p:childTnLst>
                              <p:par>
                                <p:cTn id="3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7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962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2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8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4025"/>
                            </p:stCondLst>
                            <p:childTnLst>
                              <p:par>
                                <p:cTn id="3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0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566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5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132"/>
                            </p:stCondLst>
                            <p:childTnLst>
                              <p:par>
                                <p:cTn id="3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4698"/>
                            </p:stCondLst>
                            <p:childTnLst>
                              <p:par>
                                <p:cTn id="3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5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6264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0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7830"/>
                            </p:stCondLst>
                            <p:childTnLst>
                              <p:par>
                                <p:cTn id="3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5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9396"/>
                            </p:stCondLst>
                            <p:childTnLst>
                              <p:par>
                                <p:cTn id="3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0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0962"/>
                            </p:stCondLst>
                            <p:childTnLst>
                              <p:par>
                                <p:cTn id="3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5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2528"/>
                            </p:stCondLst>
                            <p:childTnLst>
                              <p:par>
                                <p:cTn id="3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0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5591"/>
                            </p:stCondLst>
                            <p:childTnLst>
                              <p:par>
                                <p:cTn id="3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566"/>
                            </p:stCondLst>
                            <p:childTnLst>
                              <p:par>
                                <p:cTn id="4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3132"/>
                            </p:stCondLst>
                            <p:childTnLst>
                              <p:par>
                                <p:cTn id="4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4698"/>
                            </p:stCondLst>
                            <p:childTnLst>
                              <p:par>
                                <p:cTn id="4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6264"/>
                            </p:stCondLst>
                            <p:childTnLst>
                              <p:par>
                                <p:cTn id="4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7830"/>
                            </p:stCondLst>
                            <p:childTnLst>
                              <p:par>
                                <p:cTn id="4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9396"/>
                            </p:stCondLst>
                            <p:childTnLst>
                              <p:par>
                                <p:cTn id="4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8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0962"/>
                            </p:stCondLst>
                            <p:childTnLst>
                              <p:par>
                                <p:cTn id="4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3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2528"/>
                            </p:stCondLst>
                            <p:childTnLst>
                              <p:par>
                                <p:cTn id="4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8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4094"/>
                            </p:stCondLst>
                            <p:childTnLst>
                              <p:par>
                                <p:cTn id="4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3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5660"/>
                            </p:stCondLst>
                            <p:childTnLst>
                              <p:par>
                                <p:cTn id="4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5660"/>
                            </p:stCondLst>
                            <p:childTnLst>
                              <p:par>
                                <p:cTn id="4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9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7157"/>
                            </p:stCondLst>
                            <p:childTnLst>
                              <p:par>
                                <p:cTn id="4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453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454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455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456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457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458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459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460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461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462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463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464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  <p:video>
              <p:cMediaNode vol="80000">
                <p:cTn id="46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video>
              <p:cMediaNode vol="80000">
                <p:cTn id="466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video>
              <p:cMediaNode vol="80000">
                <p:cTn id="46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video>
              <p:cMediaNode vol="80000">
                <p:cTn id="468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video>
              <p:cMediaNode vol="80000">
                <p:cTn id="469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video>
              <p:cMediaNode vol="80000">
                <p:cTn id="470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video>
              <p:cMediaNode vol="80000">
                <p:cTn id="471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video>
              <p:cMediaNode vol="80000">
                <p:cTn id="472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video>
              <p:cMediaNode vol="80000">
                <p:cTn id="473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video>
              <p:cMediaNode vol="80000">
                <p:cTn id="474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seq concurrent="1" nextAc="seek">
              <p:cTn id="47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6" fill="hold">
                      <p:stCondLst>
                        <p:cond delay="0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8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4" fill="hold">
                      <p:stCondLst>
                        <p:cond delay="0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2" fill="hold">
                      <p:stCondLst>
                        <p:cond delay="0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9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0" fill="hold">
                      <p:stCondLst>
                        <p:cond delay="0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0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4" fill="hold">
                      <p:stCondLst>
                        <p:cond delay="0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2" fill="hold">
                      <p:stCondLst>
                        <p:cond delay="0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3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0" fill="hold">
                      <p:stCondLst>
                        <p:cond delay="0"/>
                      </p:stCondLst>
                      <p:childTnLst>
                        <p:par>
                          <p:cTn id="541" fill="hold">
                            <p:stCondLst>
                              <p:cond delay="0"/>
                            </p:stCondLst>
                            <p:childTnLst>
                              <p:par>
                                <p:cTn id="5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4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110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715227" y="3414551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334" y="3381058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InSlideAnimateShapef43ab99a-482f-4c9f-a628-ae8095ff5476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7" name="InSlideAnimateShaped0b786f1-fb5a-444c-9d27-5195b9b727a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6" name="InSlideAnimateShape49d68874-f320-42b5-a477-afb327fcbab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5" name="InSlideAnimateShape1b637644-31df-43db-9351-0d7a1855435f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4" name="InSlideAnimateShapeec9d0cd0-f291-4ffe-b513-6d2517ca4a6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3" name="InSlideAnimateShapeb18e562d-df0f-49c7-8fa7-ac70034316e1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2" name="InSlideAnimateShapec1b2feda-f197-42d5-bccb-e334e247659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Para tapar"/>
          <p:cNvSpPr/>
          <p:nvPr/>
        </p:nvSpPr>
        <p:spPr>
          <a:xfrm>
            <a:off x="1244547" y="2846369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3574178" y="1165617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3574178" y="1165617"/>
            <a:ext cx="1680000" cy="2016000"/>
          </a:xfrm>
          <a:prstGeom prst="rect">
            <a:avLst/>
          </a:prstGeom>
        </p:spPr>
      </p:pic>
      <p:sp>
        <p:nvSpPr>
          <p:cNvPr id="79" name="Para tapar 2"/>
          <p:cNvSpPr/>
          <p:nvPr/>
        </p:nvSpPr>
        <p:spPr>
          <a:xfrm>
            <a:off x="3391823" y="980728"/>
            <a:ext cx="2078181" cy="23942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08675" y="1631622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8675" y="16288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3960032" y="3393096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1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1886" y="116632"/>
            <a:ext cx="762002" cy="762002"/>
          </a:xfrm>
          <a:prstGeom prst="rect">
            <a:avLst/>
          </a:prstGeom>
        </p:spPr>
      </p:pic>
      <p:sp>
        <p:nvSpPr>
          <p:cNvPr id="52" name="51 Elipse"/>
          <p:cNvSpPr/>
          <p:nvPr/>
        </p:nvSpPr>
        <p:spPr>
          <a:xfrm>
            <a:off x="3923928" y="116632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1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500" y="44624"/>
            <a:ext cx="954692" cy="954692"/>
          </a:xfrm>
          <a:prstGeom prst="rect">
            <a:avLst/>
          </a:prstGeom>
        </p:spPr>
      </p:pic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25854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4709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203563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292418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81272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470127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558981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647836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736690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5"/>
          <a:stretch>
            <a:fillRect/>
          </a:stretch>
        </p:blipFill>
        <p:spPr>
          <a:xfrm>
            <a:off x="8255450" y="5697336"/>
            <a:ext cx="630000" cy="756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36000" y="4581128"/>
            <a:ext cx="9072000" cy="190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318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C -0.06298 0.13649 -0.06298 0.13649 -0.12595 0.27299 E" pathEditMode="relative" ptsTypes="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376421 0.1364981 -0.01376421 0.1364981 -0.02752842 0.2729962 E" pathEditMode="relative" ptsTypes="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544838 0.1364981 0.03544838 0.1364981 0.07089676 0.2729962 E" pathEditMode="relative" ptsTypes="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8466098 0.1364981 0.08466098 0.1364981 0.169322 0.2729962 E" pathEditMode="relative" ptsTypes="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338736 0.1364981 0.1338736 0.1364981 0.2677472 0.2729962 E" pathEditMode="relative" ptsTypes="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830862 0.1364981 0.1830862 0.1364981 0.3661723 0.2729962 E" pathEditMode="relative" ptsTypes="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2322988 0.1364981 0.2322988 0.1364981 0.4645975 0.2729962 E" pathEditMode="relative" ptsTypes="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2815114 0.1364981 0.2815114 0.1364981 0.5630227 0.2729962 E" pathEditMode="relative" ptsTypes="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330724 0.1364981 0.330724 0.1364981 0.6614479 0.2729962 E" pathEditMode="relative" ptsTypes="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3799365 0.1364981 0.3799365 0.1364981 0.7598731 0.2729962 E" pathEditMode="relative" ptsTypes="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66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66"/>
                            </p:stCondLst>
                            <p:childTnLst>
                              <p:par>
                                <p:cTn id="1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37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66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132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132"/>
                            </p:stCondLst>
                            <p:childTnLst>
                              <p:par>
                                <p:cTn id="1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629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66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132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698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698"/>
                            </p:stCondLst>
                            <p:childTnLst>
                              <p:par>
                                <p:cTn id="1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6195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66"/>
                            </p:stCondLst>
                            <p:childTnLst>
                              <p:par>
                                <p:cTn id="1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132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698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9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264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264"/>
                            </p:stCondLst>
                            <p:childTnLst>
                              <p:par>
                                <p:cTn id="2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761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66"/>
                            </p:stCondLst>
                            <p:childTnLst>
                              <p:par>
                                <p:cTn id="2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132"/>
                            </p:stCondLst>
                            <p:childTnLst>
                              <p:par>
                                <p:cTn id="2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698"/>
                            </p:stCondLst>
                            <p:childTnLst>
                              <p:par>
                                <p:cTn id="2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264"/>
                            </p:stCondLst>
                            <p:childTnLst>
                              <p:par>
                                <p:cTn id="2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83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830"/>
                            </p:stCondLst>
                            <p:childTnLst>
                              <p:par>
                                <p:cTn id="2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3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9327"/>
                            </p:stCondLst>
                            <p:childTnLst>
                              <p:par>
                                <p:cTn id="2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566"/>
                            </p:stCondLst>
                            <p:childTnLst>
                              <p:par>
                                <p:cTn id="2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132"/>
                            </p:stCondLst>
                            <p:childTnLst>
                              <p:par>
                                <p:cTn id="2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698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6264"/>
                            </p:stCondLst>
                            <p:childTnLst>
                              <p:par>
                                <p:cTn id="2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7830"/>
                            </p:stCondLst>
                            <p:childTnLst>
                              <p:par>
                                <p:cTn id="2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0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396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396"/>
                            </p:stCondLst>
                            <p:childTnLst>
                              <p:par>
                                <p:cTn id="29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0893"/>
                            </p:stCondLst>
                            <p:childTnLst>
                              <p:par>
                                <p:cTn id="2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566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132"/>
                            </p:stCondLst>
                            <p:childTnLst>
                              <p:par>
                                <p:cTn id="3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4698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6264"/>
                            </p:stCondLst>
                            <p:childTnLst>
                              <p:par>
                                <p:cTn id="3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7830"/>
                            </p:stCondLst>
                            <p:childTnLst>
                              <p:par>
                                <p:cTn id="3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9396"/>
                            </p:stCondLst>
                            <p:childTnLst>
                              <p:par>
                                <p:cTn id="3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8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2459"/>
                            </p:stCondLst>
                            <p:childTnLst>
                              <p:par>
                                <p:cTn id="3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566"/>
                            </p:stCondLst>
                            <p:childTnLst>
                              <p:par>
                                <p:cTn id="3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3132"/>
                            </p:stCondLst>
                            <p:childTnLst>
                              <p:par>
                                <p:cTn id="3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4698"/>
                            </p:stCondLst>
                            <p:childTnLst>
                              <p:par>
                                <p:cTn id="3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1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6264"/>
                            </p:stCondLst>
                            <p:childTnLst>
                              <p:par>
                                <p:cTn id="3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6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7830"/>
                            </p:stCondLst>
                            <p:childTnLst>
                              <p:par>
                                <p:cTn id="3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1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9396"/>
                            </p:stCondLst>
                            <p:childTnLst>
                              <p:par>
                                <p:cTn id="3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6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962"/>
                            </p:stCondLst>
                            <p:childTnLst>
                              <p:par>
                                <p:cTn id="3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1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7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4025"/>
                            </p:stCondLst>
                            <p:childTnLst>
                              <p:par>
                                <p:cTn id="3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566"/>
                            </p:stCondLst>
                            <p:childTnLst>
                              <p:par>
                                <p:cTn id="4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3132"/>
                            </p:stCondLst>
                            <p:childTnLst>
                              <p:par>
                                <p:cTn id="4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698"/>
                            </p:stCondLst>
                            <p:childTnLst>
                              <p:par>
                                <p:cTn id="4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6264"/>
                            </p:stCondLst>
                            <p:childTnLst>
                              <p:par>
                                <p:cTn id="4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830"/>
                            </p:stCondLst>
                            <p:childTnLst>
                              <p:par>
                                <p:cTn id="4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9396"/>
                            </p:stCondLst>
                            <p:childTnLst>
                              <p:par>
                                <p:cTn id="4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0962"/>
                            </p:stCondLst>
                            <p:childTnLst>
                              <p:par>
                                <p:cTn id="4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4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2528"/>
                            </p:stCondLst>
                            <p:childTnLst>
                              <p:par>
                                <p:cTn id="4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9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5591"/>
                            </p:stCondLst>
                            <p:childTnLst>
                              <p:par>
                                <p:cTn id="4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5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0" fill="hold">
                      <p:stCondLst>
                        <p:cond delay="0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566"/>
                            </p:stCondLst>
                            <p:childTnLst>
                              <p:par>
                                <p:cTn id="4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3132"/>
                            </p:stCondLst>
                            <p:childTnLst>
                              <p:par>
                                <p:cTn id="4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4698"/>
                            </p:stCondLst>
                            <p:childTnLst>
                              <p:par>
                                <p:cTn id="4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2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6264"/>
                            </p:stCondLst>
                            <p:childTnLst>
                              <p:par>
                                <p:cTn id="4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7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7830"/>
                            </p:stCondLst>
                            <p:childTnLst>
                              <p:par>
                                <p:cTn id="4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2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9396"/>
                            </p:stCondLst>
                            <p:childTnLst>
                              <p:par>
                                <p:cTn id="4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7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0962"/>
                            </p:stCondLst>
                            <p:childTnLst>
                              <p:par>
                                <p:cTn id="4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2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2528"/>
                            </p:stCondLst>
                            <p:childTnLst>
                              <p:par>
                                <p:cTn id="5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7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4094"/>
                            </p:stCondLst>
                            <p:childTnLst>
                              <p:par>
                                <p:cTn id="5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2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8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7157"/>
                            </p:stCondLst>
                            <p:childTnLst>
                              <p:par>
                                <p:cTn id="5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522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523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524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525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526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527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528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529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530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531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532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533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</p:childTnLst>
        </p:cTn>
      </p:par>
    </p:tnLst>
    <p:bldLst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  <p:bldP spid="75" grpId="10" animBg="1"/>
      <p:bldP spid="7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769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2538000" y="3376800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6" cstate="email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000" y="3344400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InSlideAnimateShapeec9d0cd0-f291-4ffe-b513-6d2517ca4a6b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6480" y="3031200"/>
            <a:ext cx="756000" cy="756000"/>
          </a:xfrm>
          <a:prstGeom prst="rect">
            <a:avLst/>
          </a:prstGeom>
        </p:spPr>
      </p:pic>
      <p:pic>
        <p:nvPicPr>
          <p:cNvPr id="23" name="InSlideAnimateShapeb18e562d-df0f-49c7-8fa7-ac70034316e1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304" y="3031200"/>
            <a:ext cx="756000" cy="756000"/>
          </a:xfrm>
          <a:prstGeom prst="rect">
            <a:avLst/>
          </a:prstGeom>
        </p:spPr>
      </p:pic>
      <p:pic>
        <p:nvPicPr>
          <p:cNvPr id="22" name="InSlideAnimateShapec1b2feda-f197-42d5-bccb-e334e2476590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136" y="3031200"/>
            <a:ext cx="756000" cy="756000"/>
          </a:xfrm>
          <a:prstGeom prst="rect">
            <a:avLst/>
          </a:prstGeom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136" y="1268760"/>
            <a:ext cx="756000" cy="75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304" y="1268760"/>
            <a:ext cx="756000" cy="75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6480" y="1268760"/>
            <a:ext cx="756000" cy="75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1"/>
          <a:stretch>
            <a:fillRect/>
          </a:stretch>
        </p:blipFill>
        <p:spPr>
          <a:xfrm>
            <a:off x="356400" y="2660400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356400" y="2660400"/>
            <a:ext cx="1680000" cy="2016000"/>
          </a:xfrm>
          <a:prstGeom prst="rect">
            <a:avLst/>
          </a:prstGeom>
        </p:spPr>
      </p:pic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40800" y="5094000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0800" y="50940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6516216" y="154800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 smtClean="0">
                <a:solidFill>
                  <a:sysClr val="windowText" lastClr="000000"/>
                </a:solidFill>
              </a:rPr>
              <a:t>6</a:t>
            </a:r>
            <a:endParaRPr lang="es-ES" sz="6000" b="1" dirty="0">
              <a:solidFill>
                <a:sysClr val="windowText" lastClr="000000"/>
              </a:solidFill>
            </a:endParaRPr>
          </a:p>
        </p:txBody>
      </p:sp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50760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66348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7"/>
          <a:stretch>
            <a:fillRect/>
          </a:stretch>
        </p:blipFill>
        <p:spPr>
          <a:xfrm>
            <a:off x="81900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50760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66348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60"/>
          <a:stretch>
            <a:fillRect/>
          </a:stretch>
        </p:blipFill>
        <p:spPr>
          <a:xfrm>
            <a:off x="81900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61"/>
          <a:stretch>
            <a:fillRect/>
          </a:stretch>
        </p:blipFill>
        <p:spPr>
          <a:xfrm>
            <a:off x="48060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62"/>
          <a:stretch>
            <a:fillRect/>
          </a:stretch>
        </p:blipFill>
        <p:spPr>
          <a:xfrm>
            <a:off x="59508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70992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64"/>
          <a:stretch>
            <a:fillRect/>
          </a:stretch>
        </p:blipFill>
        <p:spPr>
          <a:xfrm>
            <a:off x="8244000" y="5697336"/>
            <a:ext cx="630000" cy="756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4662000" y="1173600"/>
            <a:ext cx="4370400" cy="5317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5" name="690bde31-d03e-48b7-a295-54346cd28586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3797" y="484503"/>
            <a:ext cx="720000" cy="720000"/>
          </a:xfrm>
          <a:prstGeom prst="rect">
            <a:avLst/>
          </a:prstGeom>
        </p:spPr>
      </p:pic>
      <p:grpSp>
        <p:nvGrpSpPr>
          <p:cNvPr id="46" name="69 Group"/>
          <p:cNvGrpSpPr/>
          <p:nvPr/>
        </p:nvGrpSpPr>
        <p:grpSpPr>
          <a:xfrm>
            <a:off x="-216048" y="394503"/>
            <a:ext cx="4356000" cy="1234297"/>
            <a:chOff x="2394000" y="-79936"/>
            <a:chExt cx="4356000" cy="1234297"/>
          </a:xfrm>
        </p:grpSpPr>
        <p:sp>
          <p:nvSpPr>
            <p:cNvPr id="58" name="57 CuadroTexto"/>
            <p:cNvSpPr txBox="1"/>
            <p:nvPr/>
          </p:nvSpPr>
          <p:spPr>
            <a:xfrm>
              <a:off x="2394000" y="692696"/>
              <a:ext cx="435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 smtClean="0"/>
                <a:t>¿CUÁNTOS   HAY?</a:t>
              </a:r>
              <a:endParaRPr lang="es-ES" sz="2400" b="1" dirty="0"/>
            </a:p>
          </p:txBody>
        </p:sp>
        <p:pic>
          <p:nvPicPr>
            <p:cNvPr id="68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080"/>
            <a:stretch/>
          </p:blipFill>
          <p:spPr bwMode="auto">
            <a:xfrm>
              <a:off x="3667788" y="-79936"/>
              <a:ext cx="44928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000"/>
            <a:stretch/>
          </p:blipFill>
          <p:spPr bwMode="auto">
            <a:xfrm>
              <a:off x="5026212" y="-79936"/>
              <a:ext cx="45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0" name="PN-ES DIEZ.wmv">
            <a:hlinkClick r:id="" action="ppaction://media"/>
          </p:cNvPr>
          <p:cNvPicPr>
            <a:picLocks noChangeAspect="1"/>
          </p:cNvPicPr>
          <p:nvPr>
            <a:vide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66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71" name="PN-ES NUEVE.wmv">
            <a:hlinkClick r:id="" action="ppaction://media"/>
          </p:cNvPr>
          <p:cNvPicPr>
            <a:picLocks noChangeAspect="1"/>
          </p:cNvPicPr>
          <p:nvPr>
            <a:vide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67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72" name="PN-ES OCHO.wmv">
            <a:hlinkClick r:id="" action="ppaction://media"/>
          </p:cNvPr>
          <p:cNvPicPr>
            <a:picLocks noChangeAspect="1"/>
          </p:cNvPicPr>
          <p:nvPr>
            <a:vide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68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73" name="PN-ES SIETE.wmv">
            <a:hlinkClick r:id="" action="ppaction://media"/>
          </p:cNvPr>
          <p:cNvPicPr>
            <a:picLocks noChangeAspect="1"/>
          </p:cNvPicPr>
          <p:nvPr>
            <a:vide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69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74" name="PN-ES SEIS.wmv">
            <a:hlinkClick r:id="" action="ppaction://media"/>
          </p:cNvPr>
          <p:cNvPicPr>
            <a:picLocks noChangeAspect="1"/>
          </p:cNvPicPr>
          <p:nvPr>
            <a:vide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70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76" name="PN-ES CINCO.wmv">
            <a:hlinkClick r:id="" action="ppaction://media"/>
          </p:cNvPr>
          <p:cNvPicPr>
            <a:picLocks noChangeAspect="1"/>
          </p:cNvPicPr>
          <p:nvPr>
            <a:vide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71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80" name="PN-ES CUATRO.wmv">
            <a:hlinkClick r:id="" action="ppaction://media"/>
          </p:cNvPr>
          <p:cNvPicPr>
            <a:picLocks noChangeAspect="1"/>
          </p:cNvPicPr>
          <p:nvPr>
            <a:vide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72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81" name="PN-ES TRES.wmv">
            <a:hlinkClick r:id="" action="ppaction://media"/>
          </p:cNvPr>
          <p:cNvPicPr>
            <a:picLocks noChangeAspect="1"/>
          </p:cNvPicPr>
          <p:nvPr>
            <a:vide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73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82" name="PN-ES DOS.wmv">
            <a:hlinkClick r:id="" action="ppaction://media"/>
          </p:cNvPr>
          <p:cNvPicPr>
            <a:picLocks noChangeAspect="1"/>
          </p:cNvPicPr>
          <p:nvPr>
            <a:vide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83" name="PN-ES UNO.wmv">
            <a:hlinkClick r:id="" action="ppaction://media"/>
          </p:cNvPr>
          <p:cNvPicPr>
            <a:picLocks noChangeAspect="1"/>
          </p:cNvPicPr>
          <p:nvPr>
            <a:vide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75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sp>
        <p:nvSpPr>
          <p:cNvPr id="75" name="Para tapar"/>
          <p:cNvSpPr/>
          <p:nvPr/>
        </p:nvSpPr>
        <p:spPr>
          <a:xfrm>
            <a:off x="3044747" y="2636912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77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66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66"/>
                            </p:stCondLst>
                            <p:childTnLst>
                              <p:par>
                                <p:cTn id="6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63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66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132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132"/>
                            </p:stCondLst>
                            <p:childTnLst>
                              <p:par>
                                <p:cTn id="8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629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66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132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698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698"/>
                            </p:stCondLst>
                            <p:childTnLst>
                              <p:par>
                                <p:cTn id="1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195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66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132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698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264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264"/>
                            </p:stCondLst>
                            <p:childTnLst>
                              <p:par>
                                <p:cTn id="1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761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66"/>
                            </p:stCondLst>
                            <p:childTnLst>
                              <p:par>
                                <p:cTn id="1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132"/>
                            </p:stCondLst>
                            <p:childTnLst>
                              <p:par>
                                <p:cTn id="16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698"/>
                            </p:stCondLst>
                            <p:childTnLst>
                              <p:par>
                                <p:cTn id="16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6264"/>
                            </p:stCondLst>
                            <p:childTnLst>
                              <p:par>
                                <p:cTn id="17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783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7830"/>
                            </p:stCondLst>
                            <p:childTnLst>
                              <p:par>
                                <p:cTn id="18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3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9327"/>
                            </p:stCondLst>
                            <p:childTnLst>
                              <p:par>
                                <p:cTn id="1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566"/>
                            </p:stCondLst>
                            <p:childTnLst>
                              <p:par>
                                <p:cTn id="1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132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698"/>
                            </p:stCondLst>
                            <p:childTnLst>
                              <p:par>
                                <p:cTn id="2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264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83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0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9396"/>
                            </p:stCondLst>
                            <p:childTnLst>
                              <p:par>
                                <p:cTn id="2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9396"/>
                            </p:stCondLst>
                            <p:childTnLst>
                              <p:par>
                                <p:cTn id="2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6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1067"/>
                            </p:stCondLst>
                            <p:childTnLst>
                              <p:par>
                                <p:cTn id="2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566"/>
                            </p:stCondLst>
                            <p:childTnLst>
                              <p:par>
                                <p:cTn id="2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132"/>
                            </p:stCondLst>
                            <p:childTnLst>
                              <p:par>
                                <p:cTn id="2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0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4698"/>
                            </p:stCondLst>
                            <p:childTnLst>
                              <p:par>
                                <p:cTn id="2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5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6264"/>
                            </p:stCondLst>
                            <p:childTnLst>
                              <p:par>
                                <p:cTn id="2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0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830"/>
                            </p:stCondLst>
                            <p:childTnLst>
                              <p:par>
                                <p:cTn id="2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5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9396"/>
                            </p:stCondLst>
                            <p:childTnLst>
                              <p:par>
                                <p:cTn id="2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0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2459"/>
                            </p:stCondLst>
                            <p:childTnLst>
                              <p:par>
                                <p:cTn id="2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566"/>
                            </p:stCondLst>
                            <p:childTnLst>
                              <p:par>
                                <p:cTn id="2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132"/>
                            </p:stCondLst>
                            <p:childTnLst>
                              <p:par>
                                <p:cTn id="2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4698"/>
                            </p:stCondLst>
                            <p:childTnLst>
                              <p:par>
                                <p:cTn id="3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6264"/>
                            </p:stCondLst>
                            <p:childTnLst>
                              <p:par>
                                <p:cTn id="3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7830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396"/>
                            </p:stCondLst>
                            <p:childTnLst>
                              <p:par>
                                <p:cTn id="3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8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962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3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9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4025"/>
                            </p:stCondLst>
                            <p:childTnLst>
                              <p:par>
                                <p:cTn id="3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1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566"/>
                            </p:stCondLst>
                            <p:childTnLst>
                              <p:par>
                                <p:cTn id="3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6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3132"/>
                            </p:stCondLst>
                            <p:childTnLst>
                              <p:par>
                                <p:cTn id="3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9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4698"/>
                            </p:stCondLst>
                            <p:childTnLst>
                              <p:par>
                                <p:cTn id="3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6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6264"/>
                            </p:stCondLst>
                            <p:childTnLst>
                              <p:par>
                                <p:cTn id="3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1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7830"/>
                            </p:stCondLst>
                            <p:childTnLst>
                              <p:par>
                                <p:cTn id="3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6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9396"/>
                            </p:stCondLst>
                            <p:childTnLst>
                              <p:par>
                                <p:cTn id="3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1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0962"/>
                            </p:stCondLst>
                            <p:childTnLst>
                              <p:par>
                                <p:cTn id="3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6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528"/>
                            </p:stCondLst>
                            <p:childTnLst>
                              <p:par>
                                <p:cTn id="3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1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7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5591"/>
                            </p:stCondLst>
                            <p:childTnLst>
                              <p:par>
                                <p:cTn id="3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566"/>
                            </p:stCondLst>
                            <p:childTnLst>
                              <p:par>
                                <p:cTn id="4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3132"/>
                            </p:stCondLst>
                            <p:childTnLst>
                              <p:par>
                                <p:cTn id="4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9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698"/>
                            </p:stCondLst>
                            <p:childTnLst>
                              <p:par>
                                <p:cTn id="4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6264"/>
                            </p:stCondLst>
                            <p:childTnLst>
                              <p:par>
                                <p:cTn id="4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7830"/>
                            </p:stCondLst>
                            <p:childTnLst>
                              <p:par>
                                <p:cTn id="4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9396"/>
                            </p:stCondLst>
                            <p:childTnLst>
                              <p:par>
                                <p:cTn id="4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0962"/>
                            </p:stCondLst>
                            <p:childTnLst>
                              <p:par>
                                <p:cTn id="4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4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2528"/>
                            </p:stCondLst>
                            <p:childTnLst>
                              <p:par>
                                <p:cTn id="4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9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094"/>
                            </p:stCondLst>
                            <p:childTnLst>
                              <p:par>
                                <p:cTn id="4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4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5660"/>
                            </p:stCondLst>
                            <p:childTnLst>
                              <p:par>
                                <p:cTn id="4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5660"/>
                            </p:stCondLst>
                            <p:childTnLst>
                              <p:par>
                                <p:cTn id="4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0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7157"/>
                            </p:stCondLst>
                            <p:childTnLst>
                              <p:par>
                                <p:cTn id="4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454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455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456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457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458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459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460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461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462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463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464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465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  <p:seq concurrent="1" nextAc="seek">
              <p:cTn id="46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7" fill="hold">
                      <p:stCondLst>
                        <p:cond delay="0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7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7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5" fill="hold">
                      <p:stCondLst>
                        <p:cond delay="0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7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9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1" fill="hold">
                      <p:stCondLst>
                        <p:cond delay="0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9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9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9" fill="hold">
                      <p:stCondLst>
                        <p:cond delay="0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0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1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1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5" fill="hold">
                      <p:stCondLst>
                        <p:cond delay="0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>
                      <p:stCondLst>
                        <p:cond delay="0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3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video>
              <p:cMediaNode vol="80000">
                <p:cTn id="538" fill="hold" display="0">
                  <p:stCondLst>
                    <p:cond delay="indefinite"/>
                  </p:stCondLst>
                </p:cTn>
                <p:tgtEl>
                  <p:spTgt spid="83"/>
                </p:tgtEl>
              </p:cMediaNode>
            </p:video>
            <p:video>
              <p:cMediaNode vol="80000">
                <p:cTn id="539" fill="hold" display="0">
                  <p:stCondLst>
                    <p:cond delay="indefinite"/>
                  </p:stCondLst>
                </p:cTn>
                <p:tgtEl>
                  <p:spTgt spid="82"/>
                </p:tgtEl>
              </p:cMediaNode>
            </p:video>
            <p:video>
              <p:cMediaNode vol="80000">
                <p:cTn id="540" fill="hold" display="0">
                  <p:stCondLst>
                    <p:cond delay="indefinite"/>
                  </p:stCondLst>
                </p:cTn>
                <p:tgtEl>
                  <p:spTgt spid="81"/>
                </p:tgtEl>
              </p:cMediaNode>
            </p:video>
            <p:video>
              <p:cMediaNode vol="80000">
                <p:cTn id="541" fill="hold" display="0">
                  <p:stCondLst>
                    <p:cond delay="indefinite"/>
                  </p:stCondLst>
                </p:cTn>
                <p:tgtEl>
                  <p:spTgt spid="80"/>
                </p:tgtEl>
              </p:cMediaNode>
            </p:video>
            <p:video>
              <p:cMediaNode vol="80000">
                <p:cTn id="542" fill="hold" display="0">
                  <p:stCondLst>
                    <p:cond delay="indefinite"/>
                  </p:stCondLst>
                </p:cTn>
                <p:tgtEl>
                  <p:spTgt spid="76"/>
                </p:tgtEl>
              </p:cMediaNode>
            </p:video>
            <p:video>
              <p:cMediaNode vol="80000">
                <p:cTn id="543" fill="hold" display="0">
                  <p:stCondLst>
                    <p:cond delay="indefinite"/>
                  </p:stCondLst>
                </p:cTn>
                <p:tgtEl>
                  <p:spTgt spid="74"/>
                </p:tgtEl>
              </p:cMediaNode>
            </p:video>
            <p:video>
              <p:cMediaNode vol="80000">
                <p:cTn id="544" fill="hold" display="0">
                  <p:stCondLst>
                    <p:cond delay="indefinite"/>
                  </p:stCondLst>
                </p:cTn>
                <p:tgtEl>
                  <p:spTgt spid="73"/>
                </p:tgtEl>
              </p:cMediaNode>
            </p:video>
            <p:video>
              <p:cMediaNode vol="80000">
                <p:cTn id="545" fill="hold" display="0">
                  <p:stCondLst>
                    <p:cond delay="indefinite"/>
                  </p:stCondLst>
                </p:cTn>
                <p:tgtEl>
                  <p:spTgt spid="72"/>
                </p:tgtEl>
              </p:cMediaNode>
            </p:video>
            <p:video>
              <p:cMediaNode vol="80000">
                <p:cTn id="546" fill="hold" display="0">
                  <p:stCondLst>
                    <p:cond delay="indefinite"/>
                  </p:stCondLst>
                </p:cTn>
                <p:tgtEl>
                  <p:spTgt spid="71"/>
                </p:tgtEl>
              </p:cMediaNode>
            </p:video>
            <p:video>
              <p:cMediaNode vol="80000">
                <p:cTn id="547" fill="hold" display="0">
                  <p:stCondLst>
                    <p:cond delay="indefinite"/>
                  </p:stCondLst>
                </p:cTn>
                <p:tgtEl>
                  <p:spTgt spid="70"/>
                </p:tgtEl>
              </p:cMediaNode>
            </p:video>
          </p:childTnLst>
        </p:cTn>
      </p:par>
    </p:tnLst>
    <p:bldLst>
      <p:bldP spid="11" grpId="0" animBg="1"/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  <p:bldP spid="75" grpId="1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76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17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3733200" y="2523600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6" cstate="email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5200" y="2485500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1436828"/>
            <a:ext cx="576000" cy="57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812766"/>
            <a:ext cx="576000" cy="57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188704"/>
            <a:ext cx="576000" cy="57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1"/>
          <a:stretch>
            <a:fillRect/>
          </a:stretch>
        </p:blipFill>
        <p:spPr>
          <a:xfrm>
            <a:off x="1533600" y="2052000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1533600" y="2052000"/>
            <a:ext cx="1680000" cy="2016000"/>
          </a:xfrm>
          <a:prstGeom prst="rect">
            <a:avLst/>
          </a:prstGeom>
        </p:spPr>
      </p:pic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95200" y="4996800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5200" y="49968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5796000" y="2530800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3</a:t>
            </a:r>
            <a:endParaRPr lang="es-ES" sz="6000" b="1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7711200" y="2016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7711200" y="8324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7"/>
          <a:stretch>
            <a:fillRect/>
          </a:stretch>
        </p:blipFill>
        <p:spPr>
          <a:xfrm>
            <a:off x="7711200" y="14632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7711200" y="20940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7711200" y="27248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60"/>
          <a:stretch>
            <a:fillRect/>
          </a:stretch>
        </p:blipFill>
        <p:spPr>
          <a:xfrm>
            <a:off x="7711200" y="33556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61"/>
          <a:stretch>
            <a:fillRect/>
          </a:stretch>
        </p:blipFill>
        <p:spPr>
          <a:xfrm>
            <a:off x="7711200" y="39864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62"/>
          <a:stretch>
            <a:fillRect/>
          </a:stretch>
        </p:blipFill>
        <p:spPr>
          <a:xfrm>
            <a:off x="7711200" y="46172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7711200" y="52480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64"/>
          <a:stretch>
            <a:fillRect/>
          </a:stretch>
        </p:blipFill>
        <p:spPr>
          <a:xfrm>
            <a:off x="7711200" y="5878800"/>
            <a:ext cx="390000" cy="468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7070400" y="115200"/>
            <a:ext cx="2037600" cy="6372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5" name="690bde31-d03e-48b7-a295-54346cd28586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845" y="196471"/>
            <a:ext cx="720000" cy="720000"/>
          </a:xfrm>
          <a:prstGeom prst="rect">
            <a:avLst/>
          </a:prstGeom>
        </p:spPr>
      </p:pic>
      <p:grpSp>
        <p:nvGrpSpPr>
          <p:cNvPr id="46" name="69 Group"/>
          <p:cNvGrpSpPr/>
          <p:nvPr/>
        </p:nvGrpSpPr>
        <p:grpSpPr>
          <a:xfrm>
            <a:off x="2394000" y="106471"/>
            <a:ext cx="4356000" cy="1234297"/>
            <a:chOff x="2394000" y="-79936"/>
            <a:chExt cx="4356000" cy="1234297"/>
          </a:xfrm>
        </p:grpSpPr>
        <p:sp>
          <p:nvSpPr>
            <p:cNvPr id="58" name="57 CuadroTexto"/>
            <p:cNvSpPr txBox="1"/>
            <p:nvPr/>
          </p:nvSpPr>
          <p:spPr>
            <a:xfrm>
              <a:off x="2394000" y="692696"/>
              <a:ext cx="435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 smtClean="0"/>
                <a:t>¿CUÁNTOS   HAY?</a:t>
              </a:r>
              <a:endParaRPr lang="es-ES" sz="2400" b="1" dirty="0"/>
            </a:p>
          </p:txBody>
        </p:sp>
        <p:pic>
          <p:nvPicPr>
            <p:cNvPr id="68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080"/>
            <a:stretch/>
          </p:blipFill>
          <p:spPr bwMode="auto">
            <a:xfrm>
              <a:off x="3667788" y="-79936"/>
              <a:ext cx="44928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000"/>
            <a:stretch/>
          </p:blipFill>
          <p:spPr bwMode="auto">
            <a:xfrm>
              <a:off x="5026212" y="-79936"/>
              <a:ext cx="45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0" name="PN-ES DIEZ.wmv">
            <a:hlinkClick r:id="" action="ppaction://media"/>
          </p:cNvPr>
          <p:cNvPicPr>
            <a:picLocks noChangeAspect="1"/>
          </p:cNvPicPr>
          <p:nvPr>
            <a:vide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66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71" name="PN-ES NUEVE.wmv">
            <a:hlinkClick r:id="" action="ppaction://media"/>
          </p:cNvPr>
          <p:cNvPicPr>
            <a:picLocks noChangeAspect="1"/>
          </p:cNvPicPr>
          <p:nvPr>
            <a:vide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67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72" name="PN-ES OCHO.wmv">
            <a:hlinkClick r:id="" action="ppaction://media"/>
          </p:cNvPr>
          <p:cNvPicPr>
            <a:picLocks noChangeAspect="1"/>
          </p:cNvPicPr>
          <p:nvPr>
            <a:vide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68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73" name="PN-ES SIETE.wmv">
            <a:hlinkClick r:id="" action="ppaction://media"/>
          </p:cNvPr>
          <p:cNvPicPr>
            <a:picLocks noChangeAspect="1"/>
          </p:cNvPicPr>
          <p:nvPr>
            <a:vide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69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74" name="PN-ES SEIS.wmv">
            <a:hlinkClick r:id="" action="ppaction://media"/>
          </p:cNvPr>
          <p:cNvPicPr>
            <a:picLocks noChangeAspect="1"/>
          </p:cNvPicPr>
          <p:nvPr>
            <a:vide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70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76" name="PN-ES CINCO.wmv">
            <a:hlinkClick r:id="" action="ppaction://media"/>
          </p:cNvPr>
          <p:cNvPicPr>
            <a:picLocks noChangeAspect="1"/>
          </p:cNvPicPr>
          <p:nvPr>
            <a:vide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71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80" name="PN-ES CUATRO.wmv">
            <a:hlinkClick r:id="" action="ppaction://media"/>
          </p:cNvPr>
          <p:cNvPicPr>
            <a:picLocks noChangeAspect="1"/>
          </p:cNvPicPr>
          <p:nvPr>
            <a:vide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72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81" name="PN-ES TRES.wmv">
            <a:hlinkClick r:id="" action="ppaction://media"/>
          </p:cNvPr>
          <p:cNvPicPr>
            <a:picLocks noChangeAspect="1"/>
          </p:cNvPicPr>
          <p:nvPr>
            <a:vide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73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82" name="PN-ES DOS.wmv">
            <a:hlinkClick r:id="" action="ppaction://media"/>
          </p:cNvPr>
          <p:cNvPicPr>
            <a:picLocks noChangeAspect="1"/>
          </p:cNvPicPr>
          <p:nvPr>
            <a:vide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83" name="PN-ES UNO.wmv">
            <a:hlinkClick r:id="" action="ppaction://media"/>
          </p:cNvPr>
          <p:cNvPicPr>
            <a:picLocks noChangeAspect="1"/>
          </p:cNvPicPr>
          <p:nvPr>
            <a:vide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75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sp>
        <p:nvSpPr>
          <p:cNvPr id="75" name="Para tapar"/>
          <p:cNvSpPr/>
          <p:nvPr/>
        </p:nvSpPr>
        <p:spPr>
          <a:xfrm>
            <a:off x="4196875" y="1844824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48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66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66"/>
                            </p:stCondLst>
                            <p:childTnLst>
                              <p:par>
                                <p:cTn id="6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63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66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132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132"/>
                            </p:stCondLst>
                            <p:childTnLst>
                              <p:par>
                                <p:cTn id="8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629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66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132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698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698"/>
                            </p:stCondLst>
                            <p:childTnLst>
                              <p:par>
                                <p:cTn id="1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369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369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66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132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698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264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264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7761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66"/>
                            </p:stCondLst>
                            <p:childTnLst>
                              <p:par>
                                <p:cTn id="16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132"/>
                            </p:stCondLst>
                            <p:childTnLst>
                              <p:par>
                                <p:cTn id="1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698"/>
                            </p:stCondLst>
                            <p:childTnLst>
                              <p:par>
                                <p:cTn id="17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6264"/>
                            </p:stCondLst>
                            <p:childTnLst>
                              <p:par>
                                <p:cTn id="17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783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830"/>
                            </p:stCondLst>
                            <p:childTnLst>
                              <p:par>
                                <p:cTn id="18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9327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566"/>
                            </p:stCondLst>
                            <p:childTnLst>
                              <p:par>
                                <p:cTn id="2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132"/>
                            </p:stCondLst>
                            <p:childTnLst>
                              <p:par>
                                <p:cTn id="2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698"/>
                            </p:stCondLst>
                            <p:childTnLst>
                              <p:par>
                                <p:cTn id="2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264"/>
                            </p:stCondLst>
                            <p:childTnLst>
                              <p:par>
                                <p:cTn id="2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7830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9396"/>
                            </p:stCondLst>
                            <p:childTnLst>
                              <p:par>
                                <p:cTn id="2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9396"/>
                            </p:stCondLst>
                            <p:childTnLst>
                              <p:par>
                                <p:cTn id="2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9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893"/>
                            </p:stCondLst>
                            <p:childTnLst>
                              <p:par>
                                <p:cTn id="2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1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566"/>
                            </p:stCondLst>
                            <p:childTnLst>
                              <p:par>
                                <p:cTn id="2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6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3132"/>
                            </p:stCondLst>
                            <p:childTnLst>
                              <p:par>
                                <p:cTn id="2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1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698"/>
                            </p:stCondLst>
                            <p:childTnLst>
                              <p:par>
                                <p:cTn id="2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6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6264"/>
                            </p:stCondLst>
                            <p:childTnLst>
                              <p:par>
                                <p:cTn id="2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1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7830"/>
                            </p:stCondLst>
                            <p:childTnLst>
                              <p:par>
                                <p:cTn id="2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6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9396"/>
                            </p:stCondLst>
                            <p:childTnLst>
                              <p:par>
                                <p:cTn id="2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1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7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12459"/>
                            </p:stCondLst>
                            <p:childTnLst>
                              <p:par>
                                <p:cTn id="2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1566"/>
                            </p:stCondLst>
                            <p:childTnLst>
                              <p:par>
                                <p:cTn id="2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3132"/>
                            </p:stCondLst>
                            <p:childTnLst>
                              <p:par>
                                <p:cTn id="2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9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698"/>
                            </p:stCondLst>
                            <p:childTnLst>
                              <p:par>
                                <p:cTn id="3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6264"/>
                            </p:stCondLst>
                            <p:childTnLst>
                              <p:par>
                                <p:cTn id="3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783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9396"/>
                            </p:stCondLst>
                            <p:childTnLst>
                              <p:par>
                                <p:cTn id="3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962"/>
                            </p:stCondLst>
                            <p:childTnLst>
                              <p:par>
                                <p:cTn id="3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4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0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4025"/>
                            </p:stCondLst>
                            <p:childTnLst>
                              <p:par>
                                <p:cTn id="3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2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566"/>
                            </p:stCondLst>
                            <p:childTnLst>
                              <p:par>
                                <p:cTn id="3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7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3132"/>
                            </p:stCondLst>
                            <p:childTnLst>
                              <p:par>
                                <p:cTn id="3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0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4698"/>
                            </p:stCondLst>
                            <p:childTnLst>
                              <p:par>
                                <p:cTn id="3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7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6264"/>
                            </p:stCondLst>
                            <p:childTnLst>
                              <p:par>
                                <p:cTn id="3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2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7830"/>
                            </p:stCondLst>
                            <p:childTnLst>
                              <p:par>
                                <p:cTn id="3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7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9396"/>
                            </p:stCondLst>
                            <p:childTnLst>
                              <p:par>
                                <p:cTn id="3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2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0962"/>
                            </p:stCondLst>
                            <p:childTnLst>
                              <p:par>
                                <p:cTn id="3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7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2528"/>
                            </p:stCondLst>
                            <p:childTnLst>
                              <p:par>
                                <p:cTn id="3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2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8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5591"/>
                            </p:stCondLst>
                            <p:childTnLst>
                              <p:par>
                                <p:cTn id="3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0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566"/>
                            </p:stCondLst>
                            <p:childTnLst>
                              <p:par>
                                <p:cTn id="4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5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3132"/>
                            </p:stCondLst>
                            <p:childTnLst>
                              <p:par>
                                <p:cTn id="4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0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4698"/>
                            </p:stCondLst>
                            <p:childTnLst>
                              <p:par>
                                <p:cTn id="4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5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6264"/>
                            </p:stCondLst>
                            <p:childTnLst>
                              <p:par>
                                <p:cTn id="4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0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7830"/>
                            </p:stCondLst>
                            <p:childTnLst>
                              <p:par>
                                <p:cTn id="4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5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9396"/>
                            </p:stCondLst>
                            <p:childTnLst>
                              <p:par>
                                <p:cTn id="4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0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0962"/>
                            </p:stCondLst>
                            <p:childTnLst>
                              <p:par>
                                <p:cTn id="4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5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2528"/>
                            </p:stCondLst>
                            <p:childTnLst>
                              <p:par>
                                <p:cTn id="4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0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14094"/>
                            </p:stCondLst>
                            <p:childTnLst>
                              <p:par>
                                <p:cTn id="4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5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5660"/>
                            </p:stCondLst>
                            <p:childTnLst>
                              <p:par>
                                <p:cTn id="4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5660"/>
                            </p:stCondLst>
                            <p:childTnLst>
                              <p:par>
                                <p:cTn id="4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7157"/>
                            </p:stCondLst>
                            <p:childTnLst>
                              <p:par>
                                <p:cTn id="4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455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456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457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458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459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460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461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462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463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464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465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466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7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7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6" fill="hold">
                      <p:stCondLst>
                        <p:cond delay="0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8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4" fill="hold">
                      <p:stCondLst>
                        <p:cond delay="0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9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2" fill="hold">
                      <p:stCondLst>
                        <p:cond delay="0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9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9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0" fill="hold">
                      <p:stCondLst>
                        <p:cond delay="0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0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2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4" fill="hold">
                      <p:stCondLst>
                        <p:cond delay="0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3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2" fill="hold">
                      <p:stCondLst>
                        <p:cond delay="0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3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video>
              <p:cMediaNode vol="80000">
                <p:cTn id="539" fill="hold" display="0">
                  <p:stCondLst>
                    <p:cond delay="indefinite"/>
                  </p:stCondLst>
                </p:cTn>
                <p:tgtEl>
                  <p:spTgt spid="83"/>
                </p:tgtEl>
              </p:cMediaNode>
            </p:video>
            <p:video>
              <p:cMediaNode vol="80000">
                <p:cTn id="540" fill="hold" display="0">
                  <p:stCondLst>
                    <p:cond delay="indefinite"/>
                  </p:stCondLst>
                </p:cTn>
                <p:tgtEl>
                  <p:spTgt spid="82"/>
                </p:tgtEl>
              </p:cMediaNode>
            </p:video>
            <p:video>
              <p:cMediaNode vol="80000">
                <p:cTn id="541" fill="hold" display="0">
                  <p:stCondLst>
                    <p:cond delay="indefinite"/>
                  </p:stCondLst>
                </p:cTn>
                <p:tgtEl>
                  <p:spTgt spid="81"/>
                </p:tgtEl>
              </p:cMediaNode>
            </p:video>
            <p:video>
              <p:cMediaNode vol="80000">
                <p:cTn id="542" fill="hold" display="0">
                  <p:stCondLst>
                    <p:cond delay="indefinite"/>
                  </p:stCondLst>
                </p:cTn>
                <p:tgtEl>
                  <p:spTgt spid="80"/>
                </p:tgtEl>
              </p:cMediaNode>
            </p:video>
            <p:video>
              <p:cMediaNode vol="80000">
                <p:cTn id="543" fill="hold" display="0">
                  <p:stCondLst>
                    <p:cond delay="indefinite"/>
                  </p:stCondLst>
                </p:cTn>
                <p:tgtEl>
                  <p:spTgt spid="76"/>
                </p:tgtEl>
              </p:cMediaNode>
            </p:video>
            <p:video>
              <p:cMediaNode vol="80000">
                <p:cTn id="544" fill="hold" display="0">
                  <p:stCondLst>
                    <p:cond delay="indefinite"/>
                  </p:stCondLst>
                </p:cTn>
                <p:tgtEl>
                  <p:spTgt spid="74"/>
                </p:tgtEl>
              </p:cMediaNode>
            </p:video>
            <p:video>
              <p:cMediaNode vol="80000">
                <p:cTn id="545" fill="hold" display="0">
                  <p:stCondLst>
                    <p:cond delay="indefinite"/>
                  </p:stCondLst>
                </p:cTn>
                <p:tgtEl>
                  <p:spTgt spid="73"/>
                </p:tgtEl>
              </p:cMediaNode>
            </p:video>
            <p:video>
              <p:cMediaNode vol="80000">
                <p:cTn id="546" fill="hold" display="0">
                  <p:stCondLst>
                    <p:cond delay="indefinite"/>
                  </p:stCondLst>
                </p:cTn>
                <p:tgtEl>
                  <p:spTgt spid="72"/>
                </p:tgtEl>
              </p:cMediaNode>
            </p:video>
            <p:video>
              <p:cMediaNode vol="80000">
                <p:cTn id="547" fill="hold" display="0">
                  <p:stCondLst>
                    <p:cond delay="indefinite"/>
                  </p:stCondLst>
                </p:cTn>
                <p:tgtEl>
                  <p:spTgt spid="71"/>
                </p:tgtEl>
              </p:cMediaNode>
            </p:video>
            <p:video>
              <p:cMediaNode vol="80000">
                <p:cTn id="548" fill="hold" display="0">
                  <p:stCondLst>
                    <p:cond delay="indefinite"/>
                  </p:stCondLst>
                </p:cTn>
                <p:tgtEl>
                  <p:spTgt spid="70"/>
                </p:tgtEl>
              </p:cMediaNode>
            </p:video>
          </p:childTnLst>
        </p:cTn>
      </p:par>
    </p:tnLst>
    <p:bldLst>
      <p:bldP spid="11" grpId="0" animBg="1"/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  <p:bldP spid="75" grpId="1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12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715227" y="3414551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6" cstate="email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334" y="3381058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InSlideAnimateShapec1b2feda-f197-42d5-bccb-e334e2476590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000" y="4977256"/>
            <a:ext cx="756000" cy="756000"/>
          </a:xfrm>
          <a:prstGeom prst="rect">
            <a:avLst/>
          </a:prstGeom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000" y="4977256"/>
            <a:ext cx="756000" cy="75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000" y="4977256"/>
            <a:ext cx="756000" cy="75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977256"/>
            <a:ext cx="756000" cy="75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1"/>
          <a:stretch>
            <a:fillRect/>
          </a:stretch>
        </p:blipFill>
        <p:spPr>
          <a:xfrm>
            <a:off x="3574178" y="1165617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3574178" y="1165617"/>
            <a:ext cx="1680000" cy="2016000"/>
          </a:xfrm>
          <a:prstGeom prst="rect">
            <a:avLst/>
          </a:prstGeom>
        </p:spPr>
      </p:pic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08675" y="1631622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8675" y="16288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3960032" y="3393096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 smtClean="0">
                <a:solidFill>
                  <a:sysClr val="windowText" lastClr="000000"/>
                </a:solidFill>
              </a:rPr>
              <a:t>4</a:t>
            </a:r>
          </a:p>
        </p:txBody>
      </p:sp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25854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14709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7"/>
          <a:stretch>
            <a:fillRect/>
          </a:stretch>
        </p:blipFill>
        <p:spPr>
          <a:xfrm>
            <a:off x="203563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292418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381272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60"/>
          <a:stretch>
            <a:fillRect/>
          </a:stretch>
        </p:blipFill>
        <p:spPr>
          <a:xfrm>
            <a:off x="470127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61"/>
          <a:stretch>
            <a:fillRect/>
          </a:stretch>
        </p:blipFill>
        <p:spPr>
          <a:xfrm>
            <a:off x="558981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62"/>
          <a:stretch>
            <a:fillRect/>
          </a:stretch>
        </p:blipFill>
        <p:spPr>
          <a:xfrm>
            <a:off x="647836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736690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64"/>
          <a:stretch>
            <a:fillRect/>
          </a:stretch>
        </p:blipFill>
        <p:spPr>
          <a:xfrm>
            <a:off x="8255450" y="5697336"/>
            <a:ext cx="630000" cy="756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36000" y="4581128"/>
            <a:ext cx="9072000" cy="190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7" name="PN-ES DIEZ.wmv">
            <a:hlinkClick r:id="" action="ppaction://media"/>
          </p:cNvPr>
          <p:cNvPicPr>
            <a:picLocks noChangeAspect="1"/>
          </p:cNvPicPr>
          <p:nvPr>
            <a:vide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65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16" name="PN-ES NUEVE.wmv">
            <a:hlinkClick r:id="" action="ppaction://media"/>
          </p:cNvPr>
          <p:cNvPicPr>
            <a:picLocks noChangeAspect="1"/>
          </p:cNvPicPr>
          <p:nvPr>
            <a:vide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66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15" name="PN-ES OCHO.wmv">
            <a:hlinkClick r:id="" action="ppaction://media"/>
          </p:cNvPr>
          <p:cNvPicPr>
            <a:picLocks noChangeAspect="1"/>
          </p:cNvPicPr>
          <p:nvPr>
            <a:vide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67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14" name="PN-ES SIETE.wmv">
            <a:hlinkClick r:id="" action="ppaction://media"/>
          </p:cNvPr>
          <p:cNvPicPr>
            <a:picLocks noChangeAspect="1"/>
          </p:cNvPicPr>
          <p:nvPr>
            <a:vide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68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13" name="PN-ES SEIS.wmv">
            <a:hlinkClick r:id="" action="ppaction://media"/>
          </p:cNvPr>
          <p:cNvPicPr>
            <a:picLocks noChangeAspect="1"/>
          </p:cNvPicPr>
          <p:nvPr>
            <a:vide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69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10" name="PN-ES CINCO.wmv">
            <a:hlinkClick r:id="" action="ppaction://media"/>
          </p:cNvPr>
          <p:cNvPicPr>
            <a:picLocks noChangeAspect="1"/>
          </p:cNvPicPr>
          <p:nvPr>
            <a:vide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70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9" name="PN-ES CUATRO.wmv">
            <a:hlinkClick r:id="" action="ppaction://media"/>
          </p:cNvPr>
          <p:cNvPicPr>
            <a:picLocks noChangeAspect="1"/>
          </p:cNvPicPr>
          <p:nvPr>
            <a:vide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71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8" name="PN-ES TRES.wmv">
            <a:hlinkClick r:id="" action="ppaction://media"/>
          </p:cNvPr>
          <p:cNvPicPr>
            <a:picLocks noChangeAspect="1"/>
          </p:cNvPicPr>
          <p:nvPr>
            <a:vide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72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7" name="PN-ES DOS.wmv">
            <a:hlinkClick r:id="" action="ppaction://media"/>
          </p:cNvPr>
          <p:cNvPicPr>
            <a:picLocks noChangeAspect="1"/>
          </p:cNvPicPr>
          <p:nvPr>
            <a:vide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73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3" name="PN-ES UNO.wmv">
            <a:hlinkClick r:id="" action="ppaction://media"/>
          </p:cNvPr>
          <p:cNvPicPr>
            <a:picLocks noChangeAspect="1"/>
          </p:cNvPicPr>
          <p:nvPr>
            <a:vide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sp>
        <p:nvSpPr>
          <p:cNvPr id="75" name="Para tapar"/>
          <p:cNvSpPr/>
          <p:nvPr/>
        </p:nvSpPr>
        <p:spPr>
          <a:xfrm>
            <a:off x="1115616" y="2636912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2" name="90d870b9-b799-4390-a676-af0f1bf62ed3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845" y="10064"/>
            <a:ext cx="720000" cy="720000"/>
          </a:xfrm>
          <a:prstGeom prst="rect">
            <a:avLst/>
          </a:prstGeom>
        </p:spPr>
      </p:pic>
      <p:grpSp>
        <p:nvGrpSpPr>
          <p:cNvPr id="70" name="69 Grupo"/>
          <p:cNvGrpSpPr/>
          <p:nvPr/>
        </p:nvGrpSpPr>
        <p:grpSpPr>
          <a:xfrm>
            <a:off x="2394000" y="-79936"/>
            <a:ext cx="4356000" cy="1234297"/>
            <a:chOff x="2394000" y="-79936"/>
            <a:chExt cx="4356000" cy="1234297"/>
          </a:xfrm>
        </p:grpSpPr>
        <p:sp>
          <p:nvSpPr>
            <p:cNvPr id="71" name="70 CuadroTexto"/>
            <p:cNvSpPr txBox="1"/>
            <p:nvPr/>
          </p:nvSpPr>
          <p:spPr>
            <a:xfrm>
              <a:off x="2394000" y="692696"/>
              <a:ext cx="435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 smtClean="0"/>
                <a:t>¿CUÁNTOS   HAY?</a:t>
              </a:r>
              <a:endParaRPr lang="es-ES" sz="2400" b="1" dirty="0"/>
            </a:p>
          </p:txBody>
        </p:sp>
        <p:pic>
          <p:nvPicPr>
            <p:cNvPr id="72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7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080"/>
            <a:stretch/>
          </p:blipFill>
          <p:spPr bwMode="auto">
            <a:xfrm>
              <a:off x="3667788" y="-79936"/>
              <a:ext cx="44928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7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000"/>
            <a:stretch/>
          </p:blipFill>
          <p:spPr bwMode="auto">
            <a:xfrm>
              <a:off x="5026212" y="-79936"/>
              <a:ext cx="45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0849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66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66"/>
                            </p:stCondLst>
                            <p:childTnLst>
                              <p:par>
                                <p:cTn id="5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63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66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32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132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629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66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32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698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698"/>
                            </p:stCondLst>
                            <p:childTnLst>
                              <p:par>
                                <p:cTn id="10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195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66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132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698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264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264"/>
                            </p:stCondLst>
                            <p:childTnLst>
                              <p:par>
                                <p:cTn id="1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935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7935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66"/>
                            </p:stCondLst>
                            <p:childTnLst>
                              <p:par>
                                <p:cTn id="16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132"/>
                            </p:stCondLst>
                            <p:childTnLst>
                              <p:par>
                                <p:cTn id="16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698"/>
                            </p:stCondLst>
                            <p:childTnLst>
                              <p:par>
                                <p:cTn id="17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6264"/>
                            </p:stCondLst>
                            <p:childTnLst>
                              <p:par>
                                <p:cTn id="17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7830"/>
                            </p:stCondLst>
                            <p:childTnLst>
                              <p:par>
                                <p:cTn id="1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7830"/>
                            </p:stCondLst>
                            <p:childTnLst>
                              <p:par>
                                <p:cTn id="18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9327"/>
                            </p:stCondLst>
                            <p:childTnLst>
                              <p:par>
                                <p:cTn id="1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566"/>
                            </p:stCondLst>
                            <p:childTnLst>
                              <p:par>
                                <p:cTn id="1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132"/>
                            </p:stCondLst>
                            <p:childTnLst>
                              <p:par>
                                <p:cTn id="2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698"/>
                            </p:stCondLst>
                            <p:childTnLst>
                              <p:par>
                                <p:cTn id="2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1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264"/>
                            </p:stCondLst>
                            <p:childTnLst>
                              <p:par>
                                <p:cTn id="2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6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830"/>
                            </p:stCondLst>
                            <p:childTnLst>
                              <p:par>
                                <p:cTn id="2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1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9396"/>
                            </p:stCondLst>
                            <p:childTnLst>
                              <p:par>
                                <p:cTn id="2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9396"/>
                            </p:stCondLst>
                            <p:childTnLst>
                              <p:par>
                                <p:cTn id="2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7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893"/>
                            </p:stCondLst>
                            <p:childTnLst>
                              <p:par>
                                <p:cTn id="2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566"/>
                            </p:stCondLst>
                            <p:childTnLst>
                              <p:par>
                                <p:cTn id="2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3132"/>
                            </p:stCondLst>
                            <p:childTnLst>
                              <p:par>
                                <p:cTn id="2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9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4698"/>
                            </p:stCondLst>
                            <p:childTnLst>
                              <p:par>
                                <p:cTn id="2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6264"/>
                            </p:stCondLst>
                            <p:childTnLst>
                              <p:par>
                                <p:cTn id="2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7830"/>
                            </p:stCondLst>
                            <p:childTnLst>
                              <p:par>
                                <p:cTn id="2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9396"/>
                            </p:stCondLst>
                            <p:childTnLst>
                              <p:par>
                                <p:cTn id="2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2459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566"/>
                            </p:stCondLst>
                            <p:childTnLst>
                              <p:par>
                                <p:cTn id="2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3132"/>
                            </p:stCondLst>
                            <p:childTnLst>
                              <p:par>
                                <p:cTn id="2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698"/>
                            </p:stCondLst>
                            <p:childTnLst>
                              <p:par>
                                <p:cTn id="2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2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6264"/>
                            </p:stCondLst>
                            <p:childTnLst>
                              <p:par>
                                <p:cTn id="3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7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7830"/>
                            </p:stCondLst>
                            <p:childTnLst>
                              <p:par>
                                <p:cTn id="3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2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396"/>
                            </p:stCondLst>
                            <p:childTnLst>
                              <p:par>
                                <p:cTn id="3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7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962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2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8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4025"/>
                            </p:stCondLst>
                            <p:childTnLst>
                              <p:par>
                                <p:cTn id="3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0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566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5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132"/>
                            </p:stCondLst>
                            <p:childTnLst>
                              <p:par>
                                <p:cTn id="3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4698"/>
                            </p:stCondLst>
                            <p:childTnLst>
                              <p:par>
                                <p:cTn id="3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5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6264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0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7830"/>
                            </p:stCondLst>
                            <p:childTnLst>
                              <p:par>
                                <p:cTn id="3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5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9396"/>
                            </p:stCondLst>
                            <p:childTnLst>
                              <p:par>
                                <p:cTn id="3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0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0962"/>
                            </p:stCondLst>
                            <p:childTnLst>
                              <p:par>
                                <p:cTn id="3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5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2528"/>
                            </p:stCondLst>
                            <p:childTnLst>
                              <p:par>
                                <p:cTn id="3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0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5591"/>
                            </p:stCondLst>
                            <p:childTnLst>
                              <p:par>
                                <p:cTn id="3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566"/>
                            </p:stCondLst>
                            <p:childTnLst>
                              <p:par>
                                <p:cTn id="4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3132"/>
                            </p:stCondLst>
                            <p:childTnLst>
                              <p:par>
                                <p:cTn id="4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4698"/>
                            </p:stCondLst>
                            <p:childTnLst>
                              <p:par>
                                <p:cTn id="4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6264"/>
                            </p:stCondLst>
                            <p:childTnLst>
                              <p:par>
                                <p:cTn id="4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7830"/>
                            </p:stCondLst>
                            <p:childTnLst>
                              <p:par>
                                <p:cTn id="4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9396"/>
                            </p:stCondLst>
                            <p:childTnLst>
                              <p:par>
                                <p:cTn id="4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8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0962"/>
                            </p:stCondLst>
                            <p:childTnLst>
                              <p:par>
                                <p:cTn id="4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3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2528"/>
                            </p:stCondLst>
                            <p:childTnLst>
                              <p:par>
                                <p:cTn id="4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8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4094"/>
                            </p:stCondLst>
                            <p:childTnLst>
                              <p:par>
                                <p:cTn id="4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3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5660"/>
                            </p:stCondLst>
                            <p:childTnLst>
                              <p:par>
                                <p:cTn id="4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5660"/>
                            </p:stCondLst>
                            <p:childTnLst>
                              <p:par>
                                <p:cTn id="4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9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7157"/>
                            </p:stCondLst>
                            <p:childTnLst>
                              <p:par>
                                <p:cTn id="4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453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454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455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456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457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458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459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460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461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462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463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464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  <p:video>
              <p:cMediaNode vol="80000">
                <p:cTn id="46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video>
              <p:cMediaNode vol="80000">
                <p:cTn id="466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video>
              <p:cMediaNode vol="80000">
                <p:cTn id="46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video>
              <p:cMediaNode vol="80000">
                <p:cTn id="468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video>
              <p:cMediaNode vol="80000">
                <p:cTn id="469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video>
              <p:cMediaNode vol="80000">
                <p:cTn id="470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video>
              <p:cMediaNode vol="80000">
                <p:cTn id="471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video>
              <p:cMediaNode vol="80000">
                <p:cTn id="472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video>
              <p:cMediaNode vol="80000">
                <p:cTn id="473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video>
              <p:cMediaNode vol="80000">
                <p:cTn id="474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seq concurrent="1" nextAc="seek">
              <p:cTn id="47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6" fill="hold">
                      <p:stCondLst>
                        <p:cond delay="0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8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4" fill="hold">
                      <p:stCondLst>
                        <p:cond delay="0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2" fill="hold">
                      <p:stCondLst>
                        <p:cond delay="0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9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0" fill="hold">
                      <p:stCondLst>
                        <p:cond delay="0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0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4" fill="hold">
                      <p:stCondLst>
                        <p:cond delay="0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2" fill="hold">
                      <p:stCondLst>
                        <p:cond delay="0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3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0" fill="hold">
                      <p:stCondLst>
                        <p:cond delay="0"/>
                      </p:stCondLst>
                      <p:childTnLst>
                        <p:par>
                          <p:cTn id="541" fill="hold">
                            <p:stCondLst>
                              <p:cond delay="0"/>
                            </p:stCondLst>
                            <p:childTnLst>
                              <p:par>
                                <p:cTn id="5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4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86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2538000" y="3376800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000" y="3344400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InSlideAnimateShapef43ab99a-482f-4c9f-a628-ae8095ff5476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7" name="InSlideAnimateShaped0b786f1-fb5a-444c-9d27-5195b9b727a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6" name="InSlideAnimateShape49d68874-f320-42b5-a477-afb327fcbab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5" name="InSlideAnimateShape1b637644-31df-43db-9351-0d7a1855435f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4" name="InSlideAnimateShapeec9d0cd0-f291-4ffe-b513-6d2517ca4a6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3" name="InSlideAnimateShapeb18e562d-df0f-49c7-8fa7-ac70034316e1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2" name="InSlideAnimateShapec1b2feda-f197-42d5-bccb-e334e247659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Para tapar"/>
          <p:cNvSpPr/>
          <p:nvPr/>
        </p:nvSpPr>
        <p:spPr>
          <a:xfrm>
            <a:off x="3067200" y="2808000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356400" y="2660400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356400" y="2660400"/>
            <a:ext cx="1680000" cy="2016000"/>
          </a:xfrm>
          <a:prstGeom prst="rect">
            <a:avLst/>
          </a:prstGeom>
        </p:spPr>
      </p:pic>
      <p:sp>
        <p:nvSpPr>
          <p:cNvPr id="79" name="Para tapar 2"/>
          <p:cNvSpPr/>
          <p:nvPr/>
        </p:nvSpPr>
        <p:spPr>
          <a:xfrm>
            <a:off x="172800" y="2476800"/>
            <a:ext cx="2078181" cy="23942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40800" y="5094000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0800" y="50940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6789600" y="154800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8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51200"/>
            <a:ext cx="762002" cy="762002"/>
          </a:xfrm>
          <a:prstGeom prst="rect">
            <a:avLst/>
          </a:prstGeom>
        </p:spPr>
      </p:pic>
      <p:sp>
        <p:nvSpPr>
          <p:cNvPr id="52" name="51 Elipse"/>
          <p:cNvSpPr/>
          <p:nvPr/>
        </p:nvSpPr>
        <p:spPr>
          <a:xfrm>
            <a:off x="1213200" y="79200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8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9200" y="54000"/>
            <a:ext cx="954692" cy="954692"/>
          </a:xfrm>
          <a:prstGeom prst="rect">
            <a:avLst/>
          </a:prstGeom>
        </p:spPr>
      </p:pic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50760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66348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81900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50760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66348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81900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48060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59508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70992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5"/>
          <a:stretch>
            <a:fillRect/>
          </a:stretch>
        </p:blipFill>
        <p:spPr>
          <a:xfrm>
            <a:off x="8244000" y="5697336"/>
            <a:ext cx="630000" cy="756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4662000" y="1173600"/>
            <a:ext cx="4370400" cy="5317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932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09827 -0.12477 0.10851 -0.12778 0.20677 -0.25185 " pathEditMode="relative" rAng="0" ptsTypes="ff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0" y="-1259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17969 -0.12986 0.19288 -0.12268 0.375 -0.25208 " pathEditMode="relative" rAng="0" ptsTypes="ff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-1261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26754 -0.12986 0.27465 -0.12268 0.54219 -0.25208 " pathEditMode="relative" rAng="0" ptsTypes="ff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01" y="-1261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10226 0.00671 0.10469 0.00463 0.20677 0.01111 " pathEditMode="relative" rAng="0" ptsTypes="ff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0" y="55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18872 0.00671 0.18594 0.00394 0.37483 0.01042 " pathEditMode="relative" rAng="0" ptsTypes="ff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3" y="509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26754 0.00671 0.27552 0.00417 0.54306 0.01065 " pathEditMode="relative" rAng="0" ptsTypes="ff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53" y="53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09028 0.13796 0.09132 0.13588 0.18177 0.27361 " pathEditMode="relative" rAng="0" ptsTypes="ff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0" y="1368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14931 0.13264 0.15469 0.1412 0.30417 0.27384 " pathEditMode="relative" rAng="0" ptsTypes="ff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13681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21233 0.13264 0.21302 0.14051 0.42552 0.27315 " pathEditMode="relative" rAng="0" ptsTypes="ff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67" y="13657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27136 0.13796 0.27587 0.13519 0.5474 0.27292 " pathEditMode="relative" rAng="0" ptsTypes="ff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61" y="13634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66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66"/>
                            </p:stCondLst>
                            <p:childTnLst>
                              <p:par>
                                <p:cTn id="1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63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66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132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132"/>
                            </p:stCondLst>
                            <p:childTnLst>
                              <p:par>
                                <p:cTn id="1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629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66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132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698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698"/>
                            </p:stCondLst>
                            <p:childTnLst>
                              <p:par>
                                <p:cTn id="1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6195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66"/>
                            </p:stCondLst>
                            <p:childTnLst>
                              <p:par>
                                <p:cTn id="1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132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698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9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264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264"/>
                            </p:stCondLst>
                            <p:childTnLst>
                              <p:par>
                                <p:cTn id="2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761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66"/>
                            </p:stCondLst>
                            <p:childTnLst>
                              <p:par>
                                <p:cTn id="2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132"/>
                            </p:stCondLst>
                            <p:childTnLst>
                              <p:par>
                                <p:cTn id="2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698"/>
                            </p:stCondLst>
                            <p:childTnLst>
                              <p:par>
                                <p:cTn id="2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264"/>
                            </p:stCondLst>
                            <p:childTnLst>
                              <p:par>
                                <p:cTn id="2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83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830"/>
                            </p:stCondLst>
                            <p:childTnLst>
                              <p:par>
                                <p:cTn id="2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3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9327"/>
                            </p:stCondLst>
                            <p:childTnLst>
                              <p:par>
                                <p:cTn id="2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566"/>
                            </p:stCondLst>
                            <p:childTnLst>
                              <p:par>
                                <p:cTn id="2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132"/>
                            </p:stCondLst>
                            <p:childTnLst>
                              <p:par>
                                <p:cTn id="2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698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6264"/>
                            </p:stCondLst>
                            <p:childTnLst>
                              <p:par>
                                <p:cTn id="2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7830"/>
                            </p:stCondLst>
                            <p:childTnLst>
                              <p:par>
                                <p:cTn id="2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0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396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396"/>
                            </p:stCondLst>
                            <p:childTnLst>
                              <p:par>
                                <p:cTn id="29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0893"/>
                            </p:stCondLst>
                            <p:childTnLst>
                              <p:par>
                                <p:cTn id="2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566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132"/>
                            </p:stCondLst>
                            <p:childTnLst>
                              <p:par>
                                <p:cTn id="3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4698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6264"/>
                            </p:stCondLst>
                            <p:childTnLst>
                              <p:par>
                                <p:cTn id="3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7830"/>
                            </p:stCondLst>
                            <p:childTnLst>
                              <p:par>
                                <p:cTn id="3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9396"/>
                            </p:stCondLst>
                            <p:childTnLst>
                              <p:par>
                                <p:cTn id="3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8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2459"/>
                            </p:stCondLst>
                            <p:childTnLst>
                              <p:par>
                                <p:cTn id="3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566"/>
                            </p:stCondLst>
                            <p:childTnLst>
                              <p:par>
                                <p:cTn id="3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3132"/>
                            </p:stCondLst>
                            <p:childTnLst>
                              <p:par>
                                <p:cTn id="3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4698"/>
                            </p:stCondLst>
                            <p:childTnLst>
                              <p:par>
                                <p:cTn id="3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1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6264"/>
                            </p:stCondLst>
                            <p:childTnLst>
                              <p:par>
                                <p:cTn id="3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6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7830"/>
                            </p:stCondLst>
                            <p:childTnLst>
                              <p:par>
                                <p:cTn id="3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1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9396"/>
                            </p:stCondLst>
                            <p:childTnLst>
                              <p:par>
                                <p:cTn id="3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6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962"/>
                            </p:stCondLst>
                            <p:childTnLst>
                              <p:par>
                                <p:cTn id="3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1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7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4199"/>
                            </p:stCondLst>
                            <p:childTnLst>
                              <p:par>
                                <p:cTn id="3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566"/>
                            </p:stCondLst>
                            <p:childTnLst>
                              <p:par>
                                <p:cTn id="4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3132"/>
                            </p:stCondLst>
                            <p:childTnLst>
                              <p:par>
                                <p:cTn id="4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698"/>
                            </p:stCondLst>
                            <p:childTnLst>
                              <p:par>
                                <p:cTn id="4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6264"/>
                            </p:stCondLst>
                            <p:childTnLst>
                              <p:par>
                                <p:cTn id="4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830"/>
                            </p:stCondLst>
                            <p:childTnLst>
                              <p:par>
                                <p:cTn id="4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9396"/>
                            </p:stCondLst>
                            <p:childTnLst>
                              <p:par>
                                <p:cTn id="4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0962"/>
                            </p:stCondLst>
                            <p:childTnLst>
                              <p:par>
                                <p:cTn id="4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4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2528"/>
                            </p:stCondLst>
                            <p:childTnLst>
                              <p:par>
                                <p:cTn id="4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9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5591"/>
                            </p:stCondLst>
                            <p:childTnLst>
                              <p:par>
                                <p:cTn id="4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5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0" fill="hold">
                      <p:stCondLst>
                        <p:cond delay="0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566"/>
                            </p:stCondLst>
                            <p:childTnLst>
                              <p:par>
                                <p:cTn id="4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3132"/>
                            </p:stCondLst>
                            <p:childTnLst>
                              <p:par>
                                <p:cTn id="4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4698"/>
                            </p:stCondLst>
                            <p:childTnLst>
                              <p:par>
                                <p:cTn id="4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2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6264"/>
                            </p:stCondLst>
                            <p:childTnLst>
                              <p:par>
                                <p:cTn id="4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7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7830"/>
                            </p:stCondLst>
                            <p:childTnLst>
                              <p:par>
                                <p:cTn id="4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2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9396"/>
                            </p:stCondLst>
                            <p:childTnLst>
                              <p:par>
                                <p:cTn id="4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7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0962"/>
                            </p:stCondLst>
                            <p:childTnLst>
                              <p:par>
                                <p:cTn id="4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2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2528"/>
                            </p:stCondLst>
                            <p:childTnLst>
                              <p:par>
                                <p:cTn id="5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7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4094"/>
                            </p:stCondLst>
                            <p:childTnLst>
                              <p:par>
                                <p:cTn id="5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2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8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7157"/>
                            </p:stCondLst>
                            <p:childTnLst>
                              <p:par>
                                <p:cTn id="5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522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523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524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525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526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527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528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529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530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531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532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533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</p:childTnLst>
        </p:cTn>
      </p:par>
    </p:tnLst>
    <p:bldLst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  <p:bldP spid="75" grpId="10" animBg="1"/>
      <p:bldP spid="7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0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715227" y="3414551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6" cstate="email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334" y="3381058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InSlideAnimateShapeec9d0cd0-f291-4ffe-b513-6d2517ca4a6b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0" y="4977256"/>
            <a:ext cx="756000" cy="756000"/>
          </a:xfrm>
          <a:prstGeom prst="rect">
            <a:avLst/>
          </a:prstGeom>
        </p:spPr>
      </p:pic>
      <p:pic>
        <p:nvPicPr>
          <p:cNvPr id="23" name="InSlideAnimateShapeb18e562d-df0f-49c7-8fa7-ac70034316e1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4000" y="4977256"/>
            <a:ext cx="756000" cy="756000"/>
          </a:xfrm>
          <a:prstGeom prst="rect">
            <a:avLst/>
          </a:prstGeom>
        </p:spPr>
      </p:pic>
      <p:pic>
        <p:nvPicPr>
          <p:cNvPr id="22" name="InSlideAnimateShapec1b2feda-f197-42d5-bccb-e334e2476590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000" y="4977256"/>
            <a:ext cx="756000" cy="756000"/>
          </a:xfrm>
          <a:prstGeom prst="rect">
            <a:avLst/>
          </a:prstGeom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000" y="4977256"/>
            <a:ext cx="756000" cy="75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000" y="4977256"/>
            <a:ext cx="756000" cy="75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977256"/>
            <a:ext cx="756000" cy="75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1"/>
          <a:stretch>
            <a:fillRect/>
          </a:stretch>
        </p:blipFill>
        <p:spPr>
          <a:xfrm>
            <a:off x="3574178" y="1165617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3574178" y="1165617"/>
            <a:ext cx="1680000" cy="2016000"/>
          </a:xfrm>
          <a:prstGeom prst="rect">
            <a:avLst/>
          </a:prstGeom>
        </p:spPr>
      </p:pic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08675" y="1631622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8675" y="16288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3960032" y="3393096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 smtClean="0">
                <a:solidFill>
                  <a:sysClr val="windowText" lastClr="000000"/>
                </a:solidFill>
              </a:rPr>
              <a:t>6</a:t>
            </a:r>
          </a:p>
        </p:txBody>
      </p:sp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25854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14709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7"/>
          <a:stretch>
            <a:fillRect/>
          </a:stretch>
        </p:blipFill>
        <p:spPr>
          <a:xfrm>
            <a:off x="203563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292418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381272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60"/>
          <a:stretch>
            <a:fillRect/>
          </a:stretch>
        </p:blipFill>
        <p:spPr>
          <a:xfrm>
            <a:off x="470127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61"/>
          <a:stretch>
            <a:fillRect/>
          </a:stretch>
        </p:blipFill>
        <p:spPr>
          <a:xfrm>
            <a:off x="558981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62"/>
          <a:stretch>
            <a:fillRect/>
          </a:stretch>
        </p:blipFill>
        <p:spPr>
          <a:xfrm>
            <a:off x="647836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736690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64"/>
          <a:stretch>
            <a:fillRect/>
          </a:stretch>
        </p:blipFill>
        <p:spPr>
          <a:xfrm>
            <a:off x="8255450" y="5697336"/>
            <a:ext cx="630000" cy="756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36000" y="4581128"/>
            <a:ext cx="9072000" cy="190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7" name="PN-ES DIEZ.wmv">
            <a:hlinkClick r:id="" action="ppaction://media"/>
          </p:cNvPr>
          <p:cNvPicPr>
            <a:picLocks noChangeAspect="1"/>
          </p:cNvPicPr>
          <p:nvPr>
            <a:vide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65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16" name="PN-ES NUEVE.wmv">
            <a:hlinkClick r:id="" action="ppaction://media"/>
          </p:cNvPr>
          <p:cNvPicPr>
            <a:picLocks noChangeAspect="1"/>
          </p:cNvPicPr>
          <p:nvPr>
            <a:vide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66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15" name="PN-ES OCHO.wmv">
            <a:hlinkClick r:id="" action="ppaction://media"/>
          </p:cNvPr>
          <p:cNvPicPr>
            <a:picLocks noChangeAspect="1"/>
          </p:cNvPicPr>
          <p:nvPr>
            <a:vide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67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14" name="PN-ES SIETE.wmv">
            <a:hlinkClick r:id="" action="ppaction://media"/>
          </p:cNvPr>
          <p:cNvPicPr>
            <a:picLocks noChangeAspect="1"/>
          </p:cNvPicPr>
          <p:nvPr>
            <a:vide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68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13" name="PN-ES SEIS.wmv">
            <a:hlinkClick r:id="" action="ppaction://media"/>
          </p:cNvPr>
          <p:cNvPicPr>
            <a:picLocks noChangeAspect="1"/>
          </p:cNvPicPr>
          <p:nvPr>
            <a:vide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69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10" name="PN-ES CINCO.wmv">
            <a:hlinkClick r:id="" action="ppaction://media"/>
          </p:cNvPr>
          <p:cNvPicPr>
            <a:picLocks noChangeAspect="1"/>
          </p:cNvPicPr>
          <p:nvPr>
            <a:vide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70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9" name="PN-ES CUATRO.wmv">
            <a:hlinkClick r:id="" action="ppaction://media"/>
          </p:cNvPr>
          <p:cNvPicPr>
            <a:picLocks noChangeAspect="1"/>
          </p:cNvPicPr>
          <p:nvPr>
            <a:vide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71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8" name="PN-ES TRES.wmv">
            <a:hlinkClick r:id="" action="ppaction://media"/>
          </p:cNvPr>
          <p:cNvPicPr>
            <a:picLocks noChangeAspect="1"/>
          </p:cNvPicPr>
          <p:nvPr>
            <a:vide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72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7" name="PN-ES DOS.wmv">
            <a:hlinkClick r:id="" action="ppaction://media"/>
          </p:cNvPr>
          <p:cNvPicPr>
            <a:picLocks noChangeAspect="1"/>
          </p:cNvPicPr>
          <p:nvPr>
            <a:vide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73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3" name="PN-ES UNO.wmv">
            <a:hlinkClick r:id="" action="ppaction://media"/>
          </p:cNvPr>
          <p:cNvPicPr>
            <a:picLocks noChangeAspect="1"/>
          </p:cNvPicPr>
          <p:nvPr>
            <a:vide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sp>
        <p:nvSpPr>
          <p:cNvPr id="75" name="Para tapar"/>
          <p:cNvSpPr/>
          <p:nvPr/>
        </p:nvSpPr>
        <p:spPr>
          <a:xfrm>
            <a:off x="1115616" y="2636912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2" name="2af1755e-9ce7-467a-b835-143126a6b59c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845" y="10064"/>
            <a:ext cx="720000" cy="720000"/>
          </a:xfrm>
          <a:prstGeom prst="rect">
            <a:avLst/>
          </a:prstGeom>
        </p:spPr>
      </p:pic>
      <p:grpSp>
        <p:nvGrpSpPr>
          <p:cNvPr id="70" name="69 Grupo"/>
          <p:cNvGrpSpPr/>
          <p:nvPr/>
        </p:nvGrpSpPr>
        <p:grpSpPr>
          <a:xfrm>
            <a:off x="2394000" y="-79936"/>
            <a:ext cx="4356000" cy="1234297"/>
            <a:chOff x="2394000" y="-79936"/>
            <a:chExt cx="4356000" cy="1234297"/>
          </a:xfrm>
        </p:grpSpPr>
        <p:sp>
          <p:nvSpPr>
            <p:cNvPr id="71" name="70 CuadroTexto"/>
            <p:cNvSpPr txBox="1"/>
            <p:nvPr/>
          </p:nvSpPr>
          <p:spPr>
            <a:xfrm>
              <a:off x="2394000" y="692696"/>
              <a:ext cx="435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 smtClean="0"/>
                <a:t>¿CUÁNTOS   HAY?</a:t>
              </a:r>
              <a:endParaRPr lang="es-ES" sz="2400" b="1" dirty="0"/>
            </a:p>
          </p:txBody>
        </p:sp>
        <p:pic>
          <p:nvPicPr>
            <p:cNvPr id="72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7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080"/>
            <a:stretch/>
          </p:blipFill>
          <p:spPr bwMode="auto">
            <a:xfrm>
              <a:off x="3667788" y="-79936"/>
              <a:ext cx="44928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7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000"/>
            <a:stretch/>
          </p:blipFill>
          <p:spPr bwMode="auto">
            <a:xfrm>
              <a:off x="5026212" y="-79936"/>
              <a:ext cx="45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120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66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66"/>
                            </p:stCondLst>
                            <p:childTnLst>
                              <p:par>
                                <p:cTn id="5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63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66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32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132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629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66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32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698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698"/>
                            </p:stCondLst>
                            <p:childTnLst>
                              <p:par>
                                <p:cTn id="10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195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66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132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698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264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264"/>
                            </p:stCondLst>
                            <p:childTnLst>
                              <p:par>
                                <p:cTn id="1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761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66"/>
                            </p:stCondLst>
                            <p:childTnLst>
                              <p:par>
                                <p:cTn id="1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132"/>
                            </p:stCondLst>
                            <p:childTnLst>
                              <p:par>
                                <p:cTn id="16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3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698"/>
                            </p:stCondLst>
                            <p:childTnLst>
                              <p:par>
                                <p:cTn id="1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264"/>
                            </p:stCondLst>
                            <p:childTnLst>
                              <p:par>
                                <p:cTn id="17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3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7830"/>
                            </p:stCondLst>
                            <p:childTnLst>
                              <p:par>
                                <p:cTn id="1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7830"/>
                            </p:stCondLst>
                            <p:childTnLst>
                              <p:par>
                                <p:cTn id="18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9327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566"/>
                            </p:stCondLst>
                            <p:childTnLst>
                              <p:par>
                                <p:cTn id="1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132"/>
                            </p:stCondLst>
                            <p:childTnLst>
                              <p:par>
                                <p:cTn id="2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3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698"/>
                            </p:stCondLst>
                            <p:childTnLst>
                              <p:par>
                                <p:cTn id="2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8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264"/>
                            </p:stCondLst>
                            <p:childTnLst>
                              <p:par>
                                <p:cTn id="2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830"/>
                            </p:stCondLst>
                            <p:childTnLst>
                              <p:par>
                                <p:cTn id="2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8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9396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9396"/>
                            </p:stCondLst>
                            <p:childTnLst>
                              <p:par>
                                <p:cTn id="2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4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1067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1067"/>
                            </p:stCondLst>
                            <p:childTnLst>
                              <p:par>
                                <p:cTn id="2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566"/>
                            </p:stCondLst>
                            <p:childTnLst>
                              <p:par>
                                <p:cTn id="2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3132"/>
                            </p:stCondLst>
                            <p:childTnLst>
                              <p:par>
                                <p:cTn id="2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9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4698"/>
                            </p:stCondLst>
                            <p:childTnLst>
                              <p:par>
                                <p:cTn id="2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6264"/>
                            </p:stCondLst>
                            <p:childTnLst>
                              <p:par>
                                <p:cTn id="2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7830"/>
                            </p:stCondLst>
                            <p:childTnLst>
                              <p:par>
                                <p:cTn id="2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9396"/>
                            </p:stCondLst>
                            <p:childTnLst>
                              <p:par>
                                <p:cTn id="2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2459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566"/>
                            </p:stCondLst>
                            <p:childTnLst>
                              <p:par>
                                <p:cTn id="2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3132"/>
                            </p:stCondLst>
                            <p:childTnLst>
                              <p:par>
                                <p:cTn id="2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698"/>
                            </p:stCondLst>
                            <p:childTnLst>
                              <p:par>
                                <p:cTn id="2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2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6264"/>
                            </p:stCondLst>
                            <p:childTnLst>
                              <p:par>
                                <p:cTn id="3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7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7830"/>
                            </p:stCondLst>
                            <p:childTnLst>
                              <p:par>
                                <p:cTn id="3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2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396"/>
                            </p:stCondLst>
                            <p:childTnLst>
                              <p:par>
                                <p:cTn id="3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7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962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2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8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4025"/>
                            </p:stCondLst>
                            <p:childTnLst>
                              <p:par>
                                <p:cTn id="3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0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566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5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132"/>
                            </p:stCondLst>
                            <p:childTnLst>
                              <p:par>
                                <p:cTn id="3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4698"/>
                            </p:stCondLst>
                            <p:childTnLst>
                              <p:par>
                                <p:cTn id="3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5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6264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0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7830"/>
                            </p:stCondLst>
                            <p:childTnLst>
                              <p:par>
                                <p:cTn id="3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5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9396"/>
                            </p:stCondLst>
                            <p:childTnLst>
                              <p:par>
                                <p:cTn id="3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0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0962"/>
                            </p:stCondLst>
                            <p:childTnLst>
                              <p:par>
                                <p:cTn id="3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5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2528"/>
                            </p:stCondLst>
                            <p:childTnLst>
                              <p:par>
                                <p:cTn id="3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0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5591"/>
                            </p:stCondLst>
                            <p:childTnLst>
                              <p:par>
                                <p:cTn id="3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566"/>
                            </p:stCondLst>
                            <p:childTnLst>
                              <p:par>
                                <p:cTn id="4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3132"/>
                            </p:stCondLst>
                            <p:childTnLst>
                              <p:par>
                                <p:cTn id="4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4698"/>
                            </p:stCondLst>
                            <p:childTnLst>
                              <p:par>
                                <p:cTn id="4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6264"/>
                            </p:stCondLst>
                            <p:childTnLst>
                              <p:par>
                                <p:cTn id="4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7830"/>
                            </p:stCondLst>
                            <p:childTnLst>
                              <p:par>
                                <p:cTn id="4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9396"/>
                            </p:stCondLst>
                            <p:childTnLst>
                              <p:par>
                                <p:cTn id="4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8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0962"/>
                            </p:stCondLst>
                            <p:childTnLst>
                              <p:par>
                                <p:cTn id="4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3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2528"/>
                            </p:stCondLst>
                            <p:childTnLst>
                              <p:par>
                                <p:cTn id="4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8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4094"/>
                            </p:stCondLst>
                            <p:childTnLst>
                              <p:par>
                                <p:cTn id="4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3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5660"/>
                            </p:stCondLst>
                            <p:childTnLst>
                              <p:par>
                                <p:cTn id="4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5660"/>
                            </p:stCondLst>
                            <p:childTnLst>
                              <p:par>
                                <p:cTn id="4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9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7157"/>
                            </p:stCondLst>
                            <p:childTnLst>
                              <p:par>
                                <p:cTn id="4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453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454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455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456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457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458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459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460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461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462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463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464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  <p:video>
              <p:cMediaNode vol="80000">
                <p:cTn id="46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video>
              <p:cMediaNode vol="80000">
                <p:cTn id="466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video>
              <p:cMediaNode vol="80000">
                <p:cTn id="46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video>
              <p:cMediaNode vol="80000">
                <p:cTn id="468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video>
              <p:cMediaNode vol="80000">
                <p:cTn id="469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video>
              <p:cMediaNode vol="80000">
                <p:cTn id="470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video>
              <p:cMediaNode vol="80000">
                <p:cTn id="471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video>
              <p:cMediaNode vol="80000">
                <p:cTn id="472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video>
              <p:cMediaNode vol="80000">
                <p:cTn id="473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video>
              <p:cMediaNode vol="80000">
                <p:cTn id="474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seq concurrent="1" nextAc="seek">
              <p:cTn id="47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6" fill="hold">
                      <p:stCondLst>
                        <p:cond delay="0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8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4" fill="hold">
                      <p:stCondLst>
                        <p:cond delay="0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2" fill="hold">
                      <p:stCondLst>
                        <p:cond delay="0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9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0" fill="hold">
                      <p:stCondLst>
                        <p:cond delay="0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0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4" fill="hold">
                      <p:stCondLst>
                        <p:cond delay="0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2" fill="hold">
                      <p:stCondLst>
                        <p:cond delay="0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3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0" fill="hold">
                      <p:stCondLst>
                        <p:cond delay="0"/>
                      </p:stCondLst>
                      <p:childTnLst>
                        <p:par>
                          <p:cTn id="541" fill="hold">
                            <p:stCondLst>
                              <p:cond delay="0"/>
                            </p:stCondLst>
                            <p:childTnLst>
                              <p:par>
                                <p:cTn id="5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4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16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3733200" y="2523600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5200" y="2485500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InSlideAnimateShapef43ab99a-482f-4c9f-a628-ae8095ff5476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7" name="InSlideAnimateShaped0b786f1-fb5a-444c-9d27-5195b9b727a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6" name="InSlideAnimateShape49d68874-f320-42b5-a477-afb327fcbab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5" name="InSlideAnimateShape1b637644-31df-43db-9351-0d7a1855435f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4" name="InSlideAnimateShapeec9d0cd0-f291-4ffe-b513-6d2517ca4a6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3" name="InSlideAnimateShapeb18e562d-df0f-49c7-8fa7-ac70034316e1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2" name="InSlideAnimateShapec1b2feda-f197-42d5-bccb-e334e247659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Para tapar"/>
          <p:cNvSpPr/>
          <p:nvPr/>
        </p:nvSpPr>
        <p:spPr>
          <a:xfrm>
            <a:off x="4124867" y="1982273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533600" y="2052000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533600" y="2052000"/>
            <a:ext cx="1680000" cy="2016000"/>
          </a:xfrm>
          <a:prstGeom prst="rect">
            <a:avLst/>
          </a:prstGeom>
        </p:spPr>
      </p:pic>
      <p:sp>
        <p:nvSpPr>
          <p:cNvPr id="79" name="Para tapar 2"/>
          <p:cNvSpPr/>
          <p:nvPr/>
        </p:nvSpPr>
        <p:spPr>
          <a:xfrm>
            <a:off x="1353600" y="1864800"/>
            <a:ext cx="2078181" cy="23942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95200" y="4996800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5200" y="49968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5796000" y="2530800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 smtClean="0">
                <a:solidFill>
                  <a:sysClr val="windowText" lastClr="000000"/>
                </a:solidFill>
              </a:rPr>
              <a:t>5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6800" y="116632"/>
            <a:ext cx="762002" cy="762002"/>
          </a:xfrm>
          <a:prstGeom prst="rect">
            <a:avLst/>
          </a:prstGeom>
        </p:spPr>
      </p:pic>
      <p:sp>
        <p:nvSpPr>
          <p:cNvPr id="52" name="51 Elipse"/>
          <p:cNvSpPr/>
          <p:nvPr/>
        </p:nvSpPr>
        <p:spPr>
          <a:xfrm>
            <a:off x="2700000" y="116632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5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98044"/>
            <a:ext cx="954692" cy="954692"/>
          </a:xfrm>
          <a:prstGeom prst="rect">
            <a:avLst/>
          </a:prstGeom>
        </p:spPr>
      </p:pic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7711200" y="2016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7711200" y="8324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7711200" y="14632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7711200" y="20940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7711200" y="27248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7711200" y="33556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7711200" y="39864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7711200" y="46172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7711200" y="52480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5"/>
          <a:stretch>
            <a:fillRect/>
          </a:stretch>
        </p:blipFill>
        <p:spPr>
          <a:xfrm>
            <a:off x="7711200" y="5878800"/>
            <a:ext cx="390000" cy="468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7070400" y="115200"/>
            <a:ext cx="2037600" cy="6372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747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23 C 0.21251 -0.15301 0.21424 -0.1618 0.42709 -0.31296 " pathEditMode="relative" rAng="0" ptsTypes="ff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4" y="-1564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251 -0.10879 0.21146 -0.1125 0.42691 -0.2206 " pathEditMode="relative" rAng="0" ptsTypes="ff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37" y="-1104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139 C 0.21268 -0.06203 0.21424 -0.06528 0.42709 -0.12824 " pathEditMode="relative" rAng="0" ptsTypes="ff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37" y="-648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268 -0.01574 0.21476 -0.0206 0.42744 -0.03634 " pathEditMode="relative" rAng="0" ptsTypes="ff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72" y="-182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268 0.02616 0.21494 0.02847 0.42761 0.05463 " pathEditMode="relative" rAng="0" ptsTypes="ff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72" y="273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407 0.08033 0.21268 0.06574 0.42657 0.14607 " pathEditMode="relative" rAng="0" ptsTypes="ff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9" y="729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789 0.12246 0.21007 0.11644 0.42796 0.23843 " pathEditMode="relative" rAng="0" ptsTypes="ff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9" y="1192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789 0.16459 0.20869 0.16644 0.42657 0.33033 " pathEditMode="relative" rAng="0" ptsTypes="ff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9" y="16505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789 0.21667 0.20921 0.20672 0.42709 0.42315 " pathEditMode="relative" rAng="0" ptsTypes="ff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4" y="21157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389 0.25857 0.21285 0.25648 0.42691 0.51482 " pathEditMode="relative" rAng="0" ptsTypes="ff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37" y="25741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66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66"/>
                            </p:stCondLst>
                            <p:childTnLst>
                              <p:par>
                                <p:cTn id="1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63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66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132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132"/>
                            </p:stCondLst>
                            <p:childTnLst>
                              <p:par>
                                <p:cTn id="1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629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66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132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698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698"/>
                            </p:stCondLst>
                            <p:childTnLst>
                              <p:par>
                                <p:cTn id="1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6195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66"/>
                            </p:stCondLst>
                            <p:childTnLst>
                              <p:par>
                                <p:cTn id="1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132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698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9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264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264"/>
                            </p:stCondLst>
                            <p:childTnLst>
                              <p:par>
                                <p:cTn id="2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761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66"/>
                            </p:stCondLst>
                            <p:childTnLst>
                              <p:par>
                                <p:cTn id="2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132"/>
                            </p:stCondLst>
                            <p:childTnLst>
                              <p:par>
                                <p:cTn id="2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698"/>
                            </p:stCondLst>
                            <p:childTnLst>
                              <p:par>
                                <p:cTn id="2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264"/>
                            </p:stCondLst>
                            <p:childTnLst>
                              <p:par>
                                <p:cTn id="2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83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830"/>
                            </p:stCondLst>
                            <p:childTnLst>
                              <p:par>
                                <p:cTn id="2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3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9501"/>
                            </p:stCondLst>
                            <p:childTnLst>
                              <p:par>
                                <p:cTn id="2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566"/>
                            </p:stCondLst>
                            <p:childTnLst>
                              <p:par>
                                <p:cTn id="2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132"/>
                            </p:stCondLst>
                            <p:childTnLst>
                              <p:par>
                                <p:cTn id="2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698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6264"/>
                            </p:stCondLst>
                            <p:childTnLst>
                              <p:par>
                                <p:cTn id="2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7830"/>
                            </p:stCondLst>
                            <p:childTnLst>
                              <p:par>
                                <p:cTn id="2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0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396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396"/>
                            </p:stCondLst>
                            <p:childTnLst>
                              <p:par>
                                <p:cTn id="29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0893"/>
                            </p:stCondLst>
                            <p:childTnLst>
                              <p:par>
                                <p:cTn id="2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566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132"/>
                            </p:stCondLst>
                            <p:childTnLst>
                              <p:par>
                                <p:cTn id="3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4698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6264"/>
                            </p:stCondLst>
                            <p:childTnLst>
                              <p:par>
                                <p:cTn id="3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7830"/>
                            </p:stCondLst>
                            <p:childTnLst>
                              <p:par>
                                <p:cTn id="3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9396"/>
                            </p:stCondLst>
                            <p:childTnLst>
                              <p:par>
                                <p:cTn id="3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8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2459"/>
                            </p:stCondLst>
                            <p:childTnLst>
                              <p:par>
                                <p:cTn id="3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566"/>
                            </p:stCondLst>
                            <p:childTnLst>
                              <p:par>
                                <p:cTn id="3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3132"/>
                            </p:stCondLst>
                            <p:childTnLst>
                              <p:par>
                                <p:cTn id="3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4698"/>
                            </p:stCondLst>
                            <p:childTnLst>
                              <p:par>
                                <p:cTn id="3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1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6264"/>
                            </p:stCondLst>
                            <p:childTnLst>
                              <p:par>
                                <p:cTn id="3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6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7830"/>
                            </p:stCondLst>
                            <p:childTnLst>
                              <p:par>
                                <p:cTn id="3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1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9396"/>
                            </p:stCondLst>
                            <p:childTnLst>
                              <p:par>
                                <p:cTn id="3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6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962"/>
                            </p:stCondLst>
                            <p:childTnLst>
                              <p:par>
                                <p:cTn id="3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1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7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4025"/>
                            </p:stCondLst>
                            <p:childTnLst>
                              <p:par>
                                <p:cTn id="3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566"/>
                            </p:stCondLst>
                            <p:childTnLst>
                              <p:par>
                                <p:cTn id="4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3132"/>
                            </p:stCondLst>
                            <p:childTnLst>
                              <p:par>
                                <p:cTn id="4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698"/>
                            </p:stCondLst>
                            <p:childTnLst>
                              <p:par>
                                <p:cTn id="4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6264"/>
                            </p:stCondLst>
                            <p:childTnLst>
                              <p:par>
                                <p:cTn id="4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830"/>
                            </p:stCondLst>
                            <p:childTnLst>
                              <p:par>
                                <p:cTn id="4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9396"/>
                            </p:stCondLst>
                            <p:childTnLst>
                              <p:par>
                                <p:cTn id="4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0962"/>
                            </p:stCondLst>
                            <p:childTnLst>
                              <p:par>
                                <p:cTn id="4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4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2528"/>
                            </p:stCondLst>
                            <p:childTnLst>
                              <p:par>
                                <p:cTn id="4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9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5591"/>
                            </p:stCondLst>
                            <p:childTnLst>
                              <p:par>
                                <p:cTn id="4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5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0" fill="hold">
                      <p:stCondLst>
                        <p:cond delay="0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566"/>
                            </p:stCondLst>
                            <p:childTnLst>
                              <p:par>
                                <p:cTn id="4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3132"/>
                            </p:stCondLst>
                            <p:childTnLst>
                              <p:par>
                                <p:cTn id="4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4698"/>
                            </p:stCondLst>
                            <p:childTnLst>
                              <p:par>
                                <p:cTn id="4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2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6264"/>
                            </p:stCondLst>
                            <p:childTnLst>
                              <p:par>
                                <p:cTn id="4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7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7830"/>
                            </p:stCondLst>
                            <p:childTnLst>
                              <p:par>
                                <p:cTn id="4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2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9396"/>
                            </p:stCondLst>
                            <p:childTnLst>
                              <p:par>
                                <p:cTn id="4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7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0962"/>
                            </p:stCondLst>
                            <p:childTnLst>
                              <p:par>
                                <p:cTn id="4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2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2528"/>
                            </p:stCondLst>
                            <p:childTnLst>
                              <p:par>
                                <p:cTn id="5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7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4094"/>
                            </p:stCondLst>
                            <p:childTnLst>
                              <p:par>
                                <p:cTn id="5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2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8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7157"/>
                            </p:stCondLst>
                            <p:childTnLst>
                              <p:par>
                                <p:cTn id="5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522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523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524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525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526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527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528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529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530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531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532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533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</p:childTnLst>
        </p:cTn>
      </p:par>
    </p:tnLst>
    <p:bldLst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  <p:bldP spid="75" grpId="10" animBg="1"/>
      <p:bldP spid="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715227" y="3414551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334" y="3381058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InSlideAnimateShapef43ab99a-482f-4c9f-a628-ae8095ff5476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7" name="InSlideAnimateShaped0b786f1-fb5a-444c-9d27-5195b9b727a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6" name="InSlideAnimateShape49d68874-f320-42b5-a477-afb327fcbab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5" name="InSlideAnimateShape1b637644-31df-43db-9351-0d7a1855435f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4" name="InSlideAnimateShapeec9d0cd0-f291-4ffe-b513-6d2517ca4a6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3" name="InSlideAnimateShapeb18e562d-df0f-49c7-8fa7-ac70034316e1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2" name="InSlideAnimateShapec1b2feda-f197-42d5-bccb-e334e247659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Para tapar"/>
          <p:cNvSpPr/>
          <p:nvPr/>
        </p:nvSpPr>
        <p:spPr>
          <a:xfrm>
            <a:off x="1244547" y="2846369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3574178" y="1165617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3574178" y="1165617"/>
            <a:ext cx="1680000" cy="2016000"/>
          </a:xfrm>
          <a:prstGeom prst="rect">
            <a:avLst/>
          </a:prstGeom>
        </p:spPr>
      </p:pic>
      <p:sp>
        <p:nvSpPr>
          <p:cNvPr id="79" name="Para tapar 2"/>
          <p:cNvSpPr/>
          <p:nvPr/>
        </p:nvSpPr>
        <p:spPr>
          <a:xfrm>
            <a:off x="3391823" y="980728"/>
            <a:ext cx="2078181" cy="23942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08675" y="1631622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8675" y="16288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3960032" y="3393096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2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1886" y="116632"/>
            <a:ext cx="762002" cy="762002"/>
          </a:xfrm>
          <a:prstGeom prst="rect">
            <a:avLst/>
          </a:prstGeom>
        </p:spPr>
      </p:pic>
      <p:sp>
        <p:nvSpPr>
          <p:cNvPr id="52" name="51 Elipse"/>
          <p:cNvSpPr/>
          <p:nvPr/>
        </p:nvSpPr>
        <p:spPr>
          <a:xfrm>
            <a:off x="3923928" y="116632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2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500" y="44624"/>
            <a:ext cx="954692" cy="954692"/>
          </a:xfrm>
          <a:prstGeom prst="rect">
            <a:avLst/>
          </a:prstGeom>
        </p:spPr>
      </p:pic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25854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4709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203563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292418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81272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470127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558981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647836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736690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5"/>
          <a:stretch>
            <a:fillRect/>
          </a:stretch>
        </p:blipFill>
        <p:spPr>
          <a:xfrm>
            <a:off x="8255450" y="5697336"/>
            <a:ext cx="630000" cy="756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36000" y="4581128"/>
            <a:ext cx="9072000" cy="190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580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C -0.06298 0.13649 -0.06298 0.13649 -0.12595 0.27299 E" pathEditMode="relative" ptsTypes="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376421 0.1364981 -0.01376421 0.1364981 -0.02752842 0.2729962 E" pathEditMode="relative" ptsTypes="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544838 0.1364981 0.03544838 0.1364981 0.07089676 0.2729962 E" pathEditMode="relative" ptsTypes="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8466098 0.1364981 0.08466098 0.1364981 0.169322 0.2729962 E" pathEditMode="relative" ptsTypes="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338736 0.1364981 0.1338736 0.1364981 0.2677472 0.2729962 E" pathEditMode="relative" ptsTypes="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830862 0.1364981 0.1830862 0.1364981 0.3661723 0.2729962 E" pathEditMode="relative" ptsTypes="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2322988 0.1364981 0.2322988 0.1364981 0.4645975 0.2729962 E" pathEditMode="relative" ptsTypes="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2815114 0.1364981 0.2815114 0.1364981 0.5630227 0.2729962 E" pathEditMode="relative" ptsTypes="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330724 0.1364981 0.330724 0.1364981 0.6614479 0.2729962 E" pathEditMode="relative" ptsTypes="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3799365 0.1364981 0.3799365 0.1364981 0.7598731 0.2729962 E" pathEditMode="relative" ptsTypes="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66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66"/>
                            </p:stCondLst>
                            <p:childTnLst>
                              <p:par>
                                <p:cTn id="1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63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66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132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132"/>
                            </p:stCondLst>
                            <p:childTnLst>
                              <p:par>
                                <p:cTn id="1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803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66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132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698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698"/>
                            </p:stCondLst>
                            <p:childTnLst>
                              <p:par>
                                <p:cTn id="1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6195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66"/>
                            </p:stCondLst>
                            <p:childTnLst>
                              <p:par>
                                <p:cTn id="1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132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698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9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264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264"/>
                            </p:stCondLst>
                            <p:childTnLst>
                              <p:par>
                                <p:cTn id="2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761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66"/>
                            </p:stCondLst>
                            <p:childTnLst>
                              <p:par>
                                <p:cTn id="2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132"/>
                            </p:stCondLst>
                            <p:childTnLst>
                              <p:par>
                                <p:cTn id="2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698"/>
                            </p:stCondLst>
                            <p:childTnLst>
                              <p:par>
                                <p:cTn id="2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264"/>
                            </p:stCondLst>
                            <p:childTnLst>
                              <p:par>
                                <p:cTn id="2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83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830"/>
                            </p:stCondLst>
                            <p:childTnLst>
                              <p:par>
                                <p:cTn id="2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3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9327"/>
                            </p:stCondLst>
                            <p:childTnLst>
                              <p:par>
                                <p:cTn id="2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566"/>
                            </p:stCondLst>
                            <p:childTnLst>
                              <p:par>
                                <p:cTn id="2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132"/>
                            </p:stCondLst>
                            <p:childTnLst>
                              <p:par>
                                <p:cTn id="2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698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6264"/>
                            </p:stCondLst>
                            <p:childTnLst>
                              <p:par>
                                <p:cTn id="2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7830"/>
                            </p:stCondLst>
                            <p:childTnLst>
                              <p:par>
                                <p:cTn id="2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0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396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396"/>
                            </p:stCondLst>
                            <p:childTnLst>
                              <p:par>
                                <p:cTn id="29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0893"/>
                            </p:stCondLst>
                            <p:childTnLst>
                              <p:par>
                                <p:cTn id="2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566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132"/>
                            </p:stCondLst>
                            <p:childTnLst>
                              <p:par>
                                <p:cTn id="3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4698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6264"/>
                            </p:stCondLst>
                            <p:childTnLst>
                              <p:par>
                                <p:cTn id="3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7830"/>
                            </p:stCondLst>
                            <p:childTnLst>
                              <p:par>
                                <p:cTn id="3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9396"/>
                            </p:stCondLst>
                            <p:childTnLst>
                              <p:par>
                                <p:cTn id="3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8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2459"/>
                            </p:stCondLst>
                            <p:childTnLst>
                              <p:par>
                                <p:cTn id="3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566"/>
                            </p:stCondLst>
                            <p:childTnLst>
                              <p:par>
                                <p:cTn id="3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3132"/>
                            </p:stCondLst>
                            <p:childTnLst>
                              <p:par>
                                <p:cTn id="3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4698"/>
                            </p:stCondLst>
                            <p:childTnLst>
                              <p:par>
                                <p:cTn id="3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1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6264"/>
                            </p:stCondLst>
                            <p:childTnLst>
                              <p:par>
                                <p:cTn id="3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6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7830"/>
                            </p:stCondLst>
                            <p:childTnLst>
                              <p:par>
                                <p:cTn id="3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1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9396"/>
                            </p:stCondLst>
                            <p:childTnLst>
                              <p:par>
                                <p:cTn id="3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6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962"/>
                            </p:stCondLst>
                            <p:childTnLst>
                              <p:par>
                                <p:cTn id="3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1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7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4025"/>
                            </p:stCondLst>
                            <p:childTnLst>
                              <p:par>
                                <p:cTn id="3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566"/>
                            </p:stCondLst>
                            <p:childTnLst>
                              <p:par>
                                <p:cTn id="4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3132"/>
                            </p:stCondLst>
                            <p:childTnLst>
                              <p:par>
                                <p:cTn id="4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698"/>
                            </p:stCondLst>
                            <p:childTnLst>
                              <p:par>
                                <p:cTn id="4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6264"/>
                            </p:stCondLst>
                            <p:childTnLst>
                              <p:par>
                                <p:cTn id="4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830"/>
                            </p:stCondLst>
                            <p:childTnLst>
                              <p:par>
                                <p:cTn id="4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9396"/>
                            </p:stCondLst>
                            <p:childTnLst>
                              <p:par>
                                <p:cTn id="4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0962"/>
                            </p:stCondLst>
                            <p:childTnLst>
                              <p:par>
                                <p:cTn id="4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4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2528"/>
                            </p:stCondLst>
                            <p:childTnLst>
                              <p:par>
                                <p:cTn id="4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9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5591"/>
                            </p:stCondLst>
                            <p:childTnLst>
                              <p:par>
                                <p:cTn id="4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5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0" fill="hold">
                      <p:stCondLst>
                        <p:cond delay="0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566"/>
                            </p:stCondLst>
                            <p:childTnLst>
                              <p:par>
                                <p:cTn id="4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3132"/>
                            </p:stCondLst>
                            <p:childTnLst>
                              <p:par>
                                <p:cTn id="4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4698"/>
                            </p:stCondLst>
                            <p:childTnLst>
                              <p:par>
                                <p:cTn id="4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2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6264"/>
                            </p:stCondLst>
                            <p:childTnLst>
                              <p:par>
                                <p:cTn id="4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7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7830"/>
                            </p:stCondLst>
                            <p:childTnLst>
                              <p:par>
                                <p:cTn id="4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2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9396"/>
                            </p:stCondLst>
                            <p:childTnLst>
                              <p:par>
                                <p:cTn id="4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7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0962"/>
                            </p:stCondLst>
                            <p:childTnLst>
                              <p:par>
                                <p:cTn id="4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2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2528"/>
                            </p:stCondLst>
                            <p:childTnLst>
                              <p:par>
                                <p:cTn id="5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7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4094"/>
                            </p:stCondLst>
                            <p:childTnLst>
                              <p:par>
                                <p:cTn id="5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2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8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7157"/>
                            </p:stCondLst>
                            <p:childTnLst>
                              <p:par>
                                <p:cTn id="5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522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523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524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525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526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527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528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529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530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531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532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533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</p:childTnLst>
        </p:cTn>
      </p:par>
    </p:tnLst>
    <p:bldLst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  <p:bldP spid="75" grpId="10" animBg="1"/>
      <p:bldP spid="7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39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2538000" y="3376800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000" y="3344400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InSlideAnimateShapef43ab99a-482f-4c9f-a628-ae8095ff5476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7" name="InSlideAnimateShaped0b786f1-fb5a-444c-9d27-5195b9b727a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6" name="InSlideAnimateShape49d68874-f320-42b5-a477-afb327fcbab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5" name="InSlideAnimateShape1b637644-31df-43db-9351-0d7a1855435f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4" name="InSlideAnimateShapeec9d0cd0-f291-4ffe-b513-6d2517ca4a6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3" name="InSlideAnimateShapeb18e562d-df0f-49c7-8fa7-ac70034316e1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2" name="InSlideAnimateShapec1b2feda-f197-42d5-bccb-e334e247659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Para tapar"/>
          <p:cNvSpPr/>
          <p:nvPr/>
        </p:nvSpPr>
        <p:spPr>
          <a:xfrm>
            <a:off x="3067200" y="2808000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356400" y="2660400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356400" y="2660400"/>
            <a:ext cx="1680000" cy="2016000"/>
          </a:xfrm>
          <a:prstGeom prst="rect">
            <a:avLst/>
          </a:prstGeom>
        </p:spPr>
      </p:pic>
      <p:sp>
        <p:nvSpPr>
          <p:cNvPr id="79" name="Para tapar 2"/>
          <p:cNvSpPr/>
          <p:nvPr/>
        </p:nvSpPr>
        <p:spPr>
          <a:xfrm>
            <a:off x="172800" y="2476800"/>
            <a:ext cx="2078181" cy="23942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40800" y="5094000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0800" y="50940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6789600" y="154800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9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51200"/>
            <a:ext cx="762002" cy="762002"/>
          </a:xfrm>
          <a:prstGeom prst="rect">
            <a:avLst/>
          </a:prstGeom>
        </p:spPr>
      </p:pic>
      <p:sp>
        <p:nvSpPr>
          <p:cNvPr id="52" name="51 Elipse"/>
          <p:cNvSpPr/>
          <p:nvPr/>
        </p:nvSpPr>
        <p:spPr>
          <a:xfrm>
            <a:off x="1213200" y="79200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9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9200" y="54000"/>
            <a:ext cx="954692" cy="954692"/>
          </a:xfrm>
          <a:prstGeom prst="rect">
            <a:avLst/>
          </a:prstGeom>
        </p:spPr>
      </p:pic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50760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66348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81900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50760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66348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81900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48060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59508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70992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5"/>
          <a:stretch>
            <a:fillRect/>
          </a:stretch>
        </p:blipFill>
        <p:spPr>
          <a:xfrm>
            <a:off x="8244000" y="5697336"/>
            <a:ext cx="630000" cy="756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4662000" y="1173600"/>
            <a:ext cx="4370400" cy="5317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097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09827 -0.12477 0.10851 -0.12778 0.20677 -0.25185 " pathEditMode="relative" rAng="0" ptsTypes="ff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0" y="-1259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17969 -0.12986 0.19288 -0.12268 0.375 -0.25208 " pathEditMode="relative" rAng="0" ptsTypes="ff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-1261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26754 -0.12986 0.27465 -0.12268 0.54219 -0.25208 " pathEditMode="relative" rAng="0" ptsTypes="ff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01" y="-1261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10226 0.00671 0.10469 0.00463 0.20677 0.01111 " pathEditMode="relative" rAng="0" ptsTypes="ff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0" y="55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18872 0.00671 0.18594 0.00394 0.37483 0.01042 " pathEditMode="relative" rAng="0" ptsTypes="ff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3" y="509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26754 0.00671 0.27552 0.00417 0.54306 0.01065 " pathEditMode="relative" rAng="0" ptsTypes="ff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53" y="53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09028 0.13796 0.09132 0.13588 0.18177 0.27361 " pathEditMode="relative" rAng="0" ptsTypes="ff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0" y="1368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14931 0.13264 0.15469 0.1412 0.30417 0.27384 " pathEditMode="relative" rAng="0" ptsTypes="ff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13681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21233 0.13264 0.21302 0.14051 0.42552 0.27315 " pathEditMode="relative" rAng="0" ptsTypes="ff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67" y="13657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27136 0.13796 0.27587 0.13519 0.5474 0.27292 " pathEditMode="relative" rAng="0" ptsTypes="ff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61" y="13634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66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66"/>
                            </p:stCondLst>
                            <p:childTnLst>
                              <p:par>
                                <p:cTn id="1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63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66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132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132"/>
                            </p:stCondLst>
                            <p:childTnLst>
                              <p:par>
                                <p:cTn id="1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629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66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132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698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698"/>
                            </p:stCondLst>
                            <p:childTnLst>
                              <p:par>
                                <p:cTn id="1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6195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66"/>
                            </p:stCondLst>
                            <p:childTnLst>
                              <p:par>
                                <p:cTn id="1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132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698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9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264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264"/>
                            </p:stCondLst>
                            <p:childTnLst>
                              <p:par>
                                <p:cTn id="2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761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66"/>
                            </p:stCondLst>
                            <p:childTnLst>
                              <p:par>
                                <p:cTn id="2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132"/>
                            </p:stCondLst>
                            <p:childTnLst>
                              <p:par>
                                <p:cTn id="2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698"/>
                            </p:stCondLst>
                            <p:childTnLst>
                              <p:par>
                                <p:cTn id="2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264"/>
                            </p:stCondLst>
                            <p:childTnLst>
                              <p:par>
                                <p:cTn id="2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83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830"/>
                            </p:stCondLst>
                            <p:childTnLst>
                              <p:par>
                                <p:cTn id="2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3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9327"/>
                            </p:stCondLst>
                            <p:childTnLst>
                              <p:par>
                                <p:cTn id="2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566"/>
                            </p:stCondLst>
                            <p:childTnLst>
                              <p:par>
                                <p:cTn id="2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132"/>
                            </p:stCondLst>
                            <p:childTnLst>
                              <p:par>
                                <p:cTn id="2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698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6264"/>
                            </p:stCondLst>
                            <p:childTnLst>
                              <p:par>
                                <p:cTn id="2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7830"/>
                            </p:stCondLst>
                            <p:childTnLst>
                              <p:par>
                                <p:cTn id="2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0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396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396"/>
                            </p:stCondLst>
                            <p:childTnLst>
                              <p:par>
                                <p:cTn id="29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0893"/>
                            </p:stCondLst>
                            <p:childTnLst>
                              <p:par>
                                <p:cTn id="2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566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132"/>
                            </p:stCondLst>
                            <p:childTnLst>
                              <p:par>
                                <p:cTn id="3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4698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6264"/>
                            </p:stCondLst>
                            <p:childTnLst>
                              <p:par>
                                <p:cTn id="3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7830"/>
                            </p:stCondLst>
                            <p:childTnLst>
                              <p:par>
                                <p:cTn id="3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9396"/>
                            </p:stCondLst>
                            <p:childTnLst>
                              <p:par>
                                <p:cTn id="3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8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2459"/>
                            </p:stCondLst>
                            <p:childTnLst>
                              <p:par>
                                <p:cTn id="3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566"/>
                            </p:stCondLst>
                            <p:childTnLst>
                              <p:par>
                                <p:cTn id="3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3132"/>
                            </p:stCondLst>
                            <p:childTnLst>
                              <p:par>
                                <p:cTn id="3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4698"/>
                            </p:stCondLst>
                            <p:childTnLst>
                              <p:par>
                                <p:cTn id="3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1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6264"/>
                            </p:stCondLst>
                            <p:childTnLst>
                              <p:par>
                                <p:cTn id="3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6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7830"/>
                            </p:stCondLst>
                            <p:childTnLst>
                              <p:par>
                                <p:cTn id="3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1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9396"/>
                            </p:stCondLst>
                            <p:childTnLst>
                              <p:par>
                                <p:cTn id="3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6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962"/>
                            </p:stCondLst>
                            <p:childTnLst>
                              <p:par>
                                <p:cTn id="3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1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7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4025"/>
                            </p:stCondLst>
                            <p:childTnLst>
                              <p:par>
                                <p:cTn id="3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566"/>
                            </p:stCondLst>
                            <p:childTnLst>
                              <p:par>
                                <p:cTn id="4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3132"/>
                            </p:stCondLst>
                            <p:childTnLst>
                              <p:par>
                                <p:cTn id="4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698"/>
                            </p:stCondLst>
                            <p:childTnLst>
                              <p:par>
                                <p:cTn id="4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6264"/>
                            </p:stCondLst>
                            <p:childTnLst>
                              <p:par>
                                <p:cTn id="4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830"/>
                            </p:stCondLst>
                            <p:childTnLst>
                              <p:par>
                                <p:cTn id="4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9396"/>
                            </p:stCondLst>
                            <p:childTnLst>
                              <p:par>
                                <p:cTn id="4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0962"/>
                            </p:stCondLst>
                            <p:childTnLst>
                              <p:par>
                                <p:cTn id="4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4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2528"/>
                            </p:stCondLst>
                            <p:childTnLst>
                              <p:par>
                                <p:cTn id="4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9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5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5765"/>
                            </p:stCondLst>
                            <p:childTnLst>
                              <p:par>
                                <p:cTn id="4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5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0" fill="hold">
                      <p:stCondLst>
                        <p:cond delay="0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566"/>
                            </p:stCondLst>
                            <p:childTnLst>
                              <p:par>
                                <p:cTn id="4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3132"/>
                            </p:stCondLst>
                            <p:childTnLst>
                              <p:par>
                                <p:cTn id="4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4698"/>
                            </p:stCondLst>
                            <p:childTnLst>
                              <p:par>
                                <p:cTn id="4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2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6264"/>
                            </p:stCondLst>
                            <p:childTnLst>
                              <p:par>
                                <p:cTn id="4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7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7830"/>
                            </p:stCondLst>
                            <p:childTnLst>
                              <p:par>
                                <p:cTn id="4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2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9396"/>
                            </p:stCondLst>
                            <p:childTnLst>
                              <p:par>
                                <p:cTn id="4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7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0962"/>
                            </p:stCondLst>
                            <p:childTnLst>
                              <p:par>
                                <p:cTn id="4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2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2528"/>
                            </p:stCondLst>
                            <p:childTnLst>
                              <p:par>
                                <p:cTn id="5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7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4094"/>
                            </p:stCondLst>
                            <p:childTnLst>
                              <p:par>
                                <p:cTn id="5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2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8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7157"/>
                            </p:stCondLst>
                            <p:childTnLst>
                              <p:par>
                                <p:cTn id="5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522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523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524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525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526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527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528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529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530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531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532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533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</p:childTnLst>
        </p:cTn>
      </p:par>
    </p:tnLst>
    <p:bldLst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  <p:bldP spid="75" grpId="10" animBg="1"/>
      <p:bldP spid="7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95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3733200" y="2523600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5200" y="2485500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InSlideAnimateShapef43ab99a-482f-4c9f-a628-ae8095ff5476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7" name="InSlideAnimateShaped0b786f1-fb5a-444c-9d27-5195b9b727a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6" name="InSlideAnimateShape49d68874-f320-42b5-a477-afb327fcbab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5" name="InSlideAnimateShape1b637644-31df-43db-9351-0d7a1855435f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4" name="InSlideAnimateShapeec9d0cd0-f291-4ffe-b513-6d2517ca4a6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3" name="InSlideAnimateShapeb18e562d-df0f-49c7-8fa7-ac70034316e1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2" name="InSlideAnimateShapec1b2feda-f197-42d5-bccb-e334e247659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Para tapar"/>
          <p:cNvSpPr/>
          <p:nvPr/>
        </p:nvSpPr>
        <p:spPr>
          <a:xfrm>
            <a:off x="4124867" y="1982273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533600" y="2052000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533600" y="2052000"/>
            <a:ext cx="1680000" cy="2016000"/>
          </a:xfrm>
          <a:prstGeom prst="rect">
            <a:avLst/>
          </a:prstGeom>
        </p:spPr>
      </p:pic>
      <p:sp>
        <p:nvSpPr>
          <p:cNvPr id="79" name="Para tapar 2"/>
          <p:cNvSpPr/>
          <p:nvPr/>
        </p:nvSpPr>
        <p:spPr>
          <a:xfrm>
            <a:off x="1353600" y="1864800"/>
            <a:ext cx="2078181" cy="23942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95200" y="4996800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5200" y="49968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5796000" y="2530800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 smtClean="0">
                <a:solidFill>
                  <a:sysClr val="windowText" lastClr="000000"/>
                </a:solidFill>
              </a:rPr>
              <a:t>6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6800" y="116632"/>
            <a:ext cx="762002" cy="762002"/>
          </a:xfrm>
          <a:prstGeom prst="rect">
            <a:avLst/>
          </a:prstGeom>
        </p:spPr>
      </p:pic>
      <p:sp>
        <p:nvSpPr>
          <p:cNvPr id="52" name="51 Elipse"/>
          <p:cNvSpPr/>
          <p:nvPr/>
        </p:nvSpPr>
        <p:spPr>
          <a:xfrm>
            <a:off x="2700000" y="116632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6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98044"/>
            <a:ext cx="954692" cy="954692"/>
          </a:xfrm>
          <a:prstGeom prst="rect">
            <a:avLst/>
          </a:prstGeom>
        </p:spPr>
      </p:pic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7711200" y="2016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7711200" y="8324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7711200" y="14632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7711200" y="20940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7711200" y="27248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7711200" y="33556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7711200" y="39864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7711200" y="46172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7711200" y="52480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5"/>
          <a:stretch>
            <a:fillRect/>
          </a:stretch>
        </p:blipFill>
        <p:spPr>
          <a:xfrm>
            <a:off x="7711200" y="5878800"/>
            <a:ext cx="390000" cy="468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7070400" y="115200"/>
            <a:ext cx="2037600" cy="6372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591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23 C 0.21251 -0.15301 0.21424 -0.1618 0.42709 -0.31296 " pathEditMode="relative" rAng="0" ptsTypes="ff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4" y="-1564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251 -0.10879 0.21146 -0.1125 0.42691 -0.2206 " pathEditMode="relative" rAng="0" ptsTypes="ff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37" y="-1104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139 C 0.21268 -0.06203 0.21424 -0.06528 0.42709 -0.12824 " pathEditMode="relative" rAng="0" ptsTypes="ff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37" y="-648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268 -0.01574 0.21476 -0.0206 0.42744 -0.03634 " pathEditMode="relative" rAng="0" ptsTypes="ff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72" y="-182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268 0.02616 0.21494 0.02847 0.42761 0.05463 " pathEditMode="relative" rAng="0" ptsTypes="ff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72" y="273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407 0.08033 0.21268 0.06574 0.42657 0.14607 " pathEditMode="relative" rAng="0" ptsTypes="ff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9" y="729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789 0.12246 0.21007 0.11644 0.42796 0.23843 " pathEditMode="relative" rAng="0" ptsTypes="ff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9" y="1192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789 0.16459 0.20869 0.16644 0.42657 0.33033 " pathEditMode="relative" rAng="0" ptsTypes="ff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9" y="16505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789 0.21667 0.20921 0.20672 0.42709 0.42315 " pathEditMode="relative" rAng="0" ptsTypes="ff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4" y="21157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389 0.25857 0.21285 0.25648 0.42691 0.51482 " pathEditMode="relative" rAng="0" ptsTypes="ff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37" y="25741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66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66"/>
                            </p:stCondLst>
                            <p:childTnLst>
                              <p:par>
                                <p:cTn id="1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63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66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132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132"/>
                            </p:stCondLst>
                            <p:childTnLst>
                              <p:par>
                                <p:cTn id="1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629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66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132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698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698"/>
                            </p:stCondLst>
                            <p:childTnLst>
                              <p:par>
                                <p:cTn id="1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6195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66"/>
                            </p:stCondLst>
                            <p:childTnLst>
                              <p:par>
                                <p:cTn id="1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132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698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9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264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264"/>
                            </p:stCondLst>
                            <p:childTnLst>
                              <p:par>
                                <p:cTn id="2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761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66"/>
                            </p:stCondLst>
                            <p:childTnLst>
                              <p:par>
                                <p:cTn id="2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132"/>
                            </p:stCondLst>
                            <p:childTnLst>
                              <p:par>
                                <p:cTn id="2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698"/>
                            </p:stCondLst>
                            <p:childTnLst>
                              <p:par>
                                <p:cTn id="2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264"/>
                            </p:stCondLst>
                            <p:childTnLst>
                              <p:par>
                                <p:cTn id="2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83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830"/>
                            </p:stCondLst>
                            <p:childTnLst>
                              <p:par>
                                <p:cTn id="2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3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9327"/>
                            </p:stCondLst>
                            <p:childTnLst>
                              <p:par>
                                <p:cTn id="2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566"/>
                            </p:stCondLst>
                            <p:childTnLst>
                              <p:par>
                                <p:cTn id="2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132"/>
                            </p:stCondLst>
                            <p:childTnLst>
                              <p:par>
                                <p:cTn id="2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698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6264"/>
                            </p:stCondLst>
                            <p:childTnLst>
                              <p:par>
                                <p:cTn id="2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7830"/>
                            </p:stCondLst>
                            <p:childTnLst>
                              <p:par>
                                <p:cTn id="2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0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396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396"/>
                            </p:stCondLst>
                            <p:childTnLst>
                              <p:par>
                                <p:cTn id="29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6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1067"/>
                            </p:stCondLst>
                            <p:childTnLst>
                              <p:par>
                                <p:cTn id="2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566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132"/>
                            </p:stCondLst>
                            <p:childTnLst>
                              <p:par>
                                <p:cTn id="3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4698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6264"/>
                            </p:stCondLst>
                            <p:childTnLst>
                              <p:par>
                                <p:cTn id="3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7830"/>
                            </p:stCondLst>
                            <p:childTnLst>
                              <p:par>
                                <p:cTn id="3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9396"/>
                            </p:stCondLst>
                            <p:childTnLst>
                              <p:par>
                                <p:cTn id="3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8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2459"/>
                            </p:stCondLst>
                            <p:childTnLst>
                              <p:par>
                                <p:cTn id="3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566"/>
                            </p:stCondLst>
                            <p:childTnLst>
                              <p:par>
                                <p:cTn id="3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3132"/>
                            </p:stCondLst>
                            <p:childTnLst>
                              <p:par>
                                <p:cTn id="3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4698"/>
                            </p:stCondLst>
                            <p:childTnLst>
                              <p:par>
                                <p:cTn id="3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1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6264"/>
                            </p:stCondLst>
                            <p:childTnLst>
                              <p:par>
                                <p:cTn id="3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6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7830"/>
                            </p:stCondLst>
                            <p:childTnLst>
                              <p:par>
                                <p:cTn id="3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1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9396"/>
                            </p:stCondLst>
                            <p:childTnLst>
                              <p:par>
                                <p:cTn id="3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6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962"/>
                            </p:stCondLst>
                            <p:childTnLst>
                              <p:par>
                                <p:cTn id="3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1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7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4025"/>
                            </p:stCondLst>
                            <p:childTnLst>
                              <p:par>
                                <p:cTn id="3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566"/>
                            </p:stCondLst>
                            <p:childTnLst>
                              <p:par>
                                <p:cTn id="4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3132"/>
                            </p:stCondLst>
                            <p:childTnLst>
                              <p:par>
                                <p:cTn id="4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698"/>
                            </p:stCondLst>
                            <p:childTnLst>
                              <p:par>
                                <p:cTn id="4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6264"/>
                            </p:stCondLst>
                            <p:childTnLst>
                              <p:par>
                                <p:cTn id="4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830"/>
                            </p:stCondLst>
                            <p:childTnLst>
                              <p:par>
                                <p:cTn id="4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9396"/>
                            </p:stCondLst>
                            <p:childTnLst>
                              <p:par>
                                <p:cTn id="4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0962"/>
                            </p:stCondLst>
                            <p:childTnLst>
                              <p:par>
                                <p:cTn id="4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4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2528"/>
                            </p:stCondLst>
                            <p:childTnLst>
                              <p:par>
                                <p:cTn id="4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9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5591"/>
                            </p:stCondLst>
                            <p:childTnLst>
                              <p:par>
                                <p:cTn id="4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5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0" fill="hold">
                      <p:stCondLst>
                        <p:cond delay="0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566"/>
                            </p:stCondLst>
                            <p:childTnLst>
                              <p:par>
                                <p:cTn id="4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3132"/>
                            </p:stCondLst>
                            <p:childTnLst>
                              <p:par>
                                <p:cTn id="4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4698"/>
                            </p:stCondLst>
                            <p:childTnLst>
                              <p:par>
                                <p:cTn id="4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2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6264"/>
                            </p:stCondLst>
                            <p:childTnLst>
                              <p:par>
                                <p:cTn id="4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7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7830"/>
                            </p:stCondLst>
                            <p:childTnLst>
                              <p:par>
                                <p:cTn id="4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2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9396"/>
                            </p:stCondLst>
                            <p:childTnLst>
                              <p:par>
                                <p:cTn id="4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7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0962"/>
                            </p:stCondLst>
                            <p:childTnLst>
                              <p:par>
                                <p:cTn id="4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2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2528"/>
                            </p:stCondLst>
                            <p:childTnLst>
                              <p:par>
                                <p:cTn id="5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7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4094"/>
                            </p:stCondLst>
                            <p:childTnLst>
                              <p:par>
                                <p:cTn id="5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2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8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7157"/>
                            </p:stCondLst>
                            <p:childTnLst>
                              <p:par>
                                <p:cTn id="5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522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523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524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525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526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527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528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529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530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531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532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533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</p:childTnLst>
        </p:cTn>
      </p:par>
    </p:tnLst>
    <p:bldLst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  <p:bldP spid="75" grpId="10" animBg="1"/>
      <p:bldP spid="7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01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715227" y="3414551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334" y="3381058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InSlideAnimateShapef43ab99a-482f-4c9f-a628-ae8095ff5476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7" name="InSlideAnimateShaped0b786f1-fb5a-444c-9d27-5195b9b727a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6" name="InSlideAnimateShape49d68874-f320-42b5-a477-afb327fcbab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5" name="InSlideAnimateShape1b637644-31df-43db-9351-0d7a1855435f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4" name="InSlideAnimateShapeec9d0cd0-f291-4ffe-b513-6d2517ca4a6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3" name="InSlideAnimateShapeb18e562d-df0f-49c7-8fa7-ac70034316e1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2" name="InSlideAnimateShapec1b2feda-f197-42d5-bccb-e334e247659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Para tapar"/>
          <p:cNvSpPr/>
          <p:nvPr/>
        </p:nvSpPr>
        <p:spPr>
          <a:xfrm>
            <a:off x="1244547" y="2846369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3574178" y="1165617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3574178" y="1165617"/>
            <a:ext cx="1680000" cy="2016000"/>
          </a:xfrm>
          <a:prstGeom prst="rect">
            <a:avLst/>
          </a:prstGeom>
        </p:spPr>
      </p:pic>
      <p:sp>
        <p:nvSpPr>
          <p:cNvPr id="79" name="Para tapar 2"/>
          <p:cNvSpPr/>
          <p:nvPr/>
        </p:nvSpPr>
        <p:spPr>
          <a:xfrm>
            <a:off x="3391823" y="980728"/>
            <a:ext cx="2078181" cy="23942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08675" y="1631622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8675" y="16288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3960032" y="3393096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 smtClean="0">
                <a:solidFill>
                  <a:sysClr val="windowText" lastClr="000000"/>
                </a:solidFill>
              </a:rPr>
              <a:t>3</a:t>
            </a:r>
            <a:endParaRPr lang="es-ES" sz="6000" b="1" dirty="0">
              <a:solidFill>
                <a:sysClr val="windowText" lastClr="000000"/>
              </a:solidFill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1886" y="116632"/>
            <a:ext cx="762002" cy="762002"/>
          </a:xfrm>
          <a:prstGeom prst="rect">
            <a:avLst/>
          </a:prstGeom>
        </p:spPr>
      </p:pic>
      <p:sp>
        <p:nvSpPr>
          <p:cNvPr id="52" name="51 Elipse"/>
          <p:cNvSpPr/>
          <p:nvPr/>
        </p:nvSpPr>
        <p:spPr>
          <a:xfrm>
            <a:off x="3923928" y="116632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3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500" y="44624"/>
            <a:ext cx="954692" cy="954692"/>
          </a:xfrm>
          <a:prstGeom prst="rect">
            <a:avLst/>
          </a:prstGeom>
        </p:spPr>
      </p:pic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25854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4709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203563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292418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81272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470127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558981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647836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736690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5"/>
          <a:stretch>
            <a:fillRect/>
          </a:stretch>
        </p:blipFill>
        <p:spPr>
          <a:xfrm>
            <a:off x="8255450" y="5697336"/>
            <a:ext cx="630000" cy="756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36000" y="4581128"/>
            <a:ext cx="9072000" cy="190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548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C -0.06298 0.13649 -0.06298 0.13649 -0.12595 0.27299 E" pathEditMode="relative" ptsTypes="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376421 0.1364981 -0.01376421 0.1364981 -0.02752842 0.2729962 E" pathEditMode="relative" ptsTypes="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544838 0.1364981 0.03544838 0.1364981 0.07089676 0.2729962 E" pathEditMode="relative" ptsTypes="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8466098 0.1364981 0.08466098 0.1364981 0.169322 0.2729962 E" pathEditMode="relative" ptsTypes="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338736 0.1364981 0.1338736 0.1364981 0.2677472 0.2729962 E" pathEditMode="relative" ptsTypes="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830862 0.1364981 0.1830862 0.1364981 0.3661723 0.2729962 E" pathEditMode="relative" ptsTypes="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2322988 0.1364981 0.2322988 0.1364981 0.4645975 0.2729962 E" pathEditMode="relative" ptsTypes="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2815114 0.1364981 0.2815114 0.1364981 0.5630227 0.2729962 E" pathEditMode="relative" ptsTypes="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330724 0.1364981 0.330724 0.1364981 0.6614479 0.2729962 E" pathEditMode="relative" ptsTypes="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3799365 0.1364981 0.3799365 0.1364981 0.7598731 0.2729962 E" pathEditMode="relative" ptsTypes="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66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66"/>
                            </p:stCondLst>
                            <p:childTnLst>
                              <p:par>
                                <p:cTn id="1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63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66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132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132"/>
                            </p:stCondLst>
                            <p:childTnLst>
                              <p:par>
                                <p:cTn id="1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629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66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132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698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698"/>
                            </p:stCondLst>
                            <p:childTnLst>
                              <p:par>
                                <p:cTn id="1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6369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66"/>
                            </p:stCondLst>
                            <p:childTnLst>
                              <p:par>
                                <p:cTn id="1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132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698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9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264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264"/>
                            </p:stCondLst>
                            <p:childTnLst>
                              <p:par>
                                <p:cTn id="2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761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66"/>
                            </p:stCondLst>
                            <p:childTnLst>
                              <p:par>
                                <p:cTn id="2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132"/>
                            </p:stCondLst>
                            <p:childTnLst>
                              <p:par>
                                <p:cTn id="2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698"/>
                            </p:stCondLst>
                            <p:childTnLst>
                              <p:par>
                                <p:cTn id="2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264"/>
                            </p:stCondLst>
                            <p:childTnLst>
                              <p:par>
                                <p:cTn id="2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83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830"/>
                            </p:stCondLst>
                            <p:childTnLst>
                              <p:par>
                                <p:cTn id="2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3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9327"/>
                            </p:stCondLst>
                            <p:childTnLst>
                              <p:par>
                                <p:cTn id="2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566"/>
                            </p:stCondLst>
                            <p:childTnLst>
                              <p:par>
                                <p:cTn id="2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132"/>
                            </p:stCondLst>
                            <p:childTnLst>
                              <p:par>
                                <p:cTn id="2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698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6264"/>
                            </p:stCondLst>
                            <p:childTnLst>
                              <p:par>
                                <p:cTn id="2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7830"/>
                            </p:stCondLst>
                            <p:childTnLst>
                              <p:par>
                                <p:cTn id="2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0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396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396"/>
                            </p:stCondLst>
                            <p:childTnLst>
                              <p:par>
                                <p:cTn id="29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0893"/>
                            </p:stCondLst>
                            <p:childTnLst>
                              <p:par>
                                <p:cTn id="2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566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132"/>
                            </p:stCondLst>
                            <p:childTnLst>
                              <p:par>
                                <p:cTn id="3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4698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6264"/>
                            </p:stCondLst>
                            <p:childTnLst>
                              <p:par>
                                <p:cTn id="3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7830"/>
                            </p:stCondLst>
                            <p:childTnLst>
                              <p:par>
                                <p:cTn id="3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9396"/>
                            </p:stCondLst>
                            <p:childTnLst>
                              <p:par>
                                <p:cTn id="3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8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2459"/>
                            </p:stCondLst>
                            <p:childTnLst>
                              <p:par>
                                <p:cTn id="3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566"/>
                            </p:stCondLst>
                            <p:childTnLst>
                              <p:par>
                                <p:cTn id="3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3132"/>
                            </p:stCondLst>
                            <p:childTnLst>
                              <p:par>
                                <p:cTn id="3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4698"/>
                            </p:stCondLst>
                            <p:childTnLst>
                              <p:par>
                                <p:cTn id="3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1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6264"/>
                            </p:stCondLst>
                            <p:childTnLst>
                              <p:par>
                                <p:cTn id="3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6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7830"/>
                            </p:stCondLst>
                            <p:childTnLst>
                              <p:par>
                                <p:cTn id="3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1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9396"/>
                            </p:stCondLst>
                            <p:childTnLst>
                              <p:par>
                                <p:cTn id="3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6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962"/>
                            </p:stCondLst>
                            <p:childTnLst>
                              <p:par>
                                <p:cTn id="3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1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7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4025"/>
                            </p:stCondLst>
                            <p:childTnLst>
                              <p:par>
                                <p:cTn id="3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566"/>
                            </p:stCondLst>
                            <p:childTnLst>
                              <p:par>
                                <p:cTn id="4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3132"/>
                            </p:stCondLst>
                            <p:childTnLst>
                              <p:par>
                                <p:cTn id="4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698"/>
                            </p:stCondLst>
                            <p:childTnLst>
                              <p:par>
                                <p:cTn id="4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6264"/>
                            </p:stCondLst>
                            <p:childTnLst>
                              <p:par>
                                <p:cTn id="4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830"/>
                            </p:stCondLst>
                            <p:childTnLst>
                              <p:par>
                                <p:cTn id="4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9396"/>
                            </p:stCondLst>
                            <p:childTnLst>
                              <p:par>
                                <p:cTn id="4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0962"/>
                            </p:stCondLst>
                            <p:childTnLst>
                              <p:par>
                                <p:cTn id="4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4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2528"/>
                            </p:stCondLst>
                            <p:childTnLst>
                              <p:par>
                                <p:cTn id="4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9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5591"/>
                            </p:stCondLst>
                            <p:childTnLst>
                              <p:par>
                                <p:cTn id="4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5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0" fill="hold">
                      <p:stCondLst>
                        <p:cond delay="0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566"/>
                            </p:stCondLst>
                            <p:childTnLst>
                              <p:par>
                                <p:cTn id="4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3132"/>
                            </p:stCondLst>
                            <p:childTnLst>
                              <p:par>
                                <p:cTn id="4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4698"/>
                            </p:stCondLst>
                            <p:childTnLst>
                              <p:par>
                                <p:cTn id="4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2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6264"/>
                            </p:stCondLst>
                            <p:childTnLst>
                              <p:par>
                                <p:cTn id="4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7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7830"/>
                            </p:stCondLst>
                            <p:childTnLst>
                              <p:par>
                                <p:cTn id="4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2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9396"/>
                            </p:stCondLst>
                            <p:childTnLst>
                              <p:par>
                                <p:cTn id="4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7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0962"/>
                            </p:stCondLst>
                            <p:childTnLst>
                              <p:par>
                                <p:cTn id="4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2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2528"/>
                            </p:stCondLst>
                            <p:childTnLst>
                              <p:par>
                                <p:cTn id="5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7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4094"/>
                            </p:stCondLst>
                            <p:childTnLst>
                              <p:par>
                                <p:cTn id="5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2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8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7157"/>
                            </p:stCondLst>
                            <p:childTnLst>
                              <p:par>
                                <p:cTn id="5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522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523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524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525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526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527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528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529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530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531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532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533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</p:childTnLst>
        </p:cTn>
      </p:par>
    </p:tnLst>
    <p:bldLst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  <p:bldP spid="75" grpId="10" animBg="1"/>
      <p:bldP spid="7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64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2538000" y="3376800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000" y="3344400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InSlideAnimateShapef43ab99a-482f-4c9f-a628-ae8095ff5476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7" name="InSlideAnimateShaped0b786f1-fb5a-444c-9d27-5195b9b727a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6" name="InSlideAnimateShape49d68874-f320-42b5-a477-afb327fcbab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5" name="InSlideAnimateShape1b637644-31df-43db-9351-0d7a1855435f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4" name="InSlideAnimateShapeec9d0cd0-f291-4ffe-b513-6d2517ca4a6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3" name="InSlideAnimateShapeb18e562d-df0f-49c7-8fa7-ac70034316e1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2" name="InSlideAnimateShapec1b2feda-f197-42d5-bccb-e334e247659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Para tapar"/>
          <p:cNvSpPr/>
          <p:nvPr/>
        </p:nvSpPr>
        <p:spPr>
          <a:xfrm>
            <a:off x="3067200" y="2808000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356400" y="2660400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356400" y="2660400"/>
            <a:ext cx="1680000" cy="2016000"/>
          </a:xfrm>
          <a:prstGeom prst="rect">
            <a:avLst/>
          </a:prstGeom>
        </p:spPr>
      </p:pic>
      <p:sp>
        <p:nvSpPr>
          <p:cNvPr id="79" name="Para tapar 2"/>
          <p:cNvSpPr/>
          <p:nvPr/>
        </p:nvSpPr>
        <p:spPr>
          <a:xfrm>
            <a:off x="172800" y="2476800"/>
            <a:ext cx="2078181" cy="23942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40800" y="5094000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0800" y="50940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6789600" y="154800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1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51200"/>
            <a:ext cx="762002" cy="762002"/>
          </a:xfrm>
          <a:prstGeom prst="rect">
            <a:avLst/>
          </a:prstGeom>
        </p:spPr>
      </p:pic>
      <p:sp>
        <p:nvSpPr>
          <p:cNvPr id="52" name="51 Elipse"/>
          <p:cNvSpPr/>
          <p:nvPr/>
        </p:nvSpPr>
        <p:spPr>
          <a:xfrm>
            <a:off x="1213200" y="79200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1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9200" y="54000"/>
            <a:ext cx="954692" cy="954692"/>
          </a:xfrm>
          <a:prstGeom prst="rect">
            <a:avLst/>
          </a:prstGeom>
        </p:spPr>
      </p:pic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50760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66348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81900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50760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66348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81900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48060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59508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70992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5"/>
          <a:stretch>
            <a:fillRect/>
          </a:stretch>
        </p:blipFill>
        <p:spPr>
          <a:xfrm>
            <a:off x="8244000" y="5697336"/>
            <a:ext cx="630000" cy="756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4662000" y="1173600"/>
            <a:ext cx="4370400" cy="5317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351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09827 -0.12477 0.10851 -0.12778 0.20677 -0.25185 " pathEditMode="relative" rAng="0" ptsTypes="ff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0" y="-1259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17969 -0.12986 0.19288 -0.12268 0.375 -0.25208 " pathEditMode="relative" rAng="0" ptsTypes="ff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-1261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26754 -0.12986 0.27465 -0.12268 0.54219 -0.25208 " pathEditMode="relative" rAng="0" ptsTypes="ff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01" y="-1261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10226 0.00671 0.10469 0.00463 0.20677 0.01111 " pathEditMode="relative" rAng="0" ptsTypes="ff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0" y="55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18872 0.00671 0.18594 0.00394 0.37483 0.01042 " pathEditMode="relative" rAng="0" ptsTypes="ff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3" y="509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26754 0.00671 0.27552 0.00417 0.54306 0.01065 " pathEditMode="relative" rAng="0" ptsTypes="ff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53" y="53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09028 0.13796 0.09132 0.13588 0.18177 0.27361 " pathEditMode="relative" rAng="0" ptsTypes="ff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0" y="1368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14931 0.13264 0.15469 0.1412 0.30417 0.27384 " pathEditMode="relative" rAng="0" ptsTypes="ff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13681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21233 0.13264 0.21302 0.14051 0.42552 0.27315 " pathEditMode="relative" rAng="0" ptsTypes="ff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67" y="13657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27136 0.13796 0.27587 0.13519 0.5474 0.27292 " pathEditMode="relative" rAng="0" ptsTypes="ff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61" y="13634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66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66"/>
                            </p:stCondLst>
                            <p:childTnLst>
                              <p:par>
                                <p:cTn id="1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37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66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132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132"/>
                            </p:stCondLst>
                            <p:childTnLst>
                              <p:par>
                                <p:cTn id="1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629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66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132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698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698"/>
                            </p:stCondLst>
                            <p:childTnLst>
                              <p:par>
                                <p:cTn id="1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6195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66"/>
                            </p:stCondLst>
                            <p:childTnLst>
                              <p:par>
                                <p:cTn id="1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132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698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9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264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264"/>
                            </p:stCondLst>
                            <p:childTnLst>
                              <p:par>
                                <p:cTn id="2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761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66"/>
                            </p:stCondLst>
                            <p:childTnLst>
                              <p:par>
                                <p:cTn id="2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132"/>
                            </p:stCondLst>
                            <p:childTnLst>
                              <p:par>
                                <p:cTn id="2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698"/>
                            </p:stCondLst>
                            <p:childTnLst>
                              <p:par>
                                <p:cTn id="2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264"/>
                            </p:stCondLst>
                            <p:childTnLst>
                              <p:par>
                                <p:cTn id="2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83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830"/>
                            </p:stCondLst>
                            <p:childTnLst>
                              <p:par>
                                <p:cTn id="2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3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9327"/>
                            </p:stCondLst>
                            <p:childTnLst>
                              <p:par>
                                <p:cTn id="2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566"/>
                            </p:stCondLst>
                            <p:childTnLst>
                              <p:par>
                                <p:cTn id="2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132"/>
                            </p:stCondLst>
                            <p:childTnLst>
                              <p:par>
                                <p:cTn id="2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698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6264"/>
                            </p:stCondLst>
                            <p:childTnLst>
                              <p:par>
                                <p:cTn id="2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7830"/>
                            </p:stCondLst>
                            <p:childTnLst>
                              <p:par>
                                <p:cTn id="2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0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396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396"/>
                            </p:stCondLst>
                            <p:childTnLst>
                              <p:par>
                                <p:cTn id="29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0893"/>
                            </p:stCondLst>
                            <p:childTnLst>
                              <p:par>
                                <p:cTn id="2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566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132"/>
                            </p:stCondLst>
                            <p:childTnLst>
                              <p:par>
                                <p:cTn id="3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4698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6264"/>
                            </p:stCondLst>
                            <p:childTnLst>
                              <p:par>
                                <p:cTn id="3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7830"/>
                            </p:stCondLst>
                            <p:childTnLst>
                              <p:par>
                                <p:cTn id="3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9396"/>
                            </p:stCondLst>
                            <p:childTnLst>
                              <p:par>
                                <p:cTn id="3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8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2459"/>
                            </p:stCondLst>
                            <p:childTnLst>
                              <p:par>
                                <p:cTn id="3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566"/>
                            </p:stCondLst>
                            <p:childTnLst>
                              <p:par>
                                <p:cTn id="3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3132"/>
                            </p:stCondLst>
                            <p:childTnLst>
                              <p:par>
                                <p:cTn id="3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4698"/>
                            </p:stCondLst>
                            <p:childTnLst>
                              <p:par>
                                <p:cTn id="3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1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6264"/>
                            </p:stCondLst>
                            <p:childTnLst>
                              <p:par>
                                <p:cTn id="3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6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7830"/>
                            </p:stCondLst>
                            <p:childTnLst>
                              <p:par>
                                <p:cTn id="3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1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9396"/>
                            </p:stCondLst>
                            <p:childTnLst>
                              <p:par>
                                <p:cTn id="3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6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962"/>
                            </p:stCondLst>
                            <p:childTnLst>
                              <p:par>
                                <p:cTn id="3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1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7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4025"/>
                            </p:stCondLst>
                            <p:childTnLst>
                              <p:par>
                                <p:cTn id="3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566"/>
                            </p:stCondLst>
                            <p:childTnLst>
                              <p:par>
                                <p:cTn id="4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3132"/>
                            </p:stCondLst>
                            <p:childTnLst>
                              <p:par>
                                <p:cTn id="4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698"/>
                            </p:stCondLst>
                            <p:childTnLst>
                              <p:par>
                                <p:cTn id="4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6264"/>
                            </p:stCondLst>
                            <p:childTnLst>
                              <p:par>
                                <p:cTn id="4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830"/>
                            </p:stCondLst>
                            <p:childTnLst>
                              <p:par>
                                <p:cTn id="4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9396"/>
                            </p:stCondLst>
                            <p:childTnLst>
                              <p:par>
                                <p:cTn id="4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0962"/>
                            </p:stCondLst>
                            <p:childTnLst>
                              <p:par>
                                <p:cTn id="4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4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2528"/>
                            </p:stCondLst>
                            <p:childTnLst>
                              <p:par>
                                <p:cTn id="4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9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5591"/>
                            </p:stCondLst>
                            <p:childTnLst>
                              <p:par>
                                <p:cTn id="4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5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0" fill="hold">
                      <p:stCondLst>
                        <p:cond delay="0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566"/>
                            </p:stCondLst>
                            <p:childTnLst>
                              <p:par>
                                <p:cTn id="4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3132"/>
                            </p:stCondLst>
                            <p:childTnLst>
                              <p:par>
                                <p:cTn id="4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4698"/>
                            </p:stCondLst>
                            <p:childTnLst>
                              <p:par>
                                <p:cTn id="4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2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6264"/>
                            </p:stCondLst>
                            <p:childTnLst>
                              <p:par>
                                <p:cTn id="4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7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7830"/>
                            </p:stCondLst>
                            <p:childTnLst>
                              <p:par>
                                <p:cTn id="4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2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9396"/>
                            </p:stCondLst>
                            <p:childTnLst>
                              <p:par>
                                <p:cTn id="4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7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0962"/>
                            </p:stCondLst>
                            <p:childTnLst>
                              <p:par>
                                <p:cTn id="4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2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2528"/>
                            </p:stCondLst>
                            <p:childTnLst>
                              <p:par>
                                <p:cTn id="5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7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4094"/>
                            </p:stCondLst>
                            <p:childTnLst>
                              <p:par>
                                <p:cTn id="5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2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8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7157"/>
                            </p:stCondLst>
                            <p:childTnLst>
                              <p:par>
                                <p:cTn id="5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522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523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524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525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526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527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528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529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530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531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532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533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</p:childTnLst>
        </p:cTn>
      </p:par>
    </p:tnLst>
    <p:bldLst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  <p:bldP spid="75" grpId="10" animBg="1"/>
      <p:bldP spid="7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11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3733200" y="2523600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5200" y="2485500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InSlideAnimateShapef43ab99a-482f-4c9f-a628-ae8095ff5476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7" name="InSlideAnimateShaped0b786f1-fb5a-444c-9d27-5195b9b727a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6" name="InSlideAnimateShape49d68874-f320-42b5-a477-afb327fcbab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5" name="InSlideAnimateShape1b637644-31df-43db-9351-0d7a1855435f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4" name="InSlideAnimateShapeec9d0cd0-f291-4ffe-b513-6d2517ca4a6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3" name="InSlideAnimateShapeb18e562d-df0f-49c7-8fa7-ac70034316e1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2" name="InSlideAnimateShapec1b2feda-f197-42d5-bccb-e334e247659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Para tapar"/>
          <p:cNvSpPr/>
          <p:nvPr/>
        </p:nvSpPr>
        <p:spPr>
          <a:xfrm>
            <a:off x="4124867" y="1982273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533600" y="2052000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533600" y="2052000"/>
            <a:ext cx="1680000" cy="2016000"/>
          </a:xfrm>
          <a:prstGeom prst="rect">
            <a:avLst/>
          </a:prstGeom>
        </p:spPr>
      </p:pic>
      <p:sp>
        <p:nvSpPr>
          <p:cNvPr id="79" name="Para tapar 2"/>
          <p:cNvSpPr/>
          <p:nvPr/>
        </p:nvSpPr>
        <p:spPr>
          <a:xfrm>
            <a:off x="1353600" y="1864800"/>
            <a:ext cx="2078181" cy="23942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95200" y="4996800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5200" y="49968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5796000" y="2530800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 smtClean="0">
                <a:solidFill>
                  <a:sysClr val="windowText" lastClr="000000"/>
                </a:solidFill>
              </a:rPr>
              <a:t>8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6800" y="116632"/>
            <a:ext cx="762002" cy="762002"/>
          </a:xfrm>
          <a:prstGeom prst="rect">
            <a:avLst/>
          </a:prstGeom>
        </p:spPr>
      </p:pic>
      <p:sp>
        <p:nvSpPr>
          <p:cNvPr id="52" name="51 Elipse"/>
          <p:cNvSpPr/>
          <p:nvPr/>
        </p:nvSpPr>
        <p:spPr>
          <a:xfrm>
            <a:off x="2700000" y="116632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8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98044"/>
            <a:ext cx="954692" cy="954692"/>
          </a:xfrm>
          <a:prstGeom prst="rect">
            <a:avLst/>
          </a:prstGeom>
        </p:spPr>
      </p:pic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7711200" y="2016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7711200" y="8324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7711200" y="14632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7711200" y="20940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7711200" y="27248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7711200" y="33556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7711200" y="39864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7711200" y="46172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7711200" y="52480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5"/>
          <a:stretch>
            <a:fillRect/>
          </a:stretch>
        </p:blipFill>
        <p:spPr>
          <a:xfrm>
            <a:off x="7711200" y="5878800"/>
            <a:ext cx="390000" cy="468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7070400" y="115200"/>
            <a:ext cx="2037600" cy="6372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620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23 C 0.21251 -0.15301 0.21424 -0.1618 0.42709 -0.31296 " pathEditMode="relative" rAng="0" ptsTypes="ff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4" y="-1564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251 -0.10879 0.21146 -0.1125 0.42691 -0.2206 " pathEditMode="relative" rAng="0" ptsTypes="ff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37" y="-1104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139 C 0.21268 -0.06203 0.21424 -0.06528 0.42709 -0.12824 " pathEditMode="relative" rAng="0" ptsTypes="ff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37" y="-648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268 -0.01574 0.21476 -0.0206 0.42744 -0.03634 " pathEditMode="relative" rAng="0" ptsTypes="ff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72" y="-182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268 0.02616 0.21494 0.02847 0.42761 0.05463 " pathEditMode="relative" rAng="0" ptsTypes="ff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72" y="273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407 0.08033 0.21268 0.06574 0.42657 0.14607 " pathEditMode="relative" rAng="0" ptsTypes="ff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9" y="729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789 0.12246 0.21007 0.11644 0.42796 0.23843 " pathEditMode="relative" rAng="0" ptsTypes="ff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9" y="1192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789 0.16459 0.20869 0.16644 0.42657 0.33033 " pathEditMode="relative" rAng="0" ptsTypes="ff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9" y="16505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789 0.21667 0.20921 0.20672 0.42709 0.42315 " pathEditMode="relative" rAng="0" ptsTypes="ff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4" y="21157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389 0.25857 0.21285 0.25648 0.42691 0.51482 " pathEditMode="relative" rAng="0" ptsTypes="ff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37" y="25741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66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66"/>
                            </p:stCondLst>
                            <p:childTnLst>
                              <p:par>
                                <p:cTn id="1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63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66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132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132"/>
                            </p:stCondLst>
                            <p:childTnLst>
                              <p:par>
                                <p:cTn id="1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629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66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132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698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698"/>
                            </p:stCondLst>
                            <p:childTnLst>
                              <p:par>
                                <p:cTn id="1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6195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66"/>
                            </p:stCondLst>
                            <p:childTnLst>
                              <p:par>
                                <p:cTn id="1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132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698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9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264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264"/>
                            </p:stCondLst>
                            <p:childTnLst>
                              <p:par>
                                <p:cTn id="2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761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66"/>
                            </p:stCondLst>
                            <p:childTnLst>
                              <p:par>
                                <p:cTn id="2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132"/>
                            </p:stCondLst>
                            <p:childTnLst>
                              <p:par>
                                <p:cTn id="2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698"/>
                            </p:stCondLst>
                            <p:childTnLst>
                              <p:par>
                                <p:cTn id="2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264"/>
                            </p:stCondLst>
                            <p:childTnLst>
                              <p:par>
                                <p:cTn id="2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83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830"/>
                            </p:stCondLst>
                            <p:childTnLst>
                              <p:par>
                                <p:cTn id="2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3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9327"/>
                            </p:stCondLst>
                            <p:childTnLst>
                              <p:par>
                                <p:cTn id="2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566"/>
                            </p:stCondLst>
                            <p:childTnLst>
                              <p:par>
                                <p:cTn id="2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132"/>
                            </p:stCondLst>
                            <p:childTnLst>
                              <p:par>
                                <p:cTn id="2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698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6264"/>
                            </p:stCondLst>
                            <p:childTnLst>
                              <p:par>
                                <p:cTn id="2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7830"/>
                            </p:stCondLst>
                            <p:childTnLst>
                              <p:par>
                                <p:cTn id="2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0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396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396"/>
                            </p:stCondLst>
                            <p:childTnLst>
                              <p:par>
                                <p:cTn id="29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0893"/>
                            </p:stCondLst>
                            <p:childTnLst>
                              <p:par>
                                <p:cTn id="2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566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132"/>
                            </p:stCondLst>
                            <p:childTnLst>
                              <p:par>
                                <p:cTn id="3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4698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6264"/>
                            </p:stCondLst>
                            <p:childTnLst>
                              <p:par>
                                <p:cTn id="3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7830"/>
                            </p:stCondLst>
                            <p:childTnLst>
                              <p:par>
                                <p:cTn id="3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9396"/>
                            </p:stCondLst>
                            <p:childTnLst>
                              <p:par>
                                <p:cTn id="3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8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2459"/>
                            </p:stCondLst>
                            <p:childTnLst>
                              <p:par>
                                <p:cTn id="3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566"/>
                            </p:stCondLst>
                            <p:childTnLst>
                              <p:par>
                                <p:cTn id="3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3132"/>
                            </p:stCondLst>
                            <p:childTnLst>
                              <p:par>
                                <p:cTn id="3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4698"/>
                            </p:stCondLst>
                            <p:childTnLst>
                              <p:par>
                                <p:cTn id="3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1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6264"/>
                            </p:stCondLst>
                            <p:childTnLst>
                              <p:par>
                                <p:cTn id="3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6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7830"/>
                            </p:stCondLst>
                            <p:childTnLst>
                              <p:par>
                                <p:cTn id="3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1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9396"/>
                            </p:stCondLst>
                            <p:childTnLst>
                              <p:par>
                                <p:cTn id="3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6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962"/>
                            </p:stCondLst>
                            <p:childTnLst>
                              <p:par>
                                <p:cTn id="3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1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7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4199"/>
                            </p:stCondLst>
                            <p:childTnLst>
                              <p:par>
                                <p:cTn id="3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566"/>
                            </p:stCondLst>
                            <p:childTnLst>
                              <p:par>
                                <p:cTn id="4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3132"/>
                            </p:stCondLst>
                            <p:childTnLst>
                              <p:par>
                                <p:cTn id="4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698"/>
                            </p:stCondLst>
                            <p:childTnLst>
                              <p:par>
                                <p:cTn id="4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6264"/>
                            </p:stCondLst>
                            <p:childTnLst>
                              <p:par>
                                <p:cTn id="4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830"/>
                            </p:stCondLst>
                            <p:childTnLst>
                              <p:par>
                                <p:cTn id="4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9396"/>
                            </p:stCondLst>
                            <p:childTnLst>
                              <p:par>
                                <p:cTn id="4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0962"/>
                            </p:stCondLst>
                            <p:childTnLst>
                              <p:par>
                                <p:cTn id="4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4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2528"/>
                            </p:stCondLst>
                            <p:childTnLst>
                              <p:par>
                                <p:cTn id="4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9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5591"/>
                            </p:stCondLst>
                            <p:childTnLst>
                              <p:par>
                                <p:cTn id="4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5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0" fill="hold">
                      <p:stCondLst>
                        <p:cond delay="0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566"/>
                            </p:stCondLst>
                            <p:childTnLst>
                              <p:par>
                                <p:cTn id="4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3132"/>
                            </p:stCondLst>
                            <p:childTnLst>
                              <p:par>
                                <p:cTn id="4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4698"/>
                            </p:stCondLst>
                            <p:childTnLst>
                              <p:par>
                                <p:cTn id="4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2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6264"/>
                            </p:stCondLst>
                            <p:childTnLst>
                              <p:par>
                                <p:cTn id="4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7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7830"/>
                            </p:stCondLst>
                            <p:childTnLst>
                              <p:par>
                                <p:cTn id="4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2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9396"/>
                            </p:stCondLst>
                            <p:childTnLst>
                              <p:par>
                                <p:cTn id="4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7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0962"/>
                            </p:stCondLst>
                            <p:childTnLst>
                              <p:par>
                                <p:cTn id="4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2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2528"/>
                            </p:stCondLst>
                            <p:childTnLst>
                              <p:par>
                                <p:cTn id="5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7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4094"/>
                            </p:stCondLst>
                            <p:childTnLst>
                              <p:par>
                                <p:cTn id="5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2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8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7157"/>
                            </p:stCondLst>
                            <p:childTnLst>
                              <p:par>
                                <p:cTn id="5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522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523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524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525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526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527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528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529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530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531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532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533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</p:childTnLst>
        </p:cTn>
      </p:par>
    </p:tnLst>
    <p:bldLst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  <p:bldP spid="75" grpId="10" animBg="1"/>
      <p:bldP spid="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93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922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715227" y="3414551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334" y="3381058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InSlideAnimateShapef43ab99a-482f-4c9f-a628-ae8095ff5476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7" name="InSlideAnimateShaped0b786f1-fb5a-444c-9d27-5195b9b727a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6" name="InSlideAnimateShape49d68874-f320-42b5-a477-afb327fcbab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5" name="InSlideAnimateShape1b637644-31df-43db-9351-0d7a1855435f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4" name="InSlideAnimateShapeec9d0cd0-f291-4ffe-b513-6d2517ca4a6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3" name="InSlideAnimateShapeb18e562d-df0f-49c7-8fa7-ac70034316e1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2" name="InSlideAnimateShapec1b2feda-f197-42d5-bccb-e334e247659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Para tapar"/>
          <p:cNvSpPr/>
          <p:nvPr/>
        </p:nvSpPr>
        <p:spPr>
          <a:xfrm>
            <a:off x="1244547" y="2846369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3574178" y="1165617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3574178" y="1165617"/>
            <a:ext cx="1680000" cy="2016000"/>
          </a:xfrm>
          <a:prstGeom prst="rect">
            <a:avLst/>
          </a:prstGeom>
        </p:spPr>
      </p:pic>
      <p:sp>
        <p:nvSpPr>
          <p:cNvPr id="79" name="Para tapar 2"/>
          <p:cNvSpPr/>
          <p:nvPr/>
        </p:nvSpPr>
        <p:spPr>
          <a:xfrm>
            <a:off x="3391823" y="980728"/>
            <a:ext cx="2078181" cy="23942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08675" y="1631622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8675" y="16288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3960032" y="3393096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4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1886" y="116632"/>
            <a:ext cx="762002" cy="762002"/>
          </a:xfrm>
          <a:prstGeom prst="rect">
            <a:avLst/>
          </a:prstGeom>
        </p:spPr>
      </p:pic>
      <p:sp>
        <p:nvSpPr>
          <p:cNvPr id="52" name="51 Elipse"/>
          <p:cNvSpPr/>
          <p:nvPr/>
        </p:nvSpPr>
        <p:spPr>
          <a:xfrm>
            <a:off x="3923928" y="116632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4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500" y="44624"/>
            <a:ext cx="954692" cy="954692"/>
          </a:xfrm>
          <a:prstGeom prst="rect">
            <a:avLst/>
          </a:prstGeom>
        </p:spPr>
      </p:pic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25854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4709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203563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292418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81272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470127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558981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647836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736690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5"/>
          <a:stretch>
            <a:fillRect/>
          </a:stretch>
        </p:blipFill>
        <p:spPr>
          <a:xfrm>
            <a:off x="8255450" y="5697336"/>
            <a:ext cx="630000" cy="756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36000" y="4581128"/>
            <a:ext cx="9072000" cy="190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019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C -0.06298 0.13649 -0.06298 0.13649 -0.12595 0.27299 E" pathEditMode="relative" ptsTypes="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376421 0.1364981 -0.01376421 0.1364981 -0.02752842 0.2729962 E" pathEditMode="relative" ptsTypes="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544838 0.1364981 0.03544838 0.1364981 0.07089676 0.2729962 E" pathEditMode="relative" ptsTypes="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8466098 0.1364981 0.08466098 0.1364981 0.169322 0.2729962 E" pathEditMode="relative" ptsTypes="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338736 0.1364981 0.1338736 0.1364981 0.2677472 0.2729962 E" pathEditMode="relative" ptsTypes="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830862 0.1364981 0.1830862 0.1364981 0.3661723 0.2729962 E" pathEditMode="relative" ptsTypes="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2322988 0.1364981 0.2322988 0.1364981 0.4645975 0.2729962 E" pathEditMode="relative" ptsTypes="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2815114 0.1364981 0.2815114 0.1364981 0.5630227 0.2729962 E" pathEditMode="relative" ptsTypes="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330724 0.1364981 0.330724 0.1364981 0.6614479 0.2729962 E" pathEditMode="relative" ptsTypes="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3799365 0.1364981 0.3799365 0.1364981 0.7598731 0.2729962 E" pathEditMode="relative" ptsTypes="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66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66"/>
                            </p:stCondLst>
                            <p:childTnLst>
                              <p:par>
                                <p:cTn id="1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63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66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132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132"/>
                            </p:stCondLst>
                            <p:childTnLst>
                              <p:par>
                                <p:cTn id="1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629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66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132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698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698"/>
                            </p:stCondLst>
                            <p:childTnLst>
                              <p:par>
                                <p:cTn id="1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6195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66"/>
                            </p:stCondLst>
                            <p:childTnLst>
                              <p:par>
                                <p:cTn id="1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132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698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9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264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264"/>
                            </p:stCondLst>
                            <p:childTnLst>
                              <p:par>
                                <p:cTn id="2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5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935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66"/>
                            </p:stCondLst>
                            <p:childTnLst>
                              <p:par>
                                <p:cTn id="2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132"/>
                            </p:stCondLst>
                            <p:childTnLst>
                              <p:par>
                                <p:cTn id="2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698"/>
                            </p:stCondLst>
                            <p:childTnLst>
                              <p:par>
                                <p:cTn id="2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264"/>
                            </p:stCondLst>
                            <p:childTnLst>
                              <p:par>
                                <p:cTn id="2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83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830"/>
                            </p:stCondLst>
                            <p:childTnLst>
                              <p:par>
                                <p:cTn id="2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3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9327"/>
                            </p:stCondLst>
                            <p:childTnLst>
                              <p:par>
                                <p:cTn id="2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566"/>
                            </p:stCondLst>
                            <p:childTnLst>
                              <p:par>
                                <p:cTn id="2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132"/>
                            </p:stCondLst>
                            <p:childTnLst>
                              <p:par>
                                <p:cTn id="2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698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6264"/>
                            </p:stCondLst>
                            <p:childTnLst>
                              <p:par>
                                <p:cTn id="2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7830"/>
                            </p:stCondLst>
                            <p:childTnLst>
                              <p:par>
                                <p:cTn id="2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0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396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396"/>
                            </p:stCondLst>
                            <p:childTnLst>
                              <p:par>
                                <p:cTn id="29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0893"/>
                            </p:stCondLst>
                            <p:childTnLst>
                              <p:par>
                                <p:cTn id="2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566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132"/>
                            </p:stCondLst>
                            <p:childTnLst>
                              <p:par>
                                <p:cTn id="3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4698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6264"/>
                            </p:stCondLst>
                            <p:childTnLst>
                              <p:par>
                                <p:cTn id="3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7830"/>
                            </p:stCondLst>
                            <p:childTnLst>
                              <p:par>
                                <p:cTn id="3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9396"/>
                            </p:stCondLst>
                            <p:childTnLst>
                              <p:par>
                                <p:cTn id="3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8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2459"/>
                            </p:stCondLst>
                            <p:childTnLst>
                              <p:par>
                                <p:cTn id="3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566"/>
                            </p:stCondLst>
                            <p:childTnLst>
                              <p:par>
                                <p:cTn id="3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3132"/>
                            </p:stCondLst>
                            <p:childTnLst>
                              <p:par>
                                <p:cTn id="3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4698"/>
                            </p:stCondLst>
                            <p:childTnLst>
                              <p:par>
                                <p:cTn id="3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1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6264"/>
                            </p:stCondLst>
                            <p:childTnLst>
                              <p:par>
                                <p:cTn id="3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6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7830"/>
                            </p:stCondLst>
                            <p:childTnLst>
                              <p:par>
                                <p:cTn id="3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1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9396"/>
                            </p:stCondLst>
                            <p:childTnLst>
                              <p:par>
                                <p:cTn id="3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6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962"/>
                            </p:stCondLst>
                            <p:childTnLst>
                              <p:par>
                                <p:cTn id="3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1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7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4025"/>
                            </p:stCondLst>
                            <p:childTnLst>
                              <p:par>
                                <p:cTn id="3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566"/>
                            </p:stCondLst>
                            <p:childTnLst>
                              <p:par>
                                <p:cTn id="4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3132"/>
                            </p:stCondLst>
                            <p:childTnLst>
                              <p:par>
                                <p:cTn id="4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698"/>
                            </p:stCondLst>
                            <p:childTnLst>
                              <p:par>
                                <p:cTn id="4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6264"/>
                            </p:stCondLst>
                            <p:childTnLst>
                              <p:par>
                                <p:cTn id="4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830"/>
                            </p:stCondLst>
                            <p:childTnLst>
                              <p:par>
                                <p:cTn id="4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9396"/>
                            </p:stCondLst>
                            <p:childTnLst>
                              <p:par>
                                <p:cTn id="4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0962"/>
                            </p:stCondLst>
                            <p:childTnLst>
                              <p:par>
                                <p:cTn id="4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4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2528"/>
                            </p:stCondLst>
                            <p:childTnLst>
                              <p:par>
                                <p:cTn id="4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9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5591"/>
                            </p:stCondLst>
                            <p:childTnLst>
                              <p:par>
                                <p:cTn id="4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5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0" fill="hold">
                      <p:stCondLst>
                        <p:cond delay="0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566"/>
                            </p:stCondLst>
                            <p:childTnLst>
                              <p:par>
                                <p:cTn id="4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3132"/>
                            </p:stCondLst>
                            <p:childTnLst>
                              <p:par>
                                <p:cTn id="4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4698"/>
                            </p:stCondLst>
                            <p:childTnLst>
                              <p:par>
                                <p:cTn id="4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2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6264"/>
                            </p:stCondLst>
                            <p:childTnLst>
                              <p:par>
                                <p:cTn id="4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7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7830"/>
                            </p:stCondLst>
                            <p:childTnLst>
                              <p:par>
                                <p:cTn id="4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2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9396"/>
                            </p:stCondLst>
                            <p:childTnLst>
                              <p:par>
                                <p:cTn id="4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7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0962"/>
                            </p:stCondLst>
                            <p:childTnLst>
                              <p:par>
                                <p:cTn id="4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2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2528"/>
                            </p:stCondLst>
                            <p:childTnLst>
                              <p:par>
                                <p:cTn id="5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7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4094"/>
                            </p:stCondLst>
                            <p:childTnLst>
                              <p:par>
                                <p:cTn id="5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2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8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7157"/>
                            </p:stCondLst>
                            <p:childTnLst>
                              <p:par>
                                <p:cTn id="5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522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523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524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525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526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527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528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529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530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531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532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533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</p:childTnLst>
        </p:cTn>
      </p:par>
    </p:tnLst>
    <p:bldLst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  <p:bldP spid="75" grpId="10" animBg="1"/>
      <p:bldP spid="7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56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2538000" y="3376800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000" y="3344400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InSlideAnimateShapef43ab99a-482f-4c9f-a628-ae8095ff5476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7" name="InSlideAnimateShaped0b786f1-fb5a-444c-9d27-5195b9b727a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6" name="InSlideAnimateShape49d68874-f320-42b5-a477-afb327fcbab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5" name="InSlideAnimateShape1b637644-31df-43db-9351-0d7a1855435f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4" name="InSlideAnimateShapeec9d0cd0-f291-4ffe-b513-6d2517ca4a6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3" name="InSlideAnimateShapeb18e562d-df0f-49c7-8fa7-ac70034316e1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2" name="InSlideAnimateShapec1b2feda-f197-42d5-bccb-e334e247659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Para tapar"/>
          <p:cNvSpPr/>
          <p:nvPr/>
        </p:nvSpPr>
        <p:spPr>
          <a:xfrm>
            <a:off x="3067200" y="2808000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356400" y="2660400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356400" y="2660400"/>
            <a:ext cx="1680000" cy="2016000"/>
          </a:xfrm>
          <a:prstGeom prst="rect">
            <a:avLst/>
          </a:prstGeom>
        </p:spPr>
      </p:pic>
      <p:sp>
        <p:nvSpPr>
          <p:cNvPr id="79" name="Para tapar 2"/>
          <p:cNvSpPr/>
          <p:nvPr/>
        </p:nvSpPr>
        <p:spPr>
          <a:xfrm>
            <a:off x="172800" y="2476800"/>
            <a:ext cx="2078181" cy="23942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40800" y="5094000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0800" y="50940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6789600" y="154800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7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51200"/>
            <a:ext cx="762002" cy="762002"/>
          </a:xfrm>
          <a:prstGeom prst="rect">
            <a:avLst/>
          </a:prstGeom>
        </p:spPr>
      </p:pic>
      <p:sp>
        <p:nvSpPr>
          <p:cNvPr id="52" name="51 Elipse"/>
          <p:cNvSpPr/>
          <p:nvPr/>
        </p:nvSpPr>
        <p:spPr>
          <a:xfrm>
            <a:off x="1213200" y="79200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7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9200" y="54000"/>
            <a:ext cx="954692" cy="954692"/>
          </a:xfrm>
          <a:prstGeom prst="rect">
            <a:avLst/>
          </a:prstGeom>
        </p:spPr>
      </p:pic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50760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66348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81900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50760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66348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81900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48060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59508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70992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5"/>
          <a:stretch>
            <a:fillRect/>
          </a:stretch>
        </p:blipFill>
        <p:spPr>
          <a:xfrm>
            <a:off x="8244000" y="5697336"/>
            <a:ext cx="630000" cy="756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4662000" y="1173600"/>
            <a:ext cx="4370400" cy="5317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252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09827 -0.12477 0.10851 -0.12778 0.20677 -0.25185 " pathEditMode="relative" rAng="0" ptsTypes="ff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0" y="-1259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17969 -0.12986 0.19288 -0.12268 0.375 -0.25208 " pathEditMode="relative" rAng="0" ptsTypes="ff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-1261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26754 -0.12986 0.27465 -0.12268 0.54219 -0.25208 " pathEditMode="relative" rAng="0" ptsTypes="ff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01" y="-1261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10226 0.00671 0.10469 0.00463 0.20677 0.01111 " pathEditMode="relative" rAng="0" ptsTypes="ff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0" y="55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18872 0.00671 0.18594 0.00394 0.37483 0.01042 " pathEditMode="relative" rAng="0" ptsTypes="ff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3" y="509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26754 0.00671 0.27552 0.00417 0.54306 0.01065 " pathEditMode="relative" rAng="0" ptsTypes="ff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53" y="53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09028 0.13796 0.09132 0.13588 0.18177 0.27361 " pathEditMode="relative" rAng="0" ptsTypes="ff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0" y="1368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14931 0.13264 0.15469 0.1412 0.30417 0.27384 " pathEditMode="relative" rAng="0" ptsTypes="ff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13681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21233 0.13264 0.21302 0.14051 0.42552 0.27315 " pathEditMode="relative" rAng="0" ptsTypes="ff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67" y="13657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27136 0.13796 0.27587 0.13519 0.5474 0.27292 " pathEditMode="relative" rAng="0" ptsTypes="ff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61" y="13634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66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66"/>
                            </p:stCondLst>
                            <p:childTnLst>
                              <p:par>
                                <p:cTn id="1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63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66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132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132"/>
                            </p:stCondLst>
                            <p:childTnLst>
                              <p:par>
                                <p:cTn id="1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629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66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132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698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698"/>
                            </p:stCondLst>
                            <p:childTnLst>
                              <p:par>
                                <p:cTn id="1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6195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66"/>
                            </p:stCondLst>
                            <p:childTnLst>
                              <p:par>
                                <p:cTn id="1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132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698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9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264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264"/>
                            </p:stCondLst>
                            <p:childTnLst>
                              <p:par>
                                <p:cTn id="2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761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66"/>
                            </p:stCondLst>
                            <p:childTnLst>
                              <p:par>
                                <p:cTn id="2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132"/>
                            </p:stCondLst>
                            <p:childTnLst>
                              <p:par>
                                <p:cTn id="2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698"/>
                            </p:stCondLst>
                            <p:childTnLst>
                              <p:par>
                                <p:cTn id="2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264"/>
                            </p:stCondLst>
                            <p:childTnLst>
                              <p:par>
                                <p:cTn id="2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83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830"/>
                            </p:stCondLst>
                            <p:childTnLst>
                              <p:par>
                                <p:cTn id="2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3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9327"/>
                            </p:stCondLst>
                            <p:childTnLst>
                              <p:par>
                                <p:cTn id="2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566"/>
                            </p:stCondLst>
                            <p:childTnLst>
                              <p:par>
                                <p:cTn id="2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132"/>
                            </p:stCondLst>
                            <p:childTnLst>
                              <p:par>
                                <p:cTn id="2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698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6264"/>
                            </p:stCondLst>
                            <p:childTnLst>
                              <p:par>
                                <p:cTn id="2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7830"/>
                            </p:stCondLst>
                            <p:childTnLst>
                              <p:par>
                                <p:cTn id="2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0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396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396"/>
                            </p:stCondLst>
                            <p:childTnLst>
                              <p:par>
                                <p:cTn id="29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0893"/>
                            </p:stCondLst>
                            <p:childTnLst>
                              <p:par>
                                <p:cTn id="2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566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132"/>
                            </p:stCondLst>
                            <p:childTnLst>
                              <p:par>
                                <p:cTn id="3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4698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6264"/>
                            </p:stCondLst>
                            <p:childTnLst>
                              <p:par>
                                <p:cTn id="3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7830"/>
                            </p:stCondLst>
                            <p:childTnLst>
                              <p:par>
                                <p:cTn id="3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9396"/>
                            </p:stCondLst>
                            <p:childTnLst>
                              <p:par>
                                <p:cTn id="3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8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4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2633"/>
                            </p:stCondLst>
                            <p:childTnLst>
                              <p:par>
                                <p:cTn id="3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566"/>
                            </p:stCondLst>
                            <p:childTnLst>
                              <p:par>
                                <p:cTn id="3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3132"/>
                            </p:stCondLst>
                            <p:childTnLst>
                              <p:par>
                                <p:cTn id="3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4698"/>
                            </p:stCondLst>
                            <p:childTnLst>
                              <p:par>
                                <p:cTn id="3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1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6264"/>
                            </p:stCondLst>
                            <p:childTnLst>
                              <p:par>
                                <p:cTn id="3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6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7830"/>
                            </p:stCondLst>
                            <p:childTnLst>
                              <p:par>
                                <p:cTn id="3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1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9396"/>
                            </p:stCondLst>
                            <p:childTnLst>
                              <p:par>
                                <p:cTn id="3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6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962"/>
                            </p:stCondLst>
                            <p:childTnLst>
                              <p:par>
                                <p:cTn id="3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1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7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4025"/>
                            </p:stCondLst>
                            <p:childTnLst>
                              <p:par>
                                <p:cTn id="3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566"/>
                            </p:stCondLst>
                            <p:childTnLst>
                              <p:par>
                                <p:cTn id="4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3132"/>
                            </p:stCondLst>
                            <p:childTnLst>
                              <p:par>
                                <p:cTn id="4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698"/>
                            </p:stCondLst>
                            <p:childTnLst>
                              <p:par>
                                <p:cTn id="4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6264"/>
                            </p:stCondLst>
                            <p:childTnLst>
                              <p:par>
                                <p:cTn id="4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830"/>
                            </p:stCondLst>
                            <p:childTnLst>
                              <p:par>
                                <p:cTn id="4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9396"/>
                            </p:stCondLst>
                            <p:childTnLst>
                              <p:par>
                                <p:cTn id="4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0962"/>
                            </p:stCondLst>
                            <p:childTnLst>
                              <p:par>
                                <p:cTn id="4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4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2528"/>
                            </p:stCondLst>
                            <p:childTnLst>
                              <p:par>
                                <p:cTn id="4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9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5591"/>
                            </p:stCondLst>
                            <p:childTnLst>
                              <p:par>
                                <p:cTn id="4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5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0" fill="hold">
                      <p:stCondLst>
                        <p:cond delay="0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566"/>
                            </p:stCondLst>
                            <p:childTnLst>
                              <p:par>
                                <p:cTn id="4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3132"/>
                            </p:stCondLst>
                            <p:childTnLst>
                              <p:par>
                                <p:cTn id="4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4698"/>
                            </p:stCondLst>
                            <p:childTnLst>
                              <p:par>
                                <p:cTn id="4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2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6264"/>
                            </p:stCondLst>
                            <p:childTnLst>
                              <p:par>
                                <p:cTn id="4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7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7830"/>
                            </p:stCondLst>
                            <p:childTnLst>
                              <p:par>
                                <p:cTn id="4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2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9396"/>
                            </p:stCondLst>
                            <p:childTnLst>
                              <p:par>
                                <p:cTn id="4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7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0962"/>
                            </p:stCondLst>
                            <p:childTnLst>
                              <p:par>
                                <p:cTn id="4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2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2528"/>
                            </p:stCondLst>
                            <p:childTnLst>
                              <p:par>
                                <p:cTn id="5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7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4094"/>
                            </p:stCondLst>
                            <p:childTnLst>
                              <p:par>
                                <p:cTn id="5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2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8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7157"/>
                            </p:stCondLst>
                            <p:childTnLst>
                              <p:par>
                                <p:cTn id="5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522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523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524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525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526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527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528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529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530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531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532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533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</p:childTnLst>
        </p:cTn>
      </p:par>
    </p:tnLst>
    <p:bldLst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  <p:bldP spid="75" grpId="10" animBg="1"/>
      <p:bldP spid="7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4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3733200" y="2523600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5200" y="2485500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InSlideAnimateShapef43ab99a-482f-4c9f-a628-ae8095ff5476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7" name="InSlideAnimateShaped0b786f1-fb5a-444c-9d27-5195b9b727a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6" name="InSlideAnimateShape49d68874-f320-42b5-a477-afb327fcbab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5" name="InSlideAnimateShape1b637644-31df-43db-9351-0d7a1855435f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4" name="InSlideAnimateShapeec9d0cd0-f291-4ffe-b513-6d2517ca4a6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3" name="InSlideAnimateShapeb18e562d-df0f-49c7-8fa7-ac70034316e1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2" name="InSlideAnimateShapec1b2feda-f197-42d5-bccb-e334e247659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Para tapar"/>
          <p:cNvSpPr/>
          <p:nvPr/>
        </p:nvSpPr>
        <p:spPr>
          <a:xfrm>
            <a:off x="4124867" y="1982273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533600" y="2052000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533600" y="2052000"/>
            <a:ext cx="1680000" cy="2016000"/>
          </a:xfrm>
          <a:prstGeom prst="rect">
            <a:avLst/>
          </a:prstGeom>
        </p:spPr>
      </p:pic>
      <p:sp>
        <p:nvSpPr>
          <p:cNvPr id="79" name="Para tapar 2"/>
          <p:cNvSpPr/>
          <p:nvPr/>
        </p:nvSpPr>
        <p:spPr>
          <a:xfrm>
            <a:off x="1353600" y="1864800"/>
            <a:ext cx="2078181" cy="23942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95200" y="4996800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5200" y="49968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5796000" y="2530800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 smtClean="0">
                <a:solidFill>
                  <a:sysClr val="windowText" lastClr="000000"/>
                </a:solidFill>
              </a:rPr>
              <a:t>7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6800" y="116632"/>
            <a:ext cx="762002" cy="762002"/>
          </a:xfrm>
          <a:prstGeom prst="rect">
            <a:avLst/>
          </a:prstGeom>
        </p:spPr>
      </p:pic>
      <p:sp>
        <p:nvSpPr>
          <p:cNvPr id="52" name="51 Elipse"/>
          <p:cNvSpPr/>
          <p:nvPr/>
        </p:nvSpPr>
        <p:spPr>
          <a:xfrm>
            <a:off x="2700000" y="116632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7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98044"/>
            <a:ext cx="954692" cy="954692"/>
          </a:xfrm>
          <a:prstGeom prst="rect">
            <a:avLst/>
          </a:prstGeom>
        </p:spPr>
      </p:pic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7711200" y="2016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7711200" y="8324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7711200" y="14632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7711200" y="20940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7711200" y="27248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7711200" y="33556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7711200" y="39864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7711200" y="46172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7711200" y="52480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5"/>
          <a:stretch>
            <a:fillRect/>
          </a:stretch>
        </p:blipFill>
        <p:spPr>
          <a:xfrm>
            <a:off x="7711200" y="5878800"/>
            <a:ext cx="390000" cy="468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7070400" y="115200"/>
            <a:ext cx="2037600" cy="6372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191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23 C 0.21251 -0.15301 0.21424 -0.1618 0.42709 -0.31296 " pathEditMode="relative" rAng="0" ptsTypes="ff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4" y="-1564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251 -0.10879 0.21146 -0.1125 0.42691 -0.2206 " pathEditMode="relative" rAng="0" ptsTypes="ff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37" y="-1104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139 C 0.21268 -0.06203 0.21424 -0.06528 0.42709 -0.12824 " pathEditMode="relative" rAng="0" ptsTypes="ff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37" y="-648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268 -0.01574 0.21476 -0.0206 0.42744 -0.03634 " pathEditMode="relative" rAng="0" ptsTypes="ff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72" y="-182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268 0.02616 0.21494 0.02847 0.42761 0.05463 " pathEditMode="relative" rAng="0" ptsTypes="ff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72" y="273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407 0.08033 0.21268 0.06574 0.42657 0.14607 " pathEditMode="relative" rAng="0" ptsTypes="ff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9" y="729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789 0.12246 0.21007 0.11644 0.42796 0.23843 " pathEditMode="relative" rAng="0" ptsTypes="ff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9" y="1192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789 0.16459 0.20869 0.16644 0.42657 0.33033 " pathEditMode="relative" rAng="0" ptsTypes="ff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9" y="16505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789 0.21667 0.20921 0.20672 0.42709 0.42315 " pathEditMode="relative" rAng="0" ptsTypes="ff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4" y="21157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389 0.25857 0.21285 0.25648 0.42691 0.51482 " pathEditMode="relative" rAng="0" ptsTypes="ff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37" y="25741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66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66"/>
                            </p:stCondLst>
                            <p:childTnLst>
                              <p:par>
                                <p:cTn id="1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63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66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132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132"/>
                            </p:stCondLst>
                            <p:childTnLst>
                              <p:par>
                                <p:cTn id="1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629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66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132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698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698"/>
                            </p:stCondLst>
                            <p:childTnLst>
                              <p:par>
                                <p:cTn id="1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6195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66"/>
                            </p:stCondLst>
                            <p:childTnLst>
                              <p:par>
                                <p:cTn id="1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132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698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9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264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264"/>
                            </p:stCondLst>
                            <p:childTnLst>
                              <p:par>
                                <p:cTn id="2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761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66"/>
                            </p:stCondLst>
                            <p:childTnLst>
                              <p:par>
                                <p:cTn id="2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132"/>
                            </p:stCondLst>
                            <p:childTnLst>
                              <p:par>
                                <p:cTn id="2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698"/>
                            </p:stCondLst>
                            <p:childTnLst>
                              <p:par>
                                <p:cTn id="2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264"/>
                            </p:stCondLst>
                            <p:childTnLst>
                              <p:par>
                                <p:cTn id="2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83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830"/>
                            </p:stCondLst>
                            <p:childTnLst>
                              <p:par>
                                <p:cTn id="2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3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9327"/>
                            </p:stCondLst>
                            <p:childTnLst>
                              <p:par>
                                <p:cTn id="2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566"/>
                            </p:stCondLst>
                            <p:childTnLst>
                              <p:par>
                                <p:cTn id="2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132"/>
                            </p:stCondLst>
                            <p:childTnLst>
                              <p:par>
                                <p:cTn id="2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698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6264"/>
                            </p:stCondLst>
                            <p:childTnLst>
                              <p:par>
                                <p:cTn id="2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7830"/>
                            </p:stCondLst>
                            <p:childTnLst>
                              <p:par>
                                <p:cTn id="2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0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396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396"/>
                            </p:stCondLst>
                            <p:childTnLst>
                              <p:par>
                                <p:cTn id="29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0893"/>
                            </p:stCondLst>
                            <p:childTnLst>
                              <p:par>
                                <p:cTn id="2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566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132"/>
                            </p:stCondLst>
                            <p:childTnLst>
                              <p:par>
                                <p:cTn id="3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4698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6264"/>
                            </p:stCondLst>
                            <p:childTnLst>
                              <p:par>
                                <p:cTn id="3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7830"/>
                            </p:stCondLst>
                            <p:childTnLst>
                              <p:par>
                                <p:cTn id="3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9396"/>
                            </p:stCondLst>
                            <p:childTnLst>
                              <p:par>
                                <p:cTn id="3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8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4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2633"/>
                            </p:stCondLst>
                            <p:childTnLst>
                              <p:par>
                                <p:cTn id="3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566"/>
                            </p:stCondLst>
                            <p:childTnLst>
                              <p:par>
                                <p:cTn id="3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3132"/>
                            </p:stCondLst>
                            <p:childTnLst>
                              <p:par>
                                <p:cTn id="3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4698"/>
                            </p:stCondLst>
                            <p:childTnLst>
                              <p:par>
                                <p:cTn id="3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1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6264"/>
                            </p:stCondLst>
                            <p:childTnLst>
                              <p:par>
                                <p:cTn id="3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6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7830"/>
                            </p:stCondLst>
                            <p:childTnLst>
                              <p:par>
                                <p:cTn id="3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1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9396"/>
                            </p:stCondLst>
                            <p:childTnLst>
                              <p:par>
                                <p:cTn id="3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6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962"/>
                            </p:stCondLst>
                            <p:childTnLst>
                              <p:par>
                                <p:cTn id="3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1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7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4025"/>
                            </p:stCondLst>
                            <p:childTnLst>
                              <p:par>
                                <p:cTn id="3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566"/>
                            </p:stCondLst>
                            <p:childTnLst>
                              <p:par>
                                <p:cTn id="4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3132"/>
                            </p:stCondLst>
                            <p:childTnLst>
                              <p:par>
                                <p:cTn id="4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698"/>
                            </p:stCondLst>
                            <p:childTnLst>
                              <p:par>
                                <p:cTn id="4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6264"/>
                            </p:stCondLst>
                            <p:childTnLst>
                              <p:par>
                                <p:cTn id="4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830"/>
                            </p:stCondLst>
                            <p:childTnLst>
                              <p:par>
                                <p:cTn id="4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9396"/>
                            </p:stCondLst>
                            <p:childTnLst>
                              <p:par>
                                <p:cTn id="4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0962"/>
                            </p:stCondLst>
                            <p:childTnLst>
                              <p:par>
                                <p:cTn id="4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4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2528"/>
                            </p:stCondLst>
                            <p:childTnLst>
                              <p:par>
                                <p:cTn id="4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9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5591"/>
                            </p:stCondLst>
                            <p:childTnLst>
                              <p:par>
                                <p:cTn id="4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5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0" fill="hold">
                      <p:stCondLst>
                        <p:cond delay="0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566"/>
                            </p:stCondLst>
                            <p:childTnLst>
                              <p:par>
                                <p:cTn id="4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3132"/>
                            </p:stCondLst>
                            <p:childTnLst>
                              <p:par>
                                <p:cTn id="4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4698"/>
                            </p:stCondLst>
                            <p:childTnLst>
                              <p:par>
                                <p:cTn id="4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2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6264"/>
                            </p:stCondLst>
                            <p:childTnLst>
                              <p:par>
                                <p:cTn id="4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7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7830"/>
                            </p:stCondLst>
                            <p:childTnLst>
                              <p:par>
                                <p:cTn id="4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2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9396"/>
                            </p:stCondLst>
                            <p:childTnLst>
                              <p:par>
                                <p:cTn id="4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7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0962"/>
                            </p:stCondLst>
                            <p:childTnLst>
                              <p:par>
                                <p:cTn id="4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2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2528"/>
                            </p:stCondLst>
                            <p:childTnLst>
                              <p:par>
                                <p:cTn id="5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7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4094"/>
                            </p:stCondLst>
                            <p:childTnLst>
                              <p:par>
                                <p:cTn id="5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2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8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7157"/>
                            </p:stCondLst>
                            <p:childTnLst>
                              <p:par>
                                <p:cTn id="5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522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523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524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525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526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527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528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529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530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531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532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533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</p:childTnLst>
        </p:cTn>
      </p:par>
    </p:tnLst>
    <p:bldLst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  <p:bldP spid="75" grpId="10" animBg="1"/>
      <p:bldP spid="7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48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715227" y="3414551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334" y="3381058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InSlideAnimateShapef43ab99a-482f-4c9f-a628-ae8095ff5476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7" name="InSlideAnimateShaped0b786f1-fb5a-444c-9d27-5195b9b727a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6" name="InSlideAnimateShape49d68874-f320-42b5-a477-afb327fcbab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5" name="InSlideAnimateShape1b637644-31df-43db-9351-0d7a1855435f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4" name="InSlideAnimateShapeec9d0cd0-f291-4ffe-b513-6d2517ca4a6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3" name="InSlideAnimateShapeb18e562d-df0f-49c7-8fa7-ac70034316e1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2" name="InSlideAnimateShapec1b2feda-f197-42d5-bccb-e334e247659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Para tapar"/>
          <p:cNvSpPr/>
          <p:nvPr/>
        </p:nvSpPr>
        <p:spPr>
          <a:xfrm>
            <a:off x="1244547" y="2846369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3574178" y="1165617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3574178" y="1165617"/>
            <a:ext cx="1680000" cy="2016000"/>
          </a:xfrm>
          <a:prstGeom prst="rect">
            <a:avLst/>
          </a:prstGeom>
        </p:spPr>
      </p:pic>
      <p:sp>
        <p:nvSpPr>
          <p:cNvPr id="79" name="Para tapar 2"/>
          <p:cNvSpPr/>
          <p:nvPr/>
        </p:nvSpPr>
        <p:spPr>
          <a:xfrm>
            <a:off x="3391823" y="980728"/>
            <a:ext cx="2078181" cy="23942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08675" y="1631622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8675" y="16288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3960032" y="3393096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5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1886" y="116632"/>
            <a:ext cx="762002" cy="762002"/>
          </a:xfrm>
          <a:prstGeom prst="rect">
            <a:avLst/>
          </a:prstGeom>
        </p:spPr>
      </p:pic>
      <p:sp>
        <p:nvSpPr>
          <p:cNvPr id="52" name="51 Elipse"/>
          <p:cNvSpPr/>
          <p:nvPr/>
        </p:nvSpPr>
        <p:spPr>
          <a:xfrm>
            <a:off x="3923928" y="116632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5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500" y="44624"/>
            <a:ext cx="954692" cy="954692"/>
          </a:xfrm>
          <a:prstGeom prst="rect">
            <a:avLst/>
          </a:prstGeom>
        </p:spPr>
      </p:pic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25854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4709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203563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292418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81272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470127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558981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647836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736690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5"/>
          <a:stretch>
            <a:fillRect/>
          </a:stretch>
        </p:blipFill>
        <p:spPr>
          <a:xfrm>
            <a:off x="8255450" y="5697336"/>
            <a:ext cx="630000" cy="756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36000" y="4581128"/>
            <a:ext cx="9072000" cy="190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182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C -0.06298 0.13649 -0.06298 0.13649 -0.12595 0.27299 E" pathEditMode="relative" ptsTypes="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376421 0.1364981 -0.01376421 0.1364981 -0.02752842 0.2729962 E" pathEditMode="relative" ptsTypes="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544838 0.1364981 0.03544838 0.1364981 0.07089676 0.2729962 E" pathEditMode="relative" ptsTypes="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8466098 0.1364981 0.08466098 0.1364981 0.169322 0.2729962 E" pathEditMode="relative" ptsTypes="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338736 0.1364981 0.1338736 0.1364981 0.2677472 0.2729962 E" pathEditMode="relative" ptsTypes="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830862 0.1364981 0.1830862 0.1364981 0.3661723 0.2729962 E" pathEditMode="relative" ptsTypes="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2322988 0.1364981 0.2322988 0.1364981 0.4645975 0.2729962 E" pathEditMode="relative" ptsTypes="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2815114 0.1364981 0.2815114 0.1364981 0.5630227 0.2729962 E" pathEditMode="relative" ptsTypes="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330724 0.1364981 0.330724 0.1364981 0.6614479 0.2729962 E" pathEditMode="relative" ptsTypes="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3799365 0.1364981 0.3799365 0.1364981 0.7598731 0.2729962 E" pathEditMode="relative" ptsTypes="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66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66"/>
                            </p:stCondLst>
                            <p:childTnLst>
                              <p:par>
                                <p:cTn id="1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63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66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132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132"/>
                            </p:stCondLst>
                            <p:childTnLst>
                              <p:par>
                                <p:cTn id="1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629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66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132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698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698"/>
                            </p:stCondLst>
                            <p:childTnLst>
                              <p:par>
                                <p:cTn id="1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6195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66"/>
                            </p:stCondLst>
                            <p:childTnLst>
                              <p:par>
                                <p:cTn id="1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132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698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9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264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264"/>
                            </p:stCondLst>
                            <p:childTnLst>
                              <p:par>
                                <p:cTn id="2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761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66"/>
                            </p:stCondLst>
                            <p:childTnLst>
                              <p:par>
                                <p:cTn id="2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132"/>
                            </p:stCondLst>
                            <p:childTnLst>
                              <p:par>
                                <p:cTn id="2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698"/>
                            </p:stCondLst>
                            <p:childTnLst>
                              <p:par>
                                <p:cTn id="2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264"/>
                            </p:stCondLst>
                            <p:childTnLst>
                              <p:par>
                                <p:cTn id="2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83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830"/>
                            </p:stCondLst>
                            <p:childTnLst>
                              <p:par>
                                <p:cTn id="2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3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9501"/>
                            </p:stCondLst>
                            <p:childTnLst>
                              <p:par>
                                <p:cTn id="2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566"/>
                            </p:stCondLst>
                            <p:childTnLst>
                              <p:par>
                                <p:cTn id="2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132"/>
                            </p:stCondLst>
                            <p:childTnLst>
                              <p:par>
                                <p:cTn id="2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698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6264"/>
                            </p:stCondLst>
                            <p:childTnLst>
                              <p:par>
                                <p:cTn id="2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7830"/>
                            </p:stCondLst>
                            <p:childTnLst>
                              <p:par>
                                <p:cTn id="2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0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396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396"/>
                            </p:stCondLst>
                            <p:childTnLst>
                              <p:par>
                                <p:cTn id="29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0893"/>
                            </p:stCondLst>
                            <p:childTnLst>
                              <p:par>
                                <p:cTn id="2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566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132"/>
                            </p:stCondLst>
                            <p:childTnLst>
                              <p:par>
                                <p:cTn id="3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4698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6264"/>
                            </p:stCondLst>
                            <p:childTnLst>
                              <p:par>
                                <p:cTn id="3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7830"/>
                            </p:stCondLst>
                            <p:childTnLst>
                              <p:par>
                                <p:cTn id="3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9396"/>
                            </p:stCondLst>
                            <p:childTnLst>
                              <p:par>
                                <p:cTn id="3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8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2459"/>
                            </p:stCondLst>
                            <p:childTnLst>
                              <p:par>
                                <p:cTn id="3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566"/>
                            </p:stCondLst>
                            <p:childTnLst>
                              <p:par>
                                <p:cTn id="3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3132"/>
                            </p:stCondLst>
                            <p:childTnLst>
                              <p:par>
                                <p:cTn id="3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4698"/>
                            </p:stCondLst>
                            <p:childTnLst>
                              <p:par>
                                <p:cTn id="3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1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6264"/>
                            </p:stCondLst>
                            <p:childTnLst>
                              <p:par>
                                <p:cTn id="3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6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7830"/>
                            </p:stCondLst>
                            <p:childTnLst>
                              <p:par>
                                <p:cTn id="3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1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9396"/>
                            </p:stCondLst>
                            <p:childTnLst>
                              <p:par>
                                <p:cTn id="3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6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962"/>
                            </p:stCondLst>
                            <p:childTnLst>
                              <p:par>
                                <p:cTn id="3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1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7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4025"/>
                            </p:stCondLst>
                            <p:childTnLst>
                              <p:par>
                                <p:cTn id="3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566"/>
                            </p:stCondLst>
                            <p:childTnLst>
                              <p:par>
                                <p:cTn id="4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3132"/>
                            </p:stCondLst>
                            <p:childTnLst>
                              <p:par>
                                <p:cTn id="4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698"/>
                            </p:stCondLst>
                            <p:childTnLst>
                              <p:par>
                                <p:cTn id="4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6264"/>
                            </p:stCondLst>
                            <p:childTnLst>
                              <p:par>
                                <p:cTn id="4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830"/>
                            </p:stCondLst>
                            <p:childTnLst>
                              <p:par>
                                <p:cTn id="4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9396"/>
                            </p:stCondLst>
                            <p:childTnLst>
                              <p:par>
                                <p:cTn id="4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0962"/>
                            </p:stCondLst>
                            <p:childTnLst>
                              <p:par>
                                <p:cTn id="4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4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2528"/>
                            </p:stCondLst>
                            <p:childTnLst>
                              <p:par>
                                <p:cTn id="4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9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5591"/>
                            </p:stCondLst>
                            <p:childTnLst>
                              <p:par>
                                <p:cTn id="4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5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0" fill="hold">
                      <p:stCondLst>
                        <p:cond delay="0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566"/>
                            </p:stCondLst>
                            <p:childTnLst>
                              <p:par>
                                <p:cTn id="4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3132"/>
                            </p:stCondLst>
                            <p:childTnLst>
                              <p:par>
                                <p:cTn id="4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4698"/>
                            </p:stCondLst>
                            <p:childTnLst>
                              <p:par>
                                <p:cTn id="4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2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6264"/>
                            </p:stCondLst>
                            <p:childTnLst>
                              <p:par>
                                <p:cTn id="4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7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7830"/>
                            </p:stCondLst>
                            <p:childTnLst>
                              <p:par>
                                <p:cTn id="4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2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9396"/>
                            </p:stCondLst>
                            <p:childTnLst>
                              <p:par>
                                <p:cTn id="4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7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0962"/>
                            </p:stCondLst>
                            <p:childTnLst>
                              <p:par>
                                <p:cTn id="4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2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2528"/>
                            </p:stCondLst>
                            <p:childTnLst>
                              <p:par>
                                <p:cTn id="5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7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4094"/>
                            </p:stCondLst>
                            <p:childTnLst>
                              <p:par>
                                <p:cTn id="5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2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8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7157"/>
                            </p:stCondLst>
                            <p:childTnLst>
                              <p:par>
                                <p:cTn id="5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522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523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524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525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526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527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528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529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530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531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532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533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</p:childTnLst>
        </p:cTn>
      </p:par>
    </p:tnLst>
    <p:bldLst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  <p:bldP spid="75" grpId="10" animBg="1"/>
      <p:bldP spid="7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34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2538000" y="3376800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000" y="3344400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InSlideAnimateShapef43ab99a-482f-4c9f-a628-ae8095ff5476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7" name="InSlideAnimateShaped0b786f1-fb5a-444c-9d27-5195b9b727a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6" name="InSlideAnimateShape49d68874-f320-42b5-a477-afb327fcbab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5" name="InSlideAnimateShape1b637644-31df-43db-9351-0d7a1855435f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4" name="InSlideAnimateShapeec9d0cd0-f291-4ffe-b513-6d2517ca4a6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3" name="InSlideAnimateShapeb18e562d-df0f-49c7-8fa7-ac70034316e1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2" name="InSlideAnimateShapec1b2feda-f197-42d5-bccb-e334e247659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Para tapar"/>
          <p:cNvSpPr/>
          <p:nvPr/>
        </p:nvSpPr>
        <p:spPr>
          <a:xfrm>
            <a:off x="3067200" y="2808000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356400" y="2660400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356400" y="2660400"/>
            <a:ext cx="1680000" cy="2016000"/>
          </a:xfrm>
          <a:prstGeom prst="rect">
            <a:avLst/>
          </a:prstGeom>
        </p:spPr>
      </p:pic>
      <p:sp>
        <p:nvSpPr>
          <p:cNvPr id="79" name="Para tapar 2"/>
          <p:cNvSpPr/>
          <p:nvPr/>
        </p:nvSpPr>
        <p:spPr>
          <a:xfrm>
            <a:off x="172800" y="2476800"/>
            <a:ext cx="2078181" cy="23942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40800" y="5094000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0800" y="50940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6789600" y="154800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3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51200"/>
            <a:ext cx="762002" cy="762002"/>
          </a:xfrm>
          <a:prstGeom prst="rect">
            <a:avLst/>
          </a:prstGeom>
        </p:spPr>
      </p:pic>
      <p:sp>
        <p:nvSpPr>
          <p:cNvPr id="52" name="51 Elipse"/>
          <p:cNvSpPr/>
          <p:nvPr/>
        </p:nvSpPr>
        <p:spPr>
          <a:xfrm>
            <a:off x="1213200" y="79200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3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9200" y="54000"/>
            <a:ext cx="954692" cy="954692"/>
          </a:xfrm>
          <a:prstGeom prst="rect">
            <a:avLst/>
          </a:prstGeom>
        </p:spPr>
      </p:pic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50760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66348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81900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50760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66348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81900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48060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59508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70992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5"/>
          <a:stretch>
            <a:fillRect/>
          </a:stretch>
        </p:blipFill>
        <p:spPr>
          <a:xfrm>
            <a:off x="8244000" y="5697336"/>
            <a:ext cx="630000" cy="756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4662000" y="1173600"/>
            <a:ext cx="4370400" cy="5317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247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09827 -0.12477 0.10851 -0.12778 0.20677 -0.25185 " pathEditMode="relative" rAng="0" ptsTypes="ff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0" y="-1259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17969 -0.12986 0.19288 -0.12268 0.375 -0.25208 " pathEditMode="relative" rAng="0" ptsTypes="ff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-1261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26754 -0.12986 0.27465 -0.12268 0.54219 -0.25208 " pathEditMode="relative" rAng="0" ptsTypes="ff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01" y="-1261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10226 0.00671 0.10469 0.00463 0.20677 0.01111 " pathEditMode="relative" rAng="0" ptsTypes="ff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0" y="55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18872 0.00671 0.18594 0.00394 0.37483 0.01042 " pathEditMode="relative" rAng="0" ptsTypes="ff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3" y="509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26754 0.00671 0.27552 0.00417 0.54306 0.01065 " pathEditMode="relative" rAng="0" ptsTypes="ff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53" y="53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09028 0.13796 0.09132 0.13588 0.18177 0.27361 " pathEditMode="relative" rAng="0" ptsTypes="ff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0" y="1368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14931 0.13264 0.15469 0.1412 0.30417 0.27384 " pathEditMode="relative" rAng="0" ptsTypes="ff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13681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21233 0.13264 0.21302 0.14051 0.42552 0.27315 " pathEditMode="relative" rAng="0" ptsTypes="ff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67" y="13657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27136 0.13796 0.27587 0.13519 0.5474 0.27292 " pathEditMode="relative" rAng="0" ptsTypes="ff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61" y="13634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66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66"/>
                            </p:stCondLst>
                            <p:childTnLst>
                              <p:par>
                                <p:cTn id="1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63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66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132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132"/>
                            </p:stCondLst>
                            <p:childTnLst>
                              <p:par>
                                <p:cTn id="1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629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66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132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698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698"/>
                            </p:stCondLst>
                            <p:childTnLst>
                              <p:par>
                                <p:cTn id="1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6369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66"/>
                            </p:stCondLst>
                            <p:childTnLst>
                              <p:par>
                                <p:cTn id="1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132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698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9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264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264"/>
                            </p:stCondLst>
                            <p:childTnLst>
                              <p:par>
                                <p:cTn id="2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761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66"/>
                            </p:stCondLst>
                            <p:childTnLst>
                              <p:par>
                                <p:cTn id="2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132"/>
                            </p:stCondLst>
                            <p:childTnLst>
                              <p:par>
                                <p:cTn id="2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698"/>
                            </p:stCondLst>
                            <p:childTnLst>
                              <p:par>
                                <p:cTn id="2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264"/>
                            </p:stCondLst>
                            <p:childTnLst>
                              <p:par>
                                <p:cTn id="2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83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830"/>
                            </p:stCondLst>
                            <p:childTnLst>
                              <p:par>
                                <p:cTn id="2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3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9327"/>
                            </p:stCondLst>
                            <p:childTnLst>
                              <p:par>
                                <p:cTn id="2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566"/>
                            </p:stCondLst>
                            <p:childTnLst>
                              <p:par>
                                <p:cTn id="2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132"/>
                            </p:stCondLst>
                            <p:childTnLst>
                              <p:par>
                                <p:cTn id="2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698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6264"/>
                            </p:stCondLst>
                            <p:childTnLst>
                              <p:par>
                                <p:cTn id="2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7830"/>
                            </p:stCondLst>
                            <p:childTnLst>
                              <p:par>
                                <p:cTn id="2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0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396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396"/>
                            </p:stCondLst>
                            <p:childTnLst>
                              <p:par>
                                <p:cTn id="29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0893"/>
                            </p:stCondLst>
                            <p:childTnLst>
                              <p:par>
                                <p:cTn id="2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566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132"/>
                            </p:stCondLst>
                            <p:childTnLst>
                              <p:par>
                                <p:cTn id="3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4698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6264"/>
                            </p:stCondLst>
                            <p:childTnLst>
                              <p:par>
                                <p:cTn id="3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7830"/>
                            </p:stCondLst>
                            <p:childTnLst>
                              <p:par>
                                <p:cTn id="3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9396"/>
                            </p:stCondLst>
                            <p:childTnLst>
                              <p:par>
                                <p:cTn id="3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8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2459"/>
                            </p:stCondLst>
                            <p:childTnLst>
                              <p:par>
                                <p:cTn id="3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566"/>
                            </p:stCondLst>
                            <p:childTnLst>
                              <p:par>
                                <p:cTn id="3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3132"/>
                            </p:stCondLst>
                            <p:childTnLst>
                              <p:par>
                                <p:cTn id="3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4698"/>
                            </p:stCondLst>
                            <p:childTnLst>
                              <p:par>
                                <p:cTn id="3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1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6264"/>
                            </p:stCondLst>
                            <p:childTnLst>
                              <p:par>
                                <p:cTn id="3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6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7830"/>
                            </p:stCondLst>
                            <p:childTnLst>
                              <p:par>
                                <p:cTn id="3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1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9396"/>
                            </p:stCondLst>
                            <p:childTnLst>
                              <p:par>
                                <p:cTn id="3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6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962"/>
                            </p:stCondLst>
                            <p:childTnLst>
                              <p:par>
                                <p:cTn id="3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1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7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4025"/>
                            </p:stCondLst>
                            <p:childTnLst>
                              <p:par>
                                <p:cTn id="3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566"/>
                            </p:stCondLst>
                            <p:childTnLst>
                              <p:par>
                                <p:cTn id="4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3132"/>
                            </p:stCondLst>
                            <p:childTnLst>
                              <p:par>
                                <p:cTn id="4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698"/>
                            </p:stCondLst>
                            <p:childTnLst>
                              <p:par>
                                <p:cTn id="4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6264"/>
                            </p:stCondLst>
                            <p:childTnLst>
                              <p:par>
                                <p:cTn id="4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830"/>
                            </p:stCondLst>
                            <p:childTnLst>
                              <p:par>
                                <p:cTn id="4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9396"/>
                            </p:stCondLst>
                            <p:childTnLst>
                              <p:par>
                                <p:cTn id="4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0962"/>
                            </p:stCondLst>
                            <p:childTnLst>
                              <p:par>
                                <p:cTn id="4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4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2528"/>
                            </p:stCondLst>
                            <p:childTnLst>
                              <p:par>
                                <p:cTn id="4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9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5591"/>
                            </p:stCondLst>
                            <p:childTnLst>
                              <p:par>
                                <p:cTn id="4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5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0" fill="hold">
                      <p:stCondLst>
                        <p:cond delay="0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566"/>
                            </p:stCondLst>
                            <p:childTnLst>
                              <p:par>
                                <p:cTn id="4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3132"/>
                            </p:stCondLst>
                            <p:childTnLst>
                              <p:par>
                                <p:cTn id="4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4698"/>
                            </p:stCondLst>
                            <p:childTnLst>
                              <p:par>
                                <p:cTn id="4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2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6264"/>
                            </p:stCondLst>
                            <p:childTnLst>
                              <p:par>
                                <p:cTn id="4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7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7830"/>
                            </p:stCondLst>
                            <p:childTnLst>
                              <p:par>
                                <p:cTn id="4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2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9396"/>
                            </p:stCondLst>
                            <p:childTnLst>
                              <p:par>
                                <p:cTn id="4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7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0962"/>
                            </p:stCondLst>
                            <p:childTnLst>
                              <p:par>
                                <p:cTn id="4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2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2528"/>
                            </p:stCondLst>
                            <p:childTnLst>
                              <p:par>
                                <p:cTn id="5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7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4094"/>
                            </p:stCondLst>
                            <p:childTnLst>
                              <p:par>
                                <p:cTn id="5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2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8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7157"/>
                            </p:stCondLst>
                            <p:childTnLst>
                              <p:par>
                                <p:cTn id="5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522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523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524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525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526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527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528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529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530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531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532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533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</p:childTnLst>
        </p:cTn>
      </p:par>
    </p:tnLst>
    <p:bldLst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  <p:bldP spid="75" grpId="10" animBg="1"/>
      <p:bldP spid="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3733200" y="2523600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6" cstate="email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5200" y="2485500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812766"/>
            <a:ext cx="576000" cy="57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188704"/>
            <a:ext cx="576000" cy="57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1"/>
          <a:stretch>
            <a:fillRect/>
          </a:stretch>
        </p:blipFill>
        <p:spPr>
          <a:xfrm>
            <a:off x="1533600" y="2052000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1533600" y="2052000"/>
            <a:ext cx="1680000" cy="2016000"/>
          </a:xfrm>
          <a:prstGeom prst="rect">
            <a:avLst/>
          </a:prstGeom>
        </p:spPr>
      </p:pic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95200" y="4996800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5200" y="49968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5796000" y="2530800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 smtClean="0">
                <a:solidFill>
                  <a:sysClr val="windowText" lastClr="000000"/>
                </a:solidFill>
              </a:rPr>
              <a:t>2</a:t>
            </a:r>
          </a:p>
        </p:txBody>
      </p:sp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7711200" y="2016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7711200" y="8324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7"/>
          <a:stretch>
            <a:fillRect/>
          </a:stretch>
        </p:blipFill>
        <p:spPr>
          <a:xfrm>
            <a:off x="7711200" y="14632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7711200" y="20940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7711200" y="27248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60"/>
          <a:stretch>
            <a:fillRect/>
          </a:stretch>
        </p:blipFill>
        <p:spPr>
          <a:xfrm>
            <a:off x="7711200" y="33556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61"/>
          <a:stretch>
            <a:fillRect/>
          </a:stretch>
        </p:blipFill>
        <p:spPr>
          <a:xfrm>
            <a:off x="7711200" y="39864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62"/>
          <a:stretch>
            <a:fillRect/>
          </a:stretch>
        </p:blipFill>
        <p:spPr>
          <a:xfrm>
            <a:off x="7711200" y="46172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7711200" y="52480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64"/>
          <a:stretch>
            <a:fillRect/>
          </a:stretch>
        </p:blipFill>
        <p:spPr>
          <a:xfrm>
            <a:off x="7711200" y="5878800"/>
            <a:ext cx="390000" cy="468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7070400" y="115200"/>
            <a:ext cx="2037600" cy="6372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5" name="690bde31-d03e-48b7-a295-54346cd28586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845" y="196471"/>
            <a:ext cx="720000" cy="720000"/>
          </a:xfrm>
          <a:prstGeom prst="rect">
            <a:avLst/>
          </a:prstGeom>
        </p:spPr>
      </p:pic>
      <p:grpSp>
        <p:nvGrpSpPr>
          <p:cNvPr id="46" name="69 Group"/>
          <p:cNvGrpSpPr/>
          <p:nvPr/>
        </p:nvGrpSpPr>
        <p:grpSpPr>
          <a:xfrm>
            <a:off x="2394000" y="106471"/>
            <a:ext cx="4356000" cy="1234297"/>
            <a:chOff x="2394000" y="-79936"/>
            <a:chExt cx="4356000" cy="1234297"/>
          </a:xfrm>
        </p:grpSpPr>
        <p:sp>
          <p:nvSpPr>
            <p:cNvPr id="58" name="57 CuadroTexto"/>
            <p:cNvSpPr txBox="1"/>
            <p:nvPr/>
          </p:nvSpPr>
          <p:spPr>
            <a:xfrm>
              <a:off x="2394000" y="692696"/>
              <a:ext cx="435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 smtClean="0"/>
                <a:t>¿CUÁNTOS   HAY?</a:t>
              </a:r>
              <a:endParaRPr lang="es-ES" sz="2400" b="1" dirty="0"/>
            </a:p>
          </p:txBody>
        </p:sp>
        <p:pic>
          <p:nvPicPr>
            <p:cNvPr id="68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080"/>
            <a:stretch/>
          </p:blipFill>
          <p:spPr bwMode="auto">
            <a:xfrm>
              <a:off x="3667788" y="-79936"/>
              <a:ext cx="44928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000"/>
            <a:stretch/>
          </p:blipFill>
          <p:spPr bwMode="auto">
            <a:xfrm>
              <a:off x="5026212" y="-79936"/>
              <a:ext cx="45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0" name="PN-ES DIEZ.wmv">
            <a:hlinkClick r:id="" action="ppaction://media"/>
          </p:cNvPr>
          <p:cNvPicPr>
            <a:picLocks noChangeAspect="1"/>
          </p:cNvPicPr>
          <p:nvPr>
            <a:vide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66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71" name="PN-ES NUEVE.wmv">
            <a:hlinkClick r:id="" action="ppaction://media"/>
          </p:cNvPr>
          <p:cNvPicPr>
            <a:picLocks noChangeAspect="1"/>
          </p:cNvPicPr>
          <p:nvPr>
            <a:vide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67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72" name="PN-ES OCHO.wmv">
            <a:hlinkClick r:id="" action="ppaction://media"/>
          </p:cNvPr>
          <p:cNvPicPr>
            <a:picLocks noChangeAspect="1"/>
          </p:cNvPicPr>
          <p:nvPr>
            <a:vide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68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73" name="PN-ES SIETE.wmv">
            <a:hlinkClick r:id="" action="ppaction://media"/>
          </p:cNvPr>
          <p:cNvPicPr>
            <a:picLocks noChangeAspect="1"/>
          </p:cNvPicPr>
          <p:nvPr>
            <a:vide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69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74" name="PN-ES SEIS.wmv">
            <a:hlinkClick r:id="" action="ppaction://media"/>
          </p:cNvPr>
          <p:cNvPicPr>
            <a:picLocks noChangeAspect="1"/>
          </p:cNvPicPr>
          <p:nvPr>
            <a:vide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70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76" name="PN-ES CINCO.wmv">
            <a:hlinkClick r:id="" action="ppaction://media"/>
          </p:cNvPr>
          <p:cNvPicPr>
            <a:picLocks noChangeAspect="1"/>
          </p:cNvPicPr>
          <p:nvPr>
            <a:vide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71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80" name="PN-ES CUATRO.wmv">
            <a:hlinkClick r:id="" action="ppaction://media"/>
          </p:cNvPr>
          <p:cNvPicPr>
            <a:picLocks noChangeAspect="1"/>
          </p:cNvPicPr>
          <p:nvPr>
            <a:vide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72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81" name="PN-ES TRES.wmv">
            <a:hlinkClick r:id="" action="ppaction://media"/>
          </p:cNvPr>
          <p:cNvPicPr>
            <a:picLocks noChangeAspect="1"/>
          </p:cNvPicPr>
          <p:nvPr>
            <a:vide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73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82" name="PN-ES DOS.wmv">
            <a:hlinkClick r:id="" action="ppaction://media"/>
          </p:cNvPr>
          <p:cNvPicPr>
            <a:picLocks noChangeAspect="1"/>
          </p:cNvPicPr>
          <p:nvPr>
            <a:vide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83" name="PN-ES UNO.wmv">
            <a:hlinkClick r:id="" action="ppaction://media"/>
          </p:cNvPr>
          <p:cNvPicPr>
            <a:picLocks noChangeAspect="1"/>
          </p:cNvPicPr>
          <p:nvPr>
            <a:vide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75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sp>
        <p:nvSpPr>
          <p:cNvPr id="75" name="Para tapar"/>
          <p:cNvSpPr/>
          <p:nvPr/>
        </p:nvSpPr>
        <p:spPr>
          <a:xfrm>
            <a:off x="4196875" y="1844824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166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66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66"/>
                            </p:stCondLst>
                            <p:childTnLst>
                              <p:par>
                                <p:cTn id="6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63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66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132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132"/>
                            </p:stCondLst>
                            <p:childTnLst>
                              <p:par>
                                <p:cTn id="8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803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803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66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132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698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698"/>
                            </p:stCondLst>
                            <p:childTnLst>
                              <p:par>
                                <p:cTn id="1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195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66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132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698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264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264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7761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66"/>
                            </p:stCondLst>
                            <p:childTnLst>
                              <p:par>
                                <p:cTn id="16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132"/>
                            </p:stCondLst>
                            <p:childTnLst>
                              <p:par>
                                <p:cTn id="1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698"/>
                            </p:stCondLst>
                            <p:childTnLst>
                              <p:par>
                                <p:cTn id="17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6264"/>
                            </p:stCondLst>
                            <p:childTnLst>
                              <p:par>
                                <p:cTn id="17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783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830"/>
                            </p:stCondLst>
                            <p:childTnLst>
                              <p:par>
                                <p:cTn id="18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9327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566"/>
                            </p:stCondLst>
                            <p:childTnLst>
                              <p:par>
                                <p:cTn id="2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132"/>
                            </p:stCondLst>
                            <p:childTnLst>
                              <p:par>
                                <p:cTn id="2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698"/>
                            </p:stCondLst>
                            <p:childTnLst>
                              <p:par>
                                <p:cTn id="2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264"/>
                            </p:stCondLst>
                            <p:childTnLst>
                              <p:par>
                                <p:cTn id="2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7830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9396"/>
                            </p:stCondLst>
                            <p:childTnLst>
                              <p:par>
                                <p:cTn id="2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9396"/>
                            </p:stCondLst>
                            <p:childTnLst>
                              <p:par>
                                <p:cTn id="2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9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893"/>
                            </p:stCondLst>
                            <p:childTnLst>
                              <p:par>
                                <p:cTn id="2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1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566"/>
                            </p:stCondLst>
                            <p:childTnLst>
                              <p:par>
                                <p:cTn id="2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6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3132"/>
                            </p:stCondLst>
                            <p:childTnLst>
                              <p:par>
                                <p:cTn id="2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1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698"/>
                            </p:stCondLst>
                            <p:childTnLst>
                              <p:par>
                                <p:cTn id="2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6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6264"/>
                            </p:stCondLst>
                            <p:childTnLst>
                              <p:par>
                                <p:cTn id="2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1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7830"/>
                            </p:stCondLst>
                            <p:childTnLst>
                              <p:par>
                                <p:cTn id="2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6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9396"/>
                            </p:stCondLst>
                            <p:childTnLst>
                              <p:par>
                                <p:cTn id="2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1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7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12459"/>
                            </p:stCondLst>
                            <p:childTnLst>
                              <p:par>
                                <p:cTn id="2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1566"/>
                            </p:stCondLst>
                            <p:childTnLst>
                              <p:par>
                                <p:cTn id="2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3132"/>
                            </p:stCondLst>
                            <p:childTnLst>
                              <p:par>
                                <p:cTn id="2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9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698"/>
                            </p:stCondLst>
                            <p:childTnLst>
                              <p:par>
                                <p:cTn id="3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6264"/>
                            </p:stCondLst>
                            <p:childTnLst>
                              <p:par>
                                <p:cTn id="3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783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9396"/>
                            </p:stCondLst>
                            <p:childTnLst>
                              <p:par>
                                <p:cTn id="3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962"/>
                            </p:stCondLst>
                            <p:childTnLst>
                              <p:par>
                                <p:cTn id="3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4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0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4025"/>
                            </p:stCondLst>
                            <p:childTnLst>
                              <p:par>
                                <p:cTn id="3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2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566"/>
                            </p:stCondLst>
                            <p:childTnLst>
                              <p:par>
                                <p:cTn id="3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7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3132"/>
                            </p:stCondLst>
                            <p:childTnLst>
                              <p:par>
                                <p:cTn id="3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0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4698"/>
                            </p:stCondLst>
                            <p:childTnLst>
                              <p:par>
                                <p:cTn id="3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7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6264"/>
                            </p:stCondLst>
                            <p:childTnLst>
                              <p:par>
                                <p:cTn id="3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2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7830"/>
                            </p:stCondLst>
                            <p:childTnLst>
                              <p:par>
                                <p:cTn id="3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7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9396"/>
                            </p:stCondLst>
                            <p:childTnLst>
                              <p:par>
                                <p:cTn id="3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2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0962"/>
                            </p:stCondLst>
                            <p:childTnLst>
                              <p:par>
                                <p:cTn id="3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7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2528"/>
                            </p:stCondLst>
                            <p:childTnLst>
                              <p:par>
                                <p:cTn id="3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2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8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5591"/>
                            </p:stCondLst>
                            <p:childTnLst>
                              <p:par>
                                <p:cTn id="3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0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566"/>
                            </p:stCondLst>
                            <p:childTnLst>
                              <p:par>
                                <p:cTn id="4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5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3132"/>
                            </p:stCondLst>
                            <p:childTnLst>
                              <p:par>
                                <p:cTn id="4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0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4698"/>
                            </p:stCondLst>
                            <p:childTnLst>
                              <p:par>
                                <p:cTn id="4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5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6264"/>
                            </p:stCondLst>
                            <p:childTnLst>
                              <p:par>
                                <p:cTn id="4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0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7830"/>
                            </p:stCondLst>
                            <p:childTnLst>
                              <p:par>
                                <p:cTn id="4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5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9396"/>
                            </p:stCondLst>
                            <p:childTnLst>
                              <p:par>
                                <p:cTn id="4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0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0962"/>
                            </p:stCondLst>
                            <p:childTnLst>
                              <p:par>
                                <p:cTn id="4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5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2528"/>
                            </p:stCondLst>
                            <p:childTnLst>
                              <p:par>
                                <p:cTn id="4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0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14094"/>
                            </p:stCondLst>
                            <p:childTnLst>
                              <p:par>
                                <p:cTn id="4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5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5660"/>
                            </p:stCondLst>
                            <p:childTnLst>
                              <p:par>
                                <p:cTn id="4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5660"/>
                            </p:stCondLst>
                            <p:childTnLst>
                              <p:par>
                                <p:cTn id="4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7157"/>
                            </p:stCondLst>
                            <p:childTnLst>
                              <p:par>
                                <p:cTn id="4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455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456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457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458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459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460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461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462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463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464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465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466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7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7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6" fill="hold">
                      <p:stCondLst>
                        <p:cond delay="0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8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4" fill="hold">
                      <p:stCondLst>
                        <p:cond delay="0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9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2" fill="hold">
                      <p:stCondLst>
                        <p:cond delay="0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9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9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0" fill="hold">
                      <p:stCondLst>
                        <p:cond delay="0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0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2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4" fill="hold">
                      <p:stCondLst>
                        <p:cond delay="0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3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2" fill="hold">
                      <p:stCondLst>
                        <p:cond delay="0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3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video>
              <p:cMediaNode vol="80000">
                <p:cTn id="539" fill="hold" display="0">
                  <p:stCondLst>
                    <p:cond delay="indefinite"/>
                  </p:stCondLst>
                </p:cTn>
                <p:tgtEl>
                  <p:spTgt spid="83"/>
                </p:tgtEl>
              </p:cMediaNode>
            </p:video>
            <p:video>
              <p:cMediaNode vol="80000">
                <p:cTn id="540" fill="hold" display="0">
                  <p:stCondLst>
                    <p:cond delay="indefinite"/>
                  </p:stCondLst>
                </p:cTn>
                <p:tgtEl>
                  <p:spTgt spid="82"/>
                </p:tgtEl>
              </p:cMediaNode>
            </p:video>
            <p:video>
              <p:cMediaNode vol="80000">
                <p:cTn id="541" fill="hold" display="0">
                  <p:stCondLst>
                    <p:cond delay="indefinite"/>
                  </p:stCondLst>
                </p:cTn>
                <p:tgtEl>
                  <p:spTgt spid="81"/>
                </p:tgtEl>
              </p:cMediaNode>
            </p:video>
            <p:video>
              <p:cMediaNode vol="80000">
                <p:cTn id="542" fill="hold" display="0">
                  <p:stCondLst>
                    <p:cond delay="indefinite"/>
                  </p:stCondLst>
                </p:cTn>
                <p:tgtEl>
                  <p:spTgt spid="80"/>
                </p:tgtEl>
              </p:cMediaNode>
            </p:video>
            <p:video>
              <p:cMediaNode vol="80000">
                <p:cTn id="543" fill="hold" display="0">
                  <p:stCondLst>
                    <p:cond delay="indefinite"/>
                  </p:stCondLst>
                </p:cTn>
                <p:tgtEl>
                  <p:spTgt spid="76"/>
                </p:tgtEl>
              </p:cMediaNode>
            </p:video>
            <p:video>
              <p:cMediaNode vol="80000">
                <p:cTn id="544" fill="hold" display="0">
                  <p:stCondLst>
                    <p:cond delay="indefinite"/>
                  </p:stCondLst>
                </p:cTn>
                <p:tgtEl>
                  <p:spTgt spid="74"/>
                </p:tgtEl>
              </p:cMediaNode>
            </p:video>
            <p:video>
              <p:cMediaNode vol="80000">
                <p:cTn id="545" fill="hold" display="0">
                  <p:stCondLst>
                    <p:cond delay="indefinite"/>
                  </p:stCondLst>
                </p:cTn>
                <p:tgtEl>
                  <p:spTgt spid="73"/>
                </p:tgtEl>
              </p:cMediaNode>
            </p:video>
            <p:video>
              <p:cMediaNode vol="80000">
                <p:cTn id="546" fill="hold" display="0">
                  <p:stCondLst>
                    <p:cond delay="indefinite"/>
                  </p:stCondLst>
                </p:cTn>
                <p:tgtEl>
                  <p:spTgt spid="72"/>
                </p:tgtEl>
              </p:cMediaNode>
            </p:video>
            <p:video>
              <p:cMediaNode vol="80000">
                <p:cTn id="547" fill="hold" display="0">
                  <p:stCondLst>
                    <p:cond delay="indefinite"/>
                  </p:stCondLst>
                </p:cTn>
                <p:tgtEl>
                  <p:spTgt spid="71"/>
                </p:tgtEl>
              </p:cMediaNode>
            </p:video>
            <p:video>
              <p:cMediaNode vol="80000">
                <p:cTn id="548" fill="hold" display="0">
                  <p:stCondLst>
                    <p:cond delay="indefinite"/>
                  </p:stCondLst>
                </p:cTn>
                <p:tgtEl>
                  <p:spTgt spid="70"/>
                </p:tgtEl>
              </p:cMediaNode>
            </p:video>
          </p:childTnLst>
        </p:cTn>
      </p:par>
    </p:tnLst>
    <p:bldLst>
      <p:bldP spid="11" grpId="0" animBg="1"/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  <p:bldP spid="75" grpId="1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32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3733200" y="2523600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5200" y="2485500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InSlideAnimateShapef43ab99a-482f-4c9f-a628-ae8095ff5476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7" name="InSlideAnimateShaped0b786f1-fb5a-444c-9d27-5195b9b727a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6" name="InSlideAnimateShape49d68874-f320-42b5-a477-afb327fcbab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5" name="InSlideAnimateShape1b637644-31df-43db-9351-0d7a1855435f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4" name="InSlideAnimateShapeec9d0cd0-f291-4ffe-b513-6d2517ca4a6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3" name="InSlideAnimateShapeb18e562d-df0f-49c7-8fa7-ac70034316e1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2" name="InSlideAnimateShapec1b2feda-f197-42d5-bccb-e334e247659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Para tapar"/>
          <p:cNvSpPr/>
          <p:nvPr/>
        </p:nvSpPr>
        <p:spPr>
          <a:xfrm>
            <a:off x="4124867" y="1982273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533600" y="2052000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533600" y="2052000"/>
            <a:ext cx="1680000" cy="2016000"/>
          </a:xfrm>
          <a:prstGeom prst="rect">
            <a:avLst/>
          </a:prstGeom>
        </p:spPr>
      </p:pic>
      <p:sp>
        <p:nvSpPr>
          <p:cNvPr id="79" name="Para tapar 2"/>
          <p:cNvSpPr/>
          <p:nvPr/>
        </p:nvSpPr>
        <p:spPr>
          <a:xfrm>
            <a:off x="1353600" y="1864800"/>
            <a:ext cx="2078181" cy="23942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95200" y="4996800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5200" y="49968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5796000" y="2530800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 smtClean="0">
                <a:solidFill>
                  <a:sysClr val="windowText" lastClr="000000"/>
                </a:solidFill>
              </a:rPr>
              <a:t>9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6800" y="116632"/>
            <a:ext cx="762002" cy="762002"/>
          </a:xfrm>
          <a:prstGeom prst="rect">
            <a:avLst/>
          </a:prstGeom>
        </p:spPr>
      </p:pic>
      <p:sp>
        <p:nvSpPr>
          <p:cNvPr id="52" name="51 Elipse"/>
          <p:cNvSpPr/>
          <p:nvPr/>
        </p:nvSpPr>
        <p:spPr>
          <a:xfrm>
            <a:off x="2700000" y="116632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 smtClean="0">
                <a:solidFill>
                  <a:sysClr val="windowText" lastClr="000000"/>
                </a:solidFill>
              </a:rPr>
              <a:t>9</a:t>
            </a:r>
            <a:endParaRPr lang="es-ES" sz="6000" b="1" dirty="0">
              <a:solidFill>
                <a:sysClr val="windowText" lastClr="000000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98044"/>
            <a:ext cx="954692" cy="954692"/>
          </a:xfrm>
          <a:prstGeom prst="rect">
            <a:avLst/>
          </a:prstGeom>
        </p:spPr>
      </p:pic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7711200" y="2016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7711200" y="8324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7711200" y="14632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7711200" y="20940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7711200" y="27248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7711200" y="33556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7711200" y="39864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7711200" y="46172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7711200" y="52480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5"/>
          <a:stretch>
            <a:fillRect/>
          </a:stretch>
        </p:blipFill>
        <p:spPr>
          <a:xfrm>
            <a:off x="7711200" y="5878800"/>
            <a:ext cx="390000" cy="468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7070400" y="115200"/>
            <a:ext cx="2037600" cy="6372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705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23 C 0.21251 -0.15301 0.21424 -0.1618 0.42709 -0.31296 " pathEditMode="relative" rAng="0" ptsTypes="ff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4" y="-1564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251 -0.10879 0.21146 -0.1125 0.42691 -0.2206 " pathEditMode="relative" rAng="0" ptsTypes="ff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37" y="-1104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139 C 0.21268 -0.06203 0.21424 -0.06528 0.42709 -0.12824 " pathEditMode="relative" rAng="0" ptsTypes="ff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37" y="-648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268 -0.01574 0.21476 -0.0206 0.42744 -0.03634 " pathEditMode="relative" rAng="0" ptsTypes="ff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72" y="-182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268 0.02616 0.21494 0.02847 0.42761 0.05463 " pathEditMode="relative" rAng="0" ptsTypes="ff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72" y="273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407 0.08033 0.21268 0.06574 0.42657 0.14607 " pathEditMode="relative" rAng="0" ptsTypes="ff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9" y="729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789 0.12246 0.21007 0.11644 0.42796 0.23843 " pathEditMode="relative" rAng="0" ptsTypes="ff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9" y="1192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789 0.16459 0.20869 0.16644 0.42657 0.33033 " pathEditMode="relative" rAng="0" ptsTypes="ff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9" y="16505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789 0.21667 0.20921 0.20672 0.42709 0.42315 " pathEditMode="relative" rAng="0" ptsTypes="ff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4" y="21157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389 0.25857 0.21285 0.25648 0.42691 0.51482 " pathEditMode="relative" rAng="0" ptsTypes="ff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37" y="25741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66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66"/>
                            </p:stCondLst>
                            <p:childTnLst>
                              <p:par>
                                <p:cTn id="1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63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66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132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132"/>
                            </p:stCondLst>
                            <p:childTnLst>
                              <p:par>
                                <p:cTn id="1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629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66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132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698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698"/>
                            </p:stCondLst>
                            <p:childTnLst>
                              <p:par>
                                <p:cTn id="1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6195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66"/>
                            </p:stCondLst>
                            <p:childTnLst>
                              <p:par>
                                <p:cTn id="1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132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698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9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264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264"/>
                            </p:stCondLst>
                            <p:childTnLst>
                              <p:par>
                                <p:cTn id="2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761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66"/>
                            </p:stCondLst>
                            <p:childTnLst>
                              <p:par>
                                <p:cTn id="2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132"/>
                            </p:stCondLst>
                            <p:childTnLst>
                              <p:par>
                                <p:cTn id="2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698"/>
                            </p:stCondLst>
                            <p:childTnLst>
                              <p:par>
                                <p:cTn id="2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264"/>
                            </p:stCondLst>
                            <p:childTnLst>
                              <p:par>
                                <p:cTn id="2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83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830"/>
                            </p:stCondLst>
                            <p:childTnLst>
                              <p:par>
                                <p:cTn id="2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3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9327"/>
                            </p:stCondLst>
                            <p:childTnLst>
                              <p:par>
                                <p:cTn id="2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566"/>
                            </p:stCondLst>
                            <p:childTnLst>
                              <p:par>
                                <p:cTn id="2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132"/>
                            </p:stCondLst>
                            <p:childTnLst>
                              <p:par>
                                <p:cTn id="2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698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6264"/>
                            </p:stCondLst>
                            <p:childTnLst>
                              <p:par>
                                <p:cTn id="2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7830"/>
                            </p:stCondLst>
                            <p:childTnLst>
                              <p:par>
                                <p:cTn id="2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0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396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396"/>
                            </p:stCondLst>
                            <p:childTnLst>
                              <p:par>
                                <p:cTn id="29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0893"/>
                            </p:stCondLst>
                            <p:childTnLst>
                              <p:par>
                                <p:cTn id="2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566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132"/>
                            </p:stCondLst>
                            <p:childTnLst>
                              <p:par>
                                <p:cTn id="3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4698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6264"/>
                            </p:stCondLst>
                            <p:childTnLst>
                              <p:par>
                                <p:cTn id="3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7830"/>
                            </p:stCondLst>
                            <p:childTnLst>
                              <p:par>
                                <p:cTn id="3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9396"/>
                            </p:stCondLst>
                            <p:childTnLst>
                              <p:par>
                                <p:cTn id="3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8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2459"/>
                            </p:stCondLst>
                            <p:childTnLst>
                              <p:par>
                                <p:cTn id="3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566"/>
                            </p:stCondLst>
                            <p:childTnLst>
                              <p:par>
                                <p:cTn id="3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3132"/>
                            </p:stCondLst>
                            <p:childTnLst>
                              <p:par>
                                <p:cTn id="3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4698"/>
                            </p:stCondLst>
                            <p:childTnLst>
                              <p:par>
                                <p:cTn id="3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1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6264"/>
                            </p:stCondLst>
                            <p:childTnLst>
                              <p:par>
                                <p:cTn id="3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6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7830"/>
                            </p:stCondLst>
                            <p:childTnLst>
                              <p:par>
                                <p:cTn id="3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1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9396"/>
                            </p:stCondLst>
                            <p:childTnLst>
                              <p:par>
                                <p:cTn id="3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6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962"/>
                            </p:stCondLst>
                            <p:childTnLst>
                              <p:par>
                                <p:cTn id="3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1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7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4025"/>
                            </p:stCondLst>
                            <p:childTnLst>
                              <p:par>
                                <p:cTn id="3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566"/>
                            </p:stCondLst>
                            <p:childTnLst>
                              <p:par>
                                <p:cTn id="4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3132"/>
                            </p:stCondLst>
                            <p:childTnLst>
                              <p:par>
                                <p:cTn id="4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698"/>
                            </p:stCondLst>
                            <p:childTnLst>
                              <p:par>
                                <p:cTn id="4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6264"/>
                            </p:stCondLst>
                            <p:childTnLst>
                              <p:par>
                                <p:cTn id="4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830"/>
                            </p:stCondLst>
                            <p:childTnLst>
                              <p:par>
                                <p:cTn id="4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9396"/>
                            </p:stCondLst>
                            <p:childTnLst>
                              <p:par>
                                <p:cTn id="4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0962"/>
                            </p:stCondLst>
                            <p:childTnLst>
                              <p:par>
                                <p:cTn id="4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4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2528"/>
                            </p:stCondLst>
                            <p:childTnLst>
                              <p:par>
                                <p:cTn id="4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9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5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5765"/>
                            </p:stCondLst>
                            <p:childTnLst>
                              <p:par>
                                <p:cTn id="4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5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0" fill="hold">
                      <p:stCondLst>
                        <p:cond delay="0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566"/>
                            </p:stCondLst>
                            <p:childTnLst>
                              <p:par>
                                <p:cTn id="4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3132"/>
                            </p:stCondLst>
                            <p:childTnLst>
                              <p:par>
                                <p:cTn id="4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4698"/>
                            </p:stCondLst>
                            <p:childTnLst>
                              <p:par>
                                <p:cTn id="4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2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6264"/>
                            </p:stCondLst>
                            <p:childTnLst>
                              <p:par>
                                <p:cTn id="4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7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7830"/>
                            </p:stCondLst>
                            <p:childTnLst>
                              <p:par>
                                <p:cTn id="4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2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9396"/>
                            </p:stCondLst>
                            <p:childTnLst>
                              <p:par>
                                <p:cTn id="4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7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0962"/>
                            </p:stCondLst>
                            <p:childTnLst>
                              <p:par>
                                <p:cTn id="4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2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2528"/>
                            </p:stCondLst>
                            <p:childTnLst>
                              <p:par>
                                <p:cTn id="5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7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4094"/>
                            </p:stCondLst>
                            <p:childTnLst>
                              <p:par>
                                <p:cTn id="5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2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8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7157"/>
                            </p:stCondLst>
                            <p:childTnLst>
                              <p:par>
                                <p:cTn id="5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522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523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524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525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526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527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528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529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530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531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532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533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</p:childTnLst>
        </p:cTn>
      </p:par>
    </p:tnLst>
    <p:bldLst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  <p:bldP spid="75" grpId="10" animBg="1"/>
      <p:bldP spid="7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05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715227" y="3414551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334" y="3381058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InSlideAnimateShapef43ab99a-482f-4c9f-a628-ae8095ff5476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7" name="InSlideAnimateShaped0b786f1-fb5a-444c-9d27-5195b9b727a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6" name="InSlideAnimateShape49d68874-f320-42b5-a477-afb327fcbab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5" name="InSlideAnimateShape1b637644-31df-43db-9351-0d7a1855435f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4" name="InSlideAnimateShapeec9d0cd0-f291-4ffe-b513-6d2517ca4a6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3" name="InSlideAnimateShapeb18e562d-df0f-49c7-8fa7-ac70034316e1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2" name="InSlideAnimateShapec1b2feda-f197-42d5-bccb-e334e247659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Para tapar"/>
          <p:cNvSpPr/>
          <p:nvPr/>
        </p:nvSpPr>
        <p:spPr>
          <a:xfrm>
            <a:off x="1244547" y="2846369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3574178" y="1165617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3574178" y="1165617"/>
            <a:ext cx="1680000" cy="2016000"/>
          </a:xfrm>
          <a:prstGeom prst="rect">
            <a:avLst/>
          </a:prstGeom>
        </p:spPr>
      </p:pic>
      <p:sp>
        <p:nvSpPr>
          <p:cNvPr id="79" name="Para tapar 2"/>
          <p:cNvSpPr/>
          <p:nvPr/>
        </p:nvSpPr>
        <p:spPr>
          <a:xfrm>
            <a:off x="3391823" y="980728"/>
            <a:ext cx="2078181" cy="23942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08675" y="1631622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8675" y="16288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3960032" y="3393096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6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1886" y="116632"/>
            <a:ext cx="762002" cy="762002"/>
          </a:xfrm>
          <a:prstGeom prst="rect">
            <a:avLst/>
          </a:prstGeom>
        </p:spPr>
      </p:pic>
      <p:sp>
        <p:nvSpPr>
          <p:cNvPr id="52" name="51 Elipse"/>
          <p:cNvSpPr/>
          <p:nvPr/>
        </p:nvSpPr>
        <p:spPr>
          <a:xfrm>
            <a:off x="3923928" y="116632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6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500" y="44624"/>
            <a:ext cx="954692" cy="954692"/>
          </a:xfrm>
          <a:prstGeom prst="rect">
            <a:avLst/>
          </a:prstGeom>
        </p:spPr>
      </p:pic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25854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4709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203563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292418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81272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470127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558981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647836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736690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5"/>
          <a:stretch>
            <a:fillRect/>
          </a:stretch>
        </p:blipFill>
        <p:spPr>
          <a:xfrm>
            <a:off x="8255450" y="5697336"/>
            <a:ext cx="630000" cy="756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36000" y="4581128"/>
            <a:ext cx="9072000" cy="190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472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C -0.06298 0.13649 -0.06298 0.13649 -0.12595 0.27299 E" pathEditMode="relative" ptsTypes="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376421 0.1364981 -0.01376421 0.1364981 -0.02752842 0.2729962 E" pathEditMode="relative" ptsTypes="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544838 0.1364981 0.03544838 0.1364981 0.07089676 0.2729962 E" pathEditMode="relative" ptsTypes="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8466098 0.1364981 0.08466098 0.1364981 0.169322 0.2729962 E" pathEditMode="relative" ptsTypes="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338736 0.1364981 0.1338736 0.1364981 0.2677472 0.2729962 E" pathEditMode="relative" ptsTypes="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830862 0.1364981 0.1830862 0.1364981 0.3661723 0.2729962 E" pathEditMode="relative" ptsTypes="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2322988 0.1364981 0.2322988 0.1364981 0.4645975 0.2729962 E" pathEditMode="relative" ptsTypes="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2815114 0.1364981 0.2815114 0.1364981 0.5630227 0.2729962 E" pathEditMode="relative" ptsTypes="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330724 0.1364981 0.330724 0.1364981 0.6614479 0.2729962 E" pathEditMode="relative" ptsTypes="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3799365 0.1364981 0.3799365 0.1364981 0.7598731 0.2729962 E" pathEditMode="relative" ptsTypes="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66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66"/>
                            </p:stCondLst>
                            <p:childTnLst>
                              <p:par>
                                <p:cTn id="1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63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66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132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132"/>
                            </p:stCondLst>
                            <p:childTnLst>
                              <p:par>
                                <p:cTn id="1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629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66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132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698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698"/>
                            </p:stCondLst>
                            <p:childTnLst>
                              <p:par>
                                <p:cTn id="1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6195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66"/>
                            </p:stCondLst>
                            <p:childTnLst>
                              <p:par>
                                <p:cTn id="1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132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698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9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264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264"/>
                            </p:stCondLst>
                            <p:childTnLst>
                              <p:par>
                                <p:cTn id="2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761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66"/>
                            </p:stCondLst>
                            <p:childTnLst>
                              <p:par>
                                <p:cTn id="2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132"/>
                            </p:stCondLst>
                            <p:childTnLst>
                              <p:par>
                                <p:cTn id="2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698"/>
                            </p:stCondLst>
                            <p:childTnLst>
                              <p:par>
                                <p:cTn id="2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264"/>
                            </p:stCondLst>
                            <p:childTnLst>
                              <p:par>
                                <p:cTn id="2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83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830"/>
                            </p:stCondLst>
                            <p:childTnLst>
                              <p:par>
                                <p:cTn id="2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3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9327"/>
                            </p:stCondLst>
                            <p:childTnLst>
                              <p:par>
                                <p:cTn id="2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566"/>
                            </p:stCondLst>
                            <p:childTnLst>
                              <p:par>
                                <p:cTn id="2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132"/>
                            </p:stCondLst>
                            <p:childTnLst>
                              <p:par>
                                <p:cTn id="2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698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6264"/>
                            </p:stCondLst>
                            <p:childTnLst>
                              <p:par>
                                <p:cTn id="2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7830"/>
                            </p:stCondLst>
                            <p:childTnLst>
                              <p:par>
                                <p:cTn id="2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0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396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396"/>
                            </p:stCondLst>
                            <p:childTnLst>
                              <p:par>
                                <p:cTn id="29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6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1067"/>
                            </p:stCondLst>
                            <p:childTnLst>
                              <p:par>
                                <p:cTn id="2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566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132"/>
                            </p:stCondLst>
                            <p:childTnLst>
                              <p:par>
                                <p:cTn id="3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4698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6264"/>
                            </p:stCondLst>
                            <p:childTnLst>
                              <p:par>
                                <p:cTn id="3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7830"/>
                            </p:stCondLst>
                            <p:childTnLst>
                              <p:par>
                                <p:cTn id="3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9396"/>
                            </p:stCondLst>
                            <p:childTnLst>
                              <p:par>
                                <p:cTn id="3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8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2459"/>
                            </p:stCondLst>
                            <p:childTnLst>
                              <p:par>
                                <p:cTn id="3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566"/>
                            </p:stCondLst>
                            <p:childTnLst>
                              <p:par>
                                <p:cTn id="3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3132"/>
                            </p:stCondLst>
                            <p:childTnLst>
                              <p:par>
                                <p:cTn id="3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4698"/>
                            </p:stCondLst>
                            <p:childTnLst>
                              <p:par>
                                <p:cTn id="3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1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6264"/>
                            </p:stCondLst>
                            <p:childTnLst>
                              <p:par>
                                <p:cTn id="3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6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7830"/>
                            </p:stCondLst>
                            <p:childTnLst>
                              <p:par>
                                <p:cTn id="3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1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9396"/>
                            </p:stCondLst>
                            <p:childTnLst>
                              <p:par>
                                <p:cTn id="3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6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962"/>
                            </p:stCondLst>
                            <p:childTnLst>
                              <p:par>
                                <p:cTn id="3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1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7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4025"/>
                            </p:stCondLst>
                            <p:childTnLst>
                              <p:par>
                                <p:cTn id="3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566"/>
                            </p:stCondLst>
                            <p:childTnLst>
                              <p:par>
                                <p:cTn id="4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3132"/>
                            </p:stCondLst>
                            <p:childTnLst>
                              <p:par>
                                <p:cTn id="4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698"/>
                            </p:stCondLst>
                            <p:childTnLst>
                              <p:par>
                                <p:cTn id="4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6264"/>
                            </p:stCondLst>
                            <p:childTnLst>
                              <p:par>
                                <p:cTn id="4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830"/>
                            </p:stCondLst>
                            <p:childTnLst>
                              <p:par>
                                <p:cTn id="4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9396"/>
                            </p:stCondLst>
                            <p:childTnLst>
                              <p:par>
                                <p:cTn id="4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0962"/>
                            </p:stCondLst>
                            <p:childTnLst>
                              <p:par>
                                <p:cTn id="4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4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2528"/>
                            </p:stCondLst>
                            <p:childTnLst>
                              <p:par>
                                <p:cTn id="4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9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5591"/>
                            </p:stCondLst>
                            <p:childTnLst>
                              <p:par>
                                <p:cTn id="4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5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0" fill="hold">
                      <p:stCondLst>
                        <p:cond delay="0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566"/>
                            </p:stCondLst>
                            <p:childTnLst>
                              <p:par>
                                <p:cTn id="4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3132"/>
                            </p:stCondLst>
                            <p:childTnLst>
                              <p:par>
                                <p:cTn id="4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4698"/>
                            </p:stCondLst>
                            <p:childTnLst>
                              <p:par>
                                <p:cTn id="4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2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6264"/>
                            </p:stCondLst>
                            <p:childTnLst>
                              <p:par>
                                <p:cTn id="4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7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7830"/>
                            </p:stCondLst>
                            <p:childTnLst>
                              <p:par>
                                <p:cTn id="4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2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9396"/>
                            </p:stCondLst>
                            <p:childTnLst>
                              <p:par>
                                <p:cTn id="4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7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0962"/>
                            </p:stCondLst>
                            <p:childTnLst>
                              <p:par>
                                <p:cTn id="4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2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2528"/>
                            </p:stCondLst>
                            <p:childTnLst>
                              <p:par>
                                <p:cTn id="5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7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4094"/>
                            </p:stCondLst>
                            <p:childTnLst>
                              <p:par>
                                <p:cTn id="5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2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8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7157"/>
                            </p:stCondLst>
                            <p:childTnLst>
                              <p:par>
                                <p:cTn id="5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522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523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524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525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526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527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528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529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530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531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532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533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</p:childTnLst>
        </p:cTn>
      </p:par>
    </p:tnLst>
    <p:bldLst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  <p:bldP spid="75" grpId="10" animBg="1"/>
      <p:bldP spid="7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137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2538000" y="3376800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000" y="3344400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InSlideAnimateShapef43ab99a-482f-4c9f-a628-ae8095ff5476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7" name="InSlideAnimateShaped0b786f1-fb5a-444c-9d27-5195b9b727a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6" name="InSlideAnimateShape49d68874-f320-42b5-a477-afb327fcbab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5" name="InSlideAnimateShape1b637644-31df-43db-9351-0d7a1855435f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4" name="InSlideAnimateShapeec9d0cd0-f291-4ffe-b513-6d2517ca4a6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3" name="InSlideAnimateShapeb18e562d-df0f-49c7-8fa7-ac70034316e1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2" name="InSlideAnimateShapec1b2feda-f197-42d5-bccb-e334e247659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Para tapar"/>
          <p:cNvSpPr/>
          <p:nvPr/>
        </p:nvSpPr>
        <p:spPr>
          <a:xfrm>
            <a:off x="3067200" y="2808000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356400" y="2660400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356400" y="2660400"/>
            <a:ext cx="1680000" cy="2016000"/>
          </a:xfrm>
          <a:prstGeom prst="rect">
            <a:avLst/>
          </a:prstGeom>
        </p:spPr>
      </p:pic>
      <p:sp>
        <p:nvSpPr>
          <p:cNvPr id="79" name="Para tapar 2"/>
          <p:cNvSpPr/>
          <p:nvPr/>
        </p:nvSpPr>
        <p:spPr>
          <a:xfrm>
            <a:off x="172800" y="2476800"/>
            <a:ext cx="2078181" cy="23942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40800" y="5094000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0800" y="50940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6789600" y="154800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5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51200"/>
            <a:ext cx="762002" cy="762002"/>
          </a:xfrm>
          <a:prstGeom prst="rect">
            <a:avLst/>
          </a:prstGeom>
        </p:spPr>
      </p:pic>
      <p:sp>
        <p:nvSpPr>
          <p:cNvPr id="52" name="51 Elipse"/>
          <p:cNvSpPr/>
          <p:nvPr/>
        </p:nvSpPr>
        <p:spPr>
          <a:xfrm>
            <a:off x="1213200" y="79200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5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9200" y="54000"/>
            <a:ext cx="954692" cy="954692"/>
          </a:xfrm>
          <a:prstGeom prst="rect">
            <a:avLst/>
          </a:prstGeom>
        </p:spPr>
      </p:pic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50760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66348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81900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50760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66348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81900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48060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59508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70992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5"/>
          <a:stretch>
            <a:fillRect/>
          </a:stretch>
        </p:blipFill>
        <p:spPr>
          <a:xfrm>
            <a:off x="8244000" y="5697336"/>
            <a:ext cx="630000" cy="756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4662000" y="1173600"/>
            <a:ext cx="4370400" cy="5317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521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09827 -0.12477 0.10851 -0.12778 0.20677 -0.25185 " pathEditMode="relative" rAng="0" ptsTypes="ff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0" y="-1259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17969 -0.12986 0.19288 -0.12268 0.375 -0.25208 " pathEditMode="relative" rAng="0" ptsTypes="ff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-1261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26754 -0.12986 0.27465 -0.12268 0.54219 -0.25208 " pathEditMode="relative" rAng="0" ptsTypes="ff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01" y="-1261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10226 0.00671 0.10469 0.00463 0.20677 0.01111 " pathEditMode="relative" rAng="0" ptsTypes="ff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0" y="55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18872 0.00671 0.18594 0.00394 0.37483 0.01042 " pathEditMode="relative" rAng="0" ptsTypes="ff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3" y="509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26754 0.00671 0.27552 0.00417 0.54306 0.01065 " pathEditMode="relative" rAng="0" ptsTypes="ff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53" y="53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09028 0.13796 0.09132 0.13588 0.18177 0.27361 " pathEditMode="relative" rAng="0" ptsTypes="ff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0" y="1368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14931 0.13264 0.15469 0.1412 0.30417 0.27384 " pathEditMode="relative" rAng="0" ptsTypes="ff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13681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21233 0.13264 0.21302 0.14051 0.42552 0.27315 " pathEditMode="relative" rAng="0" ptsTypes="ff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67" y="13657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27136 0.13796 0.27587 0.13519 0.5474 0.27292 " pathEditMode="relative" rAng="0" ptsTypes="ff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61" y="13634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66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66"/>
                            </p:stCondLst>
                            <p:childTnLst>
                              <p:par>
                                <p:cTn id="1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63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66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132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132"/>
                            </p:stCondLst>
                            <p:childTnLst>
                              <p:par>
                                <p:cTn id="1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629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66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132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698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698"/>
                            </p:stCondLst>
                            <p:childTnLst>
                              <p:par>
                                <p:cTn id="1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6195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66"/>
                            </p:stCondLst>
                            <p:childTnLst>
                              <p:par>
                                <p:cTn id="1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132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698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9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264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264"/>
                            </p:stCondLst>
                            <p:childTnLst>
                              <p:par>
                                <p:cTn id="2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761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66"/>
                            </p:stCondLst>
                            <p:childTnLst>
                              <p:par>
                                <p:cTn id="2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132"/>
                            </p:stCondLst>
                            <p:childTnLst>
                              <p:par>
                                <p:cTn id="2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698"/>
                            </p:stCondLst>
                            <p:childTnLst>
                              <p:par>
                                <p:cTn id="2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264"/>
                            </p:stCondLst>
                            <p:childTnLst>
                              <p:par>
                                <p:cTn id="2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83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830"/>
                            </p:stCondLst>
                            <p:childTnLst>
                              <p:par>
                                <p:cTn id="2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3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9501"/>
                            </p:stCondLst>
                            <p:childTnLst>
                              <p:par>
                                <p:cTn id="2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566"/>
                            </p:stCondLst>
                            <p:childTnLst>
                              <p:par>
                                <p:cTn id="2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132"/>
                            </p:stCondLst>
                            <p:childTnLst>
                              <p:par>
                                <p:cTn id="2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698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6264"/>
                            </p:stCondLst>
                            <p:childTnLst>
                              <p:par>
                                <p:cTn id="2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7830"/>
                            </p:stCondLst>
                            <p:childTnLst>
                              <p:par>
                                <p:cTn id="2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0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396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396"/>
                            </p:stCondLst>
                            <p:childTnLst>
                              <p:par>
                                <p:cTn id="29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0893"/>
                            </p:stCondLst>
                            <p:childTnLst>
                              <p:par>
                                <p:cTn id="2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566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132"/>
                            </p:stCondLst>
                            <p:childTnLst>
                              <p:par>
                                <p:cTn id="3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4698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6264"/>
                            </p:stCondLst>
                            <p:childTnLst>
                              <p:par>
                                <p:cTn id="3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7830"/>
                            </p:stCondLst>
                            <p:childTnLst>
                              <p:par>
                                <p:cTn id="3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9396"/>
                            </p:stCondLst>
                            <p:childTnLst>
                              <p:par>
                                <p:cTn id="3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8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2459"/>
                            </p:stCondLst>
                            <p:childTnLst>
                              <p:par>
                                <p:cTn id="3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566"/>
                            </p:stCondLst>
                            <p:childTnLst>
                              <p:par>
                                <p:cTn id="3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3132"/>
                            </p:stCondLst>
                            <p:childTnLst>
                              <p:par>
                                <p:cTn id="3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4698"/>
                            </p:stCondLst>
                            <p:childTnLst>
                              <p:par>
                                <p:cTn id="3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1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6264"/>
                            </p:stCondLst>
                            <p:childTnLst>
                              <p:par>
                                <p:cTn id="3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6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7830"/>
                            </p:stCondLst>
                            <p:childTnLst>
                              <p:par>
                                <p:cTn id="3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1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9396"/>
                            </p:stCondLst>
                            <p:childTnLst>
                              <p:par>
                                <p:cTn id="3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6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962"/>
                            </p:stCondLst>
                            <p:childTnLst>
                              <p:par>
                                <p:cTn id="3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1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7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4025"/>
                            </p:stCondLst>
                            <p:childTnLst>
                              <p:par>
                                <p:cTn id="3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566"/>
                            </p:stCondLst>
                            <p:childTnLst>
                              <p:par>
                                <p:cTn id="4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3132"/>
                            </p:stCondLst>
                            <p:childTnLst>
                              <p:par>
                                <p:cTn id="4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698"/>
                            </p:stCondLst>
                            <p:childTnLst>
                              <p:par>
                                <p:cTn id="4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6264"/>
                            </p:stCondLst>
                            <p:childTnLst>
                              <p:par>
                                <p:cTn id="4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830"/>
                            </p:stCondLst>
                            <p:childTnLst>
                              <p:par>
                                <p:cTn id="4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9396"/>
                            </p:stCondLst>
                            <p:childTnLst>
                              <p:par>
                                <p:cTn id="4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0962"/>
                            </p:stCondLst>
                            <p:childTnLst>
                              <p:par>
                                <p:cTn id="4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4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2528"/>
                            </p:stCondLst>
                            <p:childTnLst>
                              <p:par>
                                <p:cTn id="4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9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5591"/>
                            </p:stCondLst>
                            <p:childTnLst>
                              <p:par>
                                <p:cTn id="4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5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0" fill="hold">
                      <p:stCondLst>
                        <p:cond delay="0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566"/>
                            </p:stCondLst>
                            <p:childTnLst>
                              <p:par>
                                <p:cTn id="4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3132"/>
                            </p:stCondLst>
                            <p:childTnLst>
                              <p:par>
                                <p:cTn id="4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4698"/>
                            </p:stCondLst>
                            <p:childTnLst>
                              <p:par>
                                <p:cTn id="4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2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6264"/>
                            </p:stCondLst>
                            <p:childTnLst>
                              <p:par>
                                <p:cTn id="4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7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7830"/>
                            </p:stCondLst>
                            <p:childTnLst>
                              <p:par>
                                <p:cTn id="4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2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9396"/>
                            </p:stCondLst>
                            <p:childTnLst>
                              <p:par>
                                <p:cTn id="4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7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0962"/>
                            </p:stCondLst>
                            <p:childTnLst>
                              <p:par>
                                <p:cTn id="4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2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2528"/>
                            </p:stCondLst>
                            <p:childTnLst>
                              <p:par>
                                <p:cTn id="5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7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4094"/>
                            </p:stCondLst>
                            <p:childTnLst>
                              <p:par>
                                <p:cTn id="5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2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8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7157"/>
                            </p:stCondLst>
                            <p:childTnLst>
                              <p:par>
                                <p:cTn id="5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522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523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524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525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526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527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528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529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530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531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532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533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</p:childTnLst>
        </p:cTn>
      </p:par>
    </p:tnLst>
    <p:bldLst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  <p:bldP spid="75" grpId="10" animBg="1"/>
      <p:bldP spid="7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71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3733200" y="2523600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5200" y="2485500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InSlideAnimateShapef43ab99a-482f-4c9f-a628-ae8095ff5476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7" name="InSlideAnimateShaped0b786f1-fb5a-444c-9d27-5195b9b727a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6" name="InSlideAnimateShape49d68874-f320-42b5-a477-afb327fcbab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5" name="InSlideAnimateShape1b637644-31df-43db-9351-0d7a1855435f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4" name="InSlideAnimateShapeec9d0cd0-f291-4ffe-b513-6d2517ca4a6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3" name="InSlideAnimateShapeb18e562d-df0f-49c7-8fa7-ac70034316e1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2" name="InSlideAnimateShapec1b2feda-f197-42d5-bccb-e334e247659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Para tapar"/>
          <p:cNvSpPr/>
          <p:nvPr/>
        </p:nvSpPr>
        <p:spPr>
          <a:xfrm>
            <a:off x="4124867" y="1982273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533600" y="2052000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533600" y="2052000"/>
            <a:ext cx="1680000" cy="2016000"/>
          </a:xfrm>
          <a:prstGeom prst="rect">
            <a:avLst/>
          </a:prstGeom>
        </p:spPr>
      </p:pic>
      <p:sp>
        <p:nvSpPr>
          <p:cNvPr id="79" name="Para tapar 2"/>
          <p:cNvSpPr/>
          <p:nvPr/>
        </p:nvSpPr>
        <p:spPr>
          <a:xfrm>
            <a:off x="1353600" y="1864800"/>
            <a:ext cx="2078181" cy="23942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95200" y="4996800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5200" y="49968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5796000" y="2530800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400" b="1" dirty="0" smtClean="0">
                <a:solidFill>
                  <a:sysClr val="windowText" lastClr="000000"/>
                </a:solidFill>
              </a:rPr>
              <a:t>10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6800" y="116632"/>
            <a:ext cx="762002" cy="762002"/>
          </a:xfrm>
          <a:prstGeom prst="rect">
            <a:avLst/>
          </a:prstGeom>
        </p:spPr>
      </p:pic>
      <p:sp>
        <p:nvSpPr>
          <p:cNvPr id="52" name="51 Elipse"/>
          <p:cNvSpPr/>
          <p:nvPr/>
        </p:nvSpPr>
        <p:spPr>
          <a:xfrm>
            <a:off x="2700000" y="116632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400" b="1" dirty="0" smtClean="0">
                <a:solidFill>
                  <a:sysClr val="windowText" lastClr="000000"/>
                </a:solidFill>
              </a:rPr>
              <a:t>10</a:t>
            </a:r>
            <a:endParaRPr lang="es-ES" sz="3400" b="1" dirty="0">
              <a:solidFill>
                <a:sysClr val="windowText" lastClr="000000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98044"/>
            <a:ext cx="954692" cy="954692"/>
          </a:xfrm>
          <a:prstGeom prst="rect">
            <a:avLst/>
          </a:prstGeom>
        </p:spPr>
      </p:pic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7711200" y="2016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7711200" y="8324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7711200" y="14632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7711200" y="20940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7711200" y="27248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7711200" y="33556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7711200" y="39864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7711200" y="46172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7711200" y="52480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5"/>
          <a:stretch>
            <a:fillRect/>
          </a:stretch>
        </p:blipFill>
        <p:spPr>
          <a:xfrm>
            <a:off x="7711200" y="5878800"/>
            <a:ext cx="390000" cy="468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7070400" y="115200"/>
            <a:ext cx="2037600" cy="6372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778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23 C 0.21251 -0.15301 0.21424 -0.1618 0.42709 -0.31296 " pathEditMode="relative" rAng="0" ptsTypes="ff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4" y="-1564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251 -0.10879 0.21146 -0.1125 0.42691 -0.2206 " pathEditMode="relative" rAng="0" ptsTypes="ff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37" y="-1104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139 C 0.21268 -0.06203 0.21424 -0.06528 0.42709 -0.12824 " pathEditMode="relative" rAng="0" ptsTypes="ff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37" y="-648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268 -0.01574 0.21476 -0.0206 0.42744 -0.03634 " pathEditMode="relative" rAng="0" ptsTypes="ff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72" y="-182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268 0.02616 0.21494 0.02847 0.42761 0.05463 " pathEditMode="relative" rAng="0" ptsTypes="ff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72" y="273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407 0.08033 0.21268 0.06574 0.42657 0.14607 " pathEditMode="relative" rAng="0" ptsTypes="ff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9" y="729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789 0.12246 0.21007 0.11644 0.42796 0.23843 " pathEditMode="relative" rAng="0" ptsTypes="ff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9" y="1192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789 0.16459 0.20869 0.16644 0.42657 0.33033 " pathEditMode="relative" rAng="0" ptsTypes="ff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9" y="16505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789 0.21667 0.20921 0.20672 0.42709 0.42315 " pathEditMode="relative" rAng="0" ptsTypes="ff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4" y="21157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389 0.25857 0.21285 0.25648 0.42691 0.51482 " pathEditMode="relative" rAng="0" ptsTypes="ff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37" y="25741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66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66"/>
                            </p:stCondLst>
                            <p:childTnLst>
                              <p:par>
                                <p:cTn id="1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63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66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132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132"/>
                            </p:stCondLst>
                            <p:childTnLst>
                              <p:par>
                                <p:cTn id="1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629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66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132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698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698"/>
                            </p:stCondLst>
                            <p:childTnLst>
                              <p:par>
                                <p:cTn id="1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6195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66"/>
                            </p:stCondLst>
                            <p:childTnLst>
                              <p:par>
                                <p:cTn id="1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132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698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9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264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264"/>
                            </p:stCondLst>
                            <p:childTnLst>
                              <p:par>
                                <p:cTn id="2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761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66"/>
                            </p:stCondLst>
                            <p:childTnLst>
                              <p:par>
                                <p:cTn id="2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132"/>
                            </p:stCondLst>
                            <p:childTnLst>
                              <p:par>
                                <p:cTn id="2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698"/>
                            </p:stCondLst>
                            <p:childTnLst>
                              <p:par>
                                <p:cTn id="2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264"/>
                            </p:stCondLst>
                            <p:childTnLst>
                              <p:par>
                                <p:cTn id="2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83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830"/>
                            </p:stCondLst>
                            <p:childTnLst>
                              <p:par>
                                <p:cTn id="2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3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9327"/>
                            </p:stCondLst>
                            <p:childTnLst>
                              <p:par>
                                <p:cTn id="2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566"/>
                            </p:stCondLst>
                            <p:childTnLst>
                              <p:par>
                                <p:cTn id="2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132"/>
                            </p:stCondLst>
                            <p:childTnLst>
                              <p:par>
                                <p:cTn id="2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698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6264"/>
                            </p:stCondLst>
                            <p:childTnLst>
                              <p:par>
                                <p:cTn id="2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7830"/>
                            </p:stCondLst>
                            <p:childTnLst>
                              <p:par>
                                <p:cTn id="2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0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396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396"/>
                            </p:stCondLst>
                            <p:childTnLst>
                              <p:par>
                                <p:cTn id="29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0893"/>
                            </p:stCondLst>
                            <p:childTnLst>
                              <p:par>
                                <p:cTn id="2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566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132"/>
                            </p:stCondLst>
                            <p:childTnLst>
                              <p:par>
                                <p:cTn id="3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4698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6264"/>
                            </p:stCondLst>
                            <p:childTnLst>
                              <p:par>
                                <p:cTn id="3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7830"/>
                            </p:stCondLst>
                            <p:childTnLst>
                              <p:par>
                                <p:cTn id="3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9396"/>
                            </p:stCondLst>
                            <p:childTnLst>
                              <p:par>
                                <p:cTn id="3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8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2459"/>
                            </p:stCondLst>
                            <p:childTnLst>
                              <p:par>
                                <p:cTn id="3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566"/>
                            </p:stCondLst>
                            <p:childTnLst>
                              <p:par>
                                <p:cTn id="3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3132"/>
                            </p:stCondLst>
                            <p:childTnLst>
                              <p:par>
                                <p:cTn id="3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4698"/>
                            </p:stCondLst>
                            <p:childTnLst>
                              <p:par>
                                <p:cTn id="3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1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6264"/>
                            </p:stCondLst>
                            <p:childTnLst>
                              <p:par>
                                <p:cTn id="3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6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7830"/>
                            </p:stCondLst>
                            <p:childTnLst>
                              <p:par>
                                <p:cTn id="3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1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9396"/>
                            </p:stCondLst>
                            <p:childTnLst>
                              <p:par>
                                <p:cTn id="3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6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962"/>
                            </p:stCondLst>
                            <p:childTnLst>
                              <p:par>
                                <p:cTn id="3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1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7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4025"/>
                            </p:stCondLst>
                            <p:childTnLst>
                              <p:par>
                                <p:cTn id="3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566"/>
                            </p:stCondLst>
                            <p:childTnLst>
                              <p:par>
                                <p:cTn id="4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3132"/>
                            </p:stCondLst>
                            <p:childTnLst>
                              <p:par>
                                <p:cTn id="4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698"/>
                            </p:stCondLst>
                            <p:childTnLst>
                              <p:par>
                                <p:cTn id="4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6264"/>
                            </p:stCondLst>
                            <p:childTnLst>
                              <p:par>
                                <p:cTn id="4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830"/>
                            </p:stCondLst>
                            <p:childTnLst>
                              <p:par>
                                <p:cTn id="4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9396"/>
                            </p:stCondLst>
                            <p:childTnLst>
                              <p:par>
                                <p:cTn id="4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0962"/>
                            </p:stCondLst>
                            <p:childTnLst>
                              <p:par>
                                <p:cTn id="4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4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2528"/>
                            </p:stCondLst>
                            <p:childTnLst>
                              <p:par>
                                <p:cTn id="4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9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5591"/>
                            </p:stCondLst>
                            <p:childTnLst>
                              <p:par>
                                <p:cTn id="4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5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0" fill="hold">
                      <p:stCondLst>
                        <p:cond delay="0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566"/>
                            </p:stCondLst>
                            <p:childTnLst>
                              <p:par>
                                <p:cTn id="4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3132"/>
                            </p:stCondLst>
                            <p:childTnLst>
                              <p:par>
                                <p:cTn id="4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4698"/>
                            </p:stCondLst>
                            <p:childTnLst>
                              <p:par>
                                <p:cTn id="4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2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6264"/>
                            </p:stCondLst>
                            <p:childTnLst>
                              <p:par>
                                <p:cTn id="4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7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7830"/>
                            </p:stCondLst>
                            <p:childTnLst>
                              <p:par>
                                <p:cTn id="4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2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9396"/>
                            </p:stCondLst>
                            <p:childTnLst>
                              <p:par>
                                <p:cTn id="4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7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0962"/>
                            </p:stCondLst>
                            <p:childTnLst>
                              <p:par>
                                <p:cTn id="4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2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2528"/>
                            </p:stCondLst>
                            <p:childTnLst>
                              <p:par>
                                <p:cTn id="5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7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4094"/>
                            </p:stCondLst>
                            <p:childTnLst>
                              <p:par>
                                <p:cTn id="5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2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8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7331"/>
                            </p:stCondLst>
                            <p:childTnLst>
                              <p:par>
                                <p:cTn id="5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522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523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524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525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526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527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528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529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530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531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532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533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</p:childTnLst>
        </p:cTn>
      </p:par>
    </p:tnLst>
    <p:bldLst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  <p:bldP spid="75" grpId="10" animBg="1"/>
      <p:bldP spid="7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35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715227" y="3414551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334" y="3381058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InSlideAnimateShapef43ab99a-482f-4c9f-a628-ae8095ff5476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7" name="InSlideAnimateShaped0b786f1-fb5a-444c-9d27-5195b9b727a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6" name="InSlideAnimateShape49d68874-f320-42b5-a477-afb327fcbab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5" name="InSlideAnimateShape1b637644-31df-43db-9351-0d7a1855435f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4" name="InSlideAnimateShapeec9d0cd0-f291-4ffe-b513-6d2517ca4a6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3" name="InSlideAnimateShapeb18e562d-df0f-49c7-8fa7-ac70034316e1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2" name="InSlideAnimateShapec1b2feda-f197-42d5-bccb-e334e247659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Para tapar"/>
          <p:cNvSpPr/>
          <p:nvPr/>
        </p:nvSpPr>
        <p:spPr>
          <a:xfrm>
            <a:off x="1244547" y="2846369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3574178" y="1165617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3574178" y="1165617"/>
            <a:ext cx="1680000" cy="2016000"/>
          </a:xfrm>
          <a:prstGeom prst="rect">
            <a:avLst/>
          </a:prstGeom>
        </p:spPr>
      </p:pic>
      <p:sp>
        <p:nvSpPr>
          <p:cNvPr id="79" name="Para tapar 2"/>
          <p:cNvSpPr/>
          <p:nvPr/>
        </p:nvSpPr>
        <p:spPr>
          <a:xfrm>
            <a:off x="3391823" y="980728"/>
            <a:ext cx="2078181" cy="23942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08675" y="1631622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8675" y="16288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3960032" y="3393096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7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1886" y="116632"/>
            <a:ext cx="762002" cy="762002"/>
          </a:xfrm>
          <a:prstGeom prst="rect">
            <a:avLst/>
          </a:prstGeom>
        </p:spPr>
      </p:pic>
      <p:sp>
        <p:nvSpPr>
          <p:cNvPr id="52" name="51 Elipse"/>
          <p:cNvSpPr/>
          <p:nvPr/>
        </p:nvSpPr>
        <p:spPr>
          <a:xfrm>
            <a:off x="3923928" y="116632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7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500" y="44624"/>
            <a:ext cx="954692" cy="954692"/>
          </a:xfrm>
          <a:prstGeom prst="rect">
            <a:avLst/>
          </a:prstGeom>
        </p:spPr>
      </p:pic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25854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4709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203563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292418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81272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470127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558981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647836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736690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5"/>
          <a:stretch>
            <a:fillRect/>
          </a:stretch>
        </p:blipFill>
        <p:spPr>
          <a:xfrm>
            <a:off x="8255450" y="5697336"/>
            <a:ext cx="630000" cy="756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36000" y="4581128"/>
            <a:ext cx="9072000" cy="190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22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C -0.06298 0.13649 -0.06298 0.13649 -0.12595 0.27299 E" pathEditMode="relative" ptsTypes="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376421 0.1364981 -0.01376421 0.1364981 -0.02752842 0.2729962 E" pathEditMode="relative" ptsTypes="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544838 0.1364981 0.03544838 0.1364981 0.07089676 0.2729962 E" pathEditMode="relative" ptsTypes="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8466098 0.1364981 0.08466098 0.1364981 0.169322 0.2729962 E" pathEditMode="relative" ptsTypes="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338736 0.1364981 0.1338736 0.1364981 0.2677472 0.2729962 E" pathEditMode="relative" ptsTypes="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830862 0.1364981 0.1830862 0.1364981 0.3661723 0.2729962 E" pathEditMode="relative" ptsTypes="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2322988 0.1364981 0.2322988 0.1364981 0.4645975 0.2729962 E" pathEditMode="relative" ptsTypes="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2815114 0.1364981 0.2815114 0.1364981 0.5630227 0.2729962 E" pathEditMode="relative" ptsTypes="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330724 0.1364981 0.330724 0.1364981 0.6614479 0.2729962 E" pathEditMode="relative" ptsTypes="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3799365 0.1364981 0.3799365 0.1364981 0.7598731 0.2729962 E" pathEditMode="relative" ptsTypes="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66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66"/>
                            </p:stCondLst>
                            <p:childTnLst>
                              <p:par>
                                <p:cTn id="1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63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66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132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132"/>
                            </p:stCondLst>
                            <p:childTnLst>
                              <p:par>
                                <p:cTn id="1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629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66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132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698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698"/>
                            </p:stCondLst>
                            <p:childTnLst>
                              <p:par>
                                <p:cTn id="1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6195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66"/>
                            </p:stCondLst>
                            <p:childTnLst>
                              <p:par>
                                <p:cTn id="1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132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698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9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264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264"/>
                            </p:stCondLst>
                            <p:childTnLst>
                              <p:par>
                                <p:cTn id="2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761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66"/>
                            </p:stCondLst>
                            <p:childTnLst>
                              <p:par>
                                <p:cTn id="2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132"/>
                            </p:stCondLst>
                            <p:childTnLst>
                              <p:par>
                                <p:cTn id="2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698"/>
                            </p:stCondLst>
                            <p:childTnLst>
                              <p:par>
                                <p:cTn id="2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264"/>
                            </p:stCondLst>
                            <p:childTnLst>
                              <p:par>
                                <p:cTn id="2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83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830"/>
                            </p:stCondLst>
                            <p:childTnLst>
                              <p:par>
                                <p:cTn id="2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3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9327"/>
                            </p:stCondLst>
                            <p:childTnLst>
                              <p:par>
                                <p:cTn id="2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566"/>
                            </p:stCondLst>
                            <p:childTnLst>
                              <p:par>
                                <p:cTn id="2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132"/>
                            </p:stCondLst>
                            <p:childTnLst>
                              <p:par>
                                <p:cTn id="2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698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6264"/>
                            </p:stCondLst>
                            <p:childTnLst>
                              <p:par>
                                <p:cTn id="2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7830"/>
                            </p:stCondLst>
                            <p:childTnLst>
                              <p:par>
                                <p:cTn id="2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0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396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396"/>
                            </p:stCondLst>
                            <p:childTnLst>
                              <p:par>
                                <p:cTn id="29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0893"/>
                            </p:stCondLst>
                            <p:childTnLst>
                              <p:par>
                                <p:cTn id="2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566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132"/>
                            </p:stCondLst>
                            <p:childTnLst>
                              <p:par>
                                <p:cTn id="3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4698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6264"/>
                            </p:stCondLst>
                            <p:childTnLst>
                              <p:par>
                                <p:cTn id="3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7830"/>
                            </p:stCondLst>
                            <p:childTnLst>
                              <p:par>
                                <p:cTn id="3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9396"/>
                            </p:stCondLst>
                            <p:childTnLst>
                              <p:par>
                                <p:cTn id="3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8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4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2633"/>
                            </p:stCondLst>
                            <p:childTnLst>
                              <p:par>
                                <p:cTn id="3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566"/>
                            </p:stCondLst>
                            <p:childTnLst>
                              <p:par>
                                <p:cTn id="3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3132"/>
                            </p:stCondLst>
                            <p:childTnLst>
                              <p:par>
                                <p:cTn id="3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4698"/>
                            </p:stCondLst>
                            <p:childTnLst>
                              <p:par>
                                <p:cTn id="3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1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6264"/>
                            </p:stCondLst>
                            <p:childTnLst>
                              <p:par>
                                <p:cTn id="3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6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7830"/>
                            </p:stCondLst>
                            <p:childTnLst>
                              <p:par>
                                <p:cTn id="3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1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9396"/>
                            </p:stCondLst>
                            <p:childTnLst>
                              <p:par>
                                <p:cTn id="3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6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962"/>
                            </p:stCondLst>
                            <p:childTnLst>
                              <p:par>
                                <p:cTn id="3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1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7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4025"/>
                            </p:stCondLst>
                            <p:childTnLst>
                              <p:par>
                                <p:cTn id="3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566"/>
                            </p:stCondLst>
                            <p:childTnLst>
                              <p:par>
                                <p:cTn id="4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3132"/>
                            </p:stCondLst>
                            <p:childTnLst>
                              <p:par>
                                <p:cTn id="4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698"/>
                            </p:stCondLst>
                            <p:childTnLst>
                              <p:par>
                                <p:cTn id="4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6264"/>
                            </p:stCondLst>
                            <p:childTnLst>
                              <p:par>
                                <p:cTn id="4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830"/>
                            </p:stCondLst>
                            <p:childTnLst>
                              <p:par>
                                <p:cTn id="4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9396"/>
                            </p:stCondLst>
                            <p:childTnLst>
                              <p:par>
                                <p:cTn id="4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0962"/>
                            </p:stCondLst>
                            <p:childTnLst>
                              <p:par>
                                <p:cTn id="4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4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2528"/>
                            </p:stCondLst>
                            <p:childTnLst>
                              <p:par>
                                <p:cTn id="4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9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5591"/>
                            </p:stCondLst>
                            <p:childTnLst>
                              <p:par>
                                <p:cTn id="4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5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0" fill="hold">
                      <p:stCondLst>
                        <p:cond delay="0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566"/>
                            </p:stCondLst>
                            <p:childTnLst>
                              <p:par>
                                <p:cTn id="4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3132"/>
                            </p:stCondLst>
                            <p:childTnLst>
                              <p:par>
                                <p:cTn id="4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4698"/>
                            </p:stCondLst>
                            <p:childTnLst>
                              <p:par>
                                <p:cTn id="4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2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6264"/>
                            </p:stCondLst>
                            <p:childTnLst>
                              <p:par>
                                <p:cTn id="4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7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7830"/>
                            </p:stCondLst>
                            <p:childTnLst>
                              <p:par>
                                <p:cTn id="4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2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9396"/>
                            </p:stCondLst>
                            <p:childTnLst>
                              <p:par>
                                <p:cTn id="4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7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0962"/>
                            </p:stCondLst>
                            <p:childTnLst>
                              <p:par>
                                <p:cTn id="4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2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2528"/>
                            </p:stCondLst>
                            <p:childTnLst>
                              <p:par>
                                <p:cTn id="5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7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4094"/>
                            </p:stCondLst>
                            <p:childTnLst>
                              <p:par>
                                <p:cTn id="5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2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8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7157"/>
                            </p:stCondLst>
                            <p:childTnLst>
                              <p:par>
                                <p:cTn id="5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522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523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524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525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526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527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528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529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530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531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532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533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</p:childTnLst>
        </p:cTn>
      </p:par>
    </p:tnLst>
    <p:bldLst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  <p:bldP spid="75" grpId="10" animBg="1"/>
      <p:bldP spid="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850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948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2538000" y="3376800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000" y="3344400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InSlideAnimateShapef43ab99a-482f-4c9f-a628-ae8095ff5476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7" name="InSlideAnimateShaped0b786f1-fb5a-444c-9d27-5195b9b727a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6" name="InSlideAnimateShape49d68874-f320-42b5-a477-afb327fcbab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5" name="InSlideAnimateShape1b637644-31df-43db-9351-0d7a1855435f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4" name="InSlideAnimateShapeec9d0cd0-f291-4ffe-b513-6d2517ca4a6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3" name="InSlideAnimateShapeb18e562d-df0f-49c7-8fa7-ac70034316e1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2" name="InSlideAnimateShapec1b2feda-f197-42d5-bccb-e334e247659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Para tapar"/>
          <p:cNvSpPr/>
          <p:nvPr/>
        </p:nvSpPr>
        <p:spPr>
          <a:xfrm>
            <a:off x="3067200" y="2808000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356400" y="2660400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356400" y="2660400"/>
            <a:ext cx="1680000" cy="2016000"/>
          </a:xfrm>
          <a:prstGeom prst="rect">
            <a:avLst/>
          </a:prstGeom>
        </p:spPr>
      </p:pic>
      <p:sp>
        <p:nvSpPr>
          <p:cNvPr id="79" name="Para tapar 2"/>
          <p:cNvSpPr/>
          <p:nvPr/>
        </p:nvSpPr>
        <p:spPr>
          <a:xfrm>
            <a:off x="172800" y="2476800"/>
            <a:ext cx="2078181" cy="23942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40800" y="5094000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0800" y="50940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6789600" y="154800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2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51200"/>
            <a:ext cx="762002" cy="762002"/>
          </a:xfrm>
          <a:prstGeom prst="rect">
            <a:avLst/>
          </a:prstGeom>
        </p:spPr>
      </p:pic>
      <p:sp>
        <p:nvSpPr>
          <p:cNvPr id="52" name="51 Elipse"/>
          <p:cNvSpPr/>
          <p:nvPr/>
        </p:nvSpPr>
        <p:spPr>
          <a:xfrm>
            <a:off x="1213200" y="79200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2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9200" y="54000"/>
            <a:ext cx="954692" cy="954692"/>
          </a:xfrm>
          <a:prstGeom prst="rect">
            <a:avLst/>
          </a:prstGeom>
        </p:spPr>
      </p:pic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50760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66348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81900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50760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66348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81900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48060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59508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70992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5"/>
          <a:stretch>
            <a:fillRect/>
          </a:stretch>
        </p:blipFill>
        <p:spPr>
          <a:xfrm>
            <a:off x="8244000" y="5697336"/>
            <a:ext cx="630000" cy="756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4662000" y="1173600"/>
            <a:ext cx="4370400" cy="5317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497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09827 -0.12477 0.10851 -0.12778 0.20677 -0.25185 " pathEditMode="relative" rAng="0" ptsTypes="ff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0" y="-1259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17969 -0.12986 0.19288 -0.12268 0.375 -0.25208 " pathEditMode="relative" rAng="0" ptsTypes="ff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-1261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26754 -0.12986 0.27465 -0.12268 0.54219 -0.25208 " pathEditMode="relative" rAng="0" ptsTypes="ff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01" y="-1261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10226 0.00671 0.10469 0.00463 0.20677 0.01111 " pathEditMode="relative" rAng="0" ptsTypes="ff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0" y="55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18872 0.00671 0.18594 0.00394 0.37483 0.01042 " pathEditMode="relative" rAng="0" ptsTypes="ff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3" y="509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26754 0.00671 0.27552 0.00417 0.54306 0.01065 " pathEditMode="relative" rAng="0" ptsTypes="ff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53" y="53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09028 0.13796 0.09132 0.13588 0.18177 0.27361 " pathEditMode="relative" rAng="0" ptsTypes="ff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0" y="1368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14931 0.13264 0.15469 0.1412 0.30417 0.27384 " pathEditMode="relative" rAng="0" ptsTypes="ff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13681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21233 0.13264 0.21302 0.14051 0.42552 0.27315 " pathEditMode="relative" rAng="0" ptsTypes="ff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67" y="13657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27136 0.13796 0.27587 0.13519 0.5474 0.27292 " pathEditMode="relative" rAng="0" ptsTypes="ff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61" y="13634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66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66"/>
                            </p:stCondLst>
                            <p:childTnLst>
                              <p:par>
                                <p:cTn id="1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63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66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132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132"/>
                            </p:stCondLst>
                            <p:childTnLst>
                              <p:par>
                                <p:cTn id="1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803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66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132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698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698"/>
                            </p:stCondLst>
                            <p:childTnLst>
                              <p:par>
                                <p:cTn id="1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6195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66"/>
                            </p:stCondLst>
                            <p:childTnLst>
                              <p:par>
                                <p:cTn id="1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132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698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9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264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264"/>
                            </p:stCondLst>
                            <p:childTnLst>
                              <p:par>
                                <p:cTn id="2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761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66"/>
                            </p:stCondLst>
                            <p:childTnLst>
                              <p:par>
                                <p:cTn id="2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132"/>
                            </p:stCondLst>
                            <p:childTnLst>
                              <p:par>
                                <p:cTn id="2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698"/>
                            </p:stCondLst>
                            <p:childTnLst>
                              <p:par>
                                <p:cTn id="2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264"/>
                            </p:stCondLst>
                            <p:childTnLst>
                              <p:par>
                                <p:cTn id="2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83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830"/>
                            </p:stCondLst>
                            <p:childTnLst>
                              <p:par>
                                <p:cTn id="2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3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9327"/>
                            </p:stCondLst>
                            <p:childTnLst>
                              <p:par>
                                <p:cTn id="2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566"/>
                            </p:stCondLst>
                            <p:childTnLst>
                              <p:par>
                                <p:cTn id="2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132"/>
                            </p:stCondLst>
                            <p:childTnLst>
                              <p:par>
                                <p:cTn id="2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698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6264"/>
                            </p:stCondLst>
                            <p:childTnLst>
                              <p:par>
                                <p:cTn id="2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7830"/>
                            </p:stCondLst>
                            <p:childTnLst>
                              <p:par>
                                <p:cTn id="2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0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396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396"/>
                            </p:stCondLst>
                            <p:childTnLst>
                              <p:par>
                                <p:cTn id="29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0893"/>
                            </p:stCondLst>
                            <p:childTnLst>
                              <p:par>
                                <p:cTn id="2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566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132"/>
                            </p:stCondLst>
                            <p:childTnLst>
                              <p:par>
                                <p:cTn id="3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4698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6264"/>
                            </p:stCondLst>
                            <p:childTnLst>
                              <p:par>
                                <p:cTn id="3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7830"/>
                            </p:stCondLst>
                            <p:childTnLst>
                              <p:par>
                                <p:cTn id="3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9396"/>
                            </p:stCondLst>
                            <p:childTnLst>
                              <p:par>
                                <p:cTn id="3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8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2459"/>
                            </p:stCondLst>
                            <p:childTnLst>
                              <p:par>
                                <p:cTn id="3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566"/>
                            </p:stCondLst>
                            <p:childTnLst>
                              <p:par>
                                <p:cTn id="3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3132"/>
                            </p:stCondLst>
                            <p:childTnLst>
                              <p:par>
                                <p:cTn id="3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4698"/>
                            </p:stCondLst>
                            <p:childTnLst>
                              <p:par>
                                <p:cTn id="3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1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6264"/>
                            </p:stCondLst>
                            <p:childTnLst>
                              <p:par>
                                <p:cTn id="3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6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7830"/>
                            </p:stCondLst>
                            <p:childTnLst>
                              <p:par>
                                <p:cTn id="3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1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9396"/>
                            </p:stCondLst>
                            <p:childTnLst>
                              <p:par>
                                <p:cTn id="3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6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962"/>
                            </p:stCondLst>
                            <p:childTnLst>
                              <p:par>
                                <p:cTn id="3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1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7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4025"/>
                            </p:stCondLst>
                            <p:childTnLst>
                              <p:par>
                                <p:cTn id="3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566"/>
                            </p:stCondLst>
                            <p:childTnLst>
                              <p:par>
                                <p:cTn id="4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3132"/>
                            </p:stCondLst>
                            <p:childTnLst>
                              <p:par>
                                <p:cTn id="4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698"/>
                            </p:stCondLst>
                            <p:childTnLst>
                              <p:par>
                                <p:cTn id="4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6264"/>
                            </p:stCondLst>
                            <p:childTnLst>
                              <p:par>
                                <p:cTn id="4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830"/>
                            </p:stCondLst>
                            <p:childTnLst>
                              <p:par>
                                <p:cTn id="4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9396"/>
                            </p:stCondLst>
                            <p:childTnLst>
                              <p:par>
                                <p:cTn id="4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0962"/>
                            </p:stCondLst>
                            <p:childTnLst>
                              <p:par>
                                <p:cTn id="4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4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2528"/>
                            </p:stCondLst>
                            <p:childTnLst>
                              <p:par>
                                <p:cTn id="4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9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5591"/>
                            </p:stCondLst>
                            <p:childTnLst>
                              <p:par>
                                <p:cTn id="4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5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0" fill="hold">
                      <p:stCondLst>
                        <p:cond delay="0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566"/>
                            </p:stCondLst>
                            <p:childTnLst>
                              <p:par>
                                <p:cTn id="4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3132"/>
                            </p:stCondLst>
                            <p:childTnLst>
                              <p:par>
                                <p:cTn id="4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4698"/>
                            </p:stCondLst>
                            <p:childTnLst>
                              <p:par>
                                <p:cTn id="4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2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6264"/>
                            </p:stCondLst>
                            <p:childTnLst>
                              <p:par>
                                <p:cTn id="4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7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7830"/>
                            </p:stCondLst>
                            <p:childTnLst>
                              <p:par>
                                <p:cTn id="4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2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9396"/>
                            </p:stCondLst>
                            <p:childTnLst>
                              <p:par>
                                <p:cTn id="4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7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0962"/>
                            </p:stCondLst>
                            <p:childTnLst>
                              <p:par>
                                <p:cTn id="4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2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2528"/>
                            </p:stCondLst>
                            <p:childTnLst>
                              <p:par>
                                <p:cTn id="5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7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4094"/>
                            </p:stCondLst>
                            <p:childTnLst>
                              <p:par>
                                <p:cTn id="5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2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8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7157"/>
                            </p:stCondLst>
                            <p:childTnLst>
                              <p:par>
                                <p:cTn id="5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522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523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524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525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526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527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528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529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530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531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532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533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</p:childTnLst>
        </p:cTn>
      </p:par>
    </p:tnLst>
    <p:bldLst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  <p:bldP spid="75" grpId="10" animBg="1"/>
      <p:bldP spid="7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69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3733200" y="2523600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5200" y="2485500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InSlideAnimateShapef43ab99a-482f-4c9f-a628-ae8095ff5476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7" name="InSlideAnimateShaped0b786f1-fb5a-444c-9d27-5195b9b727a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6" name="InSlideAnimateShape49d68874-f320-42b5-a477-afb327fcbab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5" name="InSlideAnimateShape1b637644-31df-43db-9351-0d7a1855435f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4" name="InSlideAnimateShapeec9d0cd0-f291-4ffe-b513-6d2517ca4a6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3" name="InSlideAnimateShapeb18e562d-df0f-49c7-8fa7-ac70034316e1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2" name="InSlideAnimateShapec1b2feda-f197-42d5-bccb-e334e247659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Para tapar"/>
          <p:cNvSpPr/>
          <p:nvPr/>
        </p:nvSpPr>
        <p:spPr>
          <a:xfrm>
            <a:off x="4124867" y="1982273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533600" y="2052000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533600" y="2052000"/>
            <a:ext cx="1680000" cy="2016000"/>
          </a:xfrm>
          <a:prstGeom prst="rect">
            <a:avLst/>
          </a:prstGeom>
        </p:spPr>
      </p:pic>
      <p:sp>
        <p:nvSpPr>
          <p:cNvPr id="79" name="Para tapar 2"/>
          <p:cNvSpPr/>
          <p:nvPr/>
        </p:nvSpPr>
        <p:spPr>
          <a:xfrm>
            <a:off x="1353600" y="1864800"/>
            <a:ext cx="2078181" cy="23942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95200" y="4996800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5200" y="49968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5796000" y="2530800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1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6800" y="116632"/>
            <a:ext cx="762002" cy="762002"/>
          </a:xfrm>
          <a:prstGeom prst="rect">
            <a:avLst/>
          </a:prstGeom>
        </p:spPr>
      </p:pic>
      <p:sp>
        <p:nvSpPr>
          <p:cNvPr id="52" name="51 Elipse"/>
          <p:cNvSpPr/>
          <p:nvPr/>
        </p:nvSpPr>
        <p:spPr>
          <a:xfrm>
            <a:off x="2700000" y="116632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1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98044"/>
            <a:ext cx="954692" cy="954692"/>
          </a:xfrm>
          <a:prstGeom prst="rect">
            <a:avLst/>
          </a:prstGeom>
        </p:spPr>
      </p:pic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7711200" y="2016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7711200" y="8324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7711200" y="14632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7711200" y="20940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7711200" y="27248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7711200" y="33556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7711200" y="39864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7711200" y="46172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7711200" y="52480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5"/>
          <a:stretch>
            <a:fillRect/>
          </a:stretch>
        </p:blipFill>
        <p:spPr>
          <a:xfrm>
            <a:off x="7711200" y="5878800"/>
            <a:ext cx="390000" cy="468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7070400" y="115200"/>
            <a:ext cx="2037600" cy="6372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316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23 C 0.21251 -0.15301 0.21424 -0.1618 0.42709 -0.31296 " pathEditMode="relative" rAng="0" ptsTypes="ff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4" y="-1564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251 -0.10879 0.21146 -0.1125 0.42691 -0.2206 " pathEditMode="relative" rAng="0" ptsTypes="ff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37" y="-1104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139 C 0.21268 -0.06203 0.21424 -0.06528 0.42709 -0.12824 " pathEditMode="relative" rAng="0" ptsTypes="ff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37" y="-648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268 -0.01574 0.21476 -0.0206 0.42744 -0.03634 " pathEditMode="relative" rAng="0" ptsTypes="ff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72" y="-182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268 0.02616 0.21494 0.02847 0.42761 0.05463 " pathEditMode="relative" rAng="0" ptsTypes="ff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72" y="273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407 0.08033 0.21268 0.06574 0.42657 0.14607 " pathEditMode="relative" rAng="0" ptsTypes="ff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9" y="729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789 0.12246 0.21007 0.11644 0.42796 0.23843 " pathEditMode="relative" rAng="0" ptsTypes="ff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9" y="1192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789 0.16459 0.20869 0.16644 0.42657 0.33033 " pathEditMode="relative" rAng="0" ptsTypes="ff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9" y="16505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789 0.21667 0.20921 0.20672 0.42709 0.42315 " pathEditMode="relative" rAng="0" ptsTypes="ff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4" y="21157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389 0.25857 0.21285 0.25648 0.42691 0.51482 " pathEditMode="relative" rAng="0" ptsTypes="ff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37" y="25741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66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66"/>
                            </p:stCondLst>
                            <p:childTnLst>
                              <p:par>
                                <p:cTn id="1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37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66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132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132"/>
                            </p:stCondLst>
                            <p:childTnLst>
                              <p:par>
                                <p:cTn id="1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629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66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132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698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698"/>
                            </p:stCondLst>
                            <p:childTnLst>
                              <p:par>
                                <p:cTn id="1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6195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66"/>
                            </p:stCondLst>
                            <p:childTnLst>
                              <p:par>
                                <p:cTn id="1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132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698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9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264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264"/>
                            </p:stCondLst>
                            <p:childTnLst>
                              <p:par>
                                <p:cTn id="2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761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66"/>
                            </p:stCondLst>
                            <p:childTnLst>
                              <p:par>
                                <p:cTn id="2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132"/>
                            </p:stCondLst>
                            <p:childTnLst>
                              <p:par>
                                <p:cTn id="2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698"/>
                            </p:stCondLst>
                            <p:childTnLst>
                              <p:par>
                                <p:cTn id="2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264"/>
                            </p:stCondLst>
                            <p:childTnLst>
                              <p:par>
                                <p:cTn id="2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83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830"/>
                            </p:stCondLst>
                            <p:childTnLst>
                              <p:par>
                                <p:cTn id="2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3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9327"/>
                            </p:stCondLst>
                            <p:childTnLst>
                              <p:par>
                                <p:cTn id="2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566"/>
                            </p:stCondLst>
                            <p:childTnLst>
                              <p:par>
                                <p:cTn id="2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132"/>
                            </p:stCondLst>
                            <p:childTnLst>
                              <p:par>
                                <p:cTn id="2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698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6264"/>
                            </p:stCondLst>
                            <p:childTnLst>
                              <p:par>
                                <p:cTn id="2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7830"/>
                            </p:stCondLst>
                            <p:childTnLst>
                              <p:par>
                                <p:cTn id="2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0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396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396"/>
                            </p:stCondLst>
                            <p:childTnLst>
                              <p:par>
                                <p:cTn id="29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0893"/>
                            </p:stCondLst>
                            <p:childTnLst>
                              <p:par>
                                <p:cTn id="2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566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132"/>
                            </p:stCondLst>
                            <p:childTnLst>
                              <p:par>
                                <p:cTn id="3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4698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6264"/>
                            </p:stCondLst>
                            <p:childTnLst>
                              <p:par>
                                <p:cTn id="3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7830"/>
                            </p:stCondLst>
                            <p:childTnLst>
                              <p:par>
                                <p:cTn id="3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9396"/>
                            </p:stCondLst>
                            <p:childTnLst>
                              <p:par>
                                <p:cTn id="3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8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2459"/>
                            </p:stCondLst>
                            <p:childTnLst>
                              <p:par>
                                <p:cTn id="3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566"/>
                            </p:stCondLst>
                            <p:childTnLst>
                              <p:par>
                                <p:cTn id="3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3132"/>
                            </p:stCondLst>
                            <p:childTnLst>
                              <p:par>
                                <p:cTn id="3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4698"/>
                            </p:stCondLst>
                            <p:childTnLst>
                              <p:par>
                                <p:cTn id="3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1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6264"/>
                            </p:stCondLst>
                            <p:childTnLst>
                              <p:par>
                                <p:cTn id="3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6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7830"/>
                            </p:stCondLst>
                            <p:childTnLst>
                              <p:par>
                                <p:cTn id="3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1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9396"/>
                            </p:stCondLst>
                            <p:childTnLst>
                              <p:par>
                                <p:cTn id="3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6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962"/>
                            </p:stCondLst>
                            <p:childTnLst>
                              <p:par>
                                <p:cTn id="3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1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7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4025"/>
                            </p:stCondLst>
                            <p:childTnLst>
                              <p:par>
                                <p:cTn id="3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566"/>
                            </p:stCondLst>
                            <p:childTnLst>
                              <p:par>
                                <p:cTn id="4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3132"/>
                            </p:stCondLst>
                            <p:childTnLst>
                              <p:par>
                                <p:cTn id="4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698"/>
                            </p:stCondLst>
                            <p:childTnLst>
                              <p:par>
                                <p:cTn id="4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6264"/>
                            </p:stCondLst>
                            <p:childTnLst>
                              <p:par>
                                <p:cTn id="4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830"/>
                            </p:stCondLst>
                            <p:childTnLst>
                              <p:par>
                                <p:cTn id="4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9396"/>
                            </p:stCondLst>
                            <p:childTnLst>
                              <p:par>
                                <p:cTn id="4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0962"/>
                            </p:stCondLst>
                            <p:childTnLst>
                              <p:par>
                                <p:cTn id="4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4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2528"/>
                            </p:stCondLst>
                            <p:childTnLst>
                              <p:par>
                                <p:cTn id="4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9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5591"/>
                            </p:stCondLst>
                            <p:childTnLst>
                              <p:par>
                                <p:cTn id="4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5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0" fill="hold">
                      <p:stCondLst>
                        <p:cond delay="0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566"/>
                            </p:stCondLst>
                            <p:childTnLst>
                              <p:par>
                                <p:cTn id="4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3132"/>
                            </p:stCondLst>
                            <p:childTnLst>
                              <p:par>
                                <p:cTn id="4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4698"/>
                            </p:stCondLst>
                            <p:childTnLst>
                              <p:par>
                                <p:cTn id="4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2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6264"/>
                            </p:stCondLst>
                            <p:childTnLst>
                              <p:par>
                                <p:cTn id="4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7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7830"/>
                            </p:stCondLst>
                            <p:childTnLst>
                              <p:par>
                                <p:cTn id="4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2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9396"/>
                            </p:stCondLst>
                            <p:childTnLst>
                              <p:par>
                                <p:cTn id="4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7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0962"/>
                            </p:stCondLst>
                            <p:childTnLst>
                              <p:par>
                                <p:cTn id="4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2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2528"/>
                            </p:stCondLst>
                            <p:childTnLst>
                              <p:par>
                                <p:cTn id="5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7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4094"/>
                            </p:stCondLst>
                            <p:childTnLst>
                              <p:par>
                                <p:cTn id="5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2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8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7157"/>
                            </p:stCondLst>
                            <p:childTnLst>
                              <p:par>
                                <p:cTn id="5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522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523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524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525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526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527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528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529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530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531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532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533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</p:childTnLst>
        </p:cTn>
      </p:par>
    </p:tnLst>
    <p:bldLst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  <p:bldP spid="75" grpId="10" animBg="1"/>
      <p:bldP spid="7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874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715227" y="3414551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334" y="3381058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InSlideAnimateShapef43ab99a-482f-4c9f-a628-ae8095ff5476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7" name="InSlideAnimateShaped0b786f1-fb5a-444c-9d27-5195b9b727a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6" name="InSlideAnimateShape49d68874-f320-42b5-a477-afb327fcbab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5" name="InSlideAnimateShape1b637644-31df-43db-9351-0d7a1855435f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4" name="InSlideAnimateShapeec9d0cd0-f291-4ffe-b513-6d2517ca4a6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3" name="InSlideAnimateShapeb18e562d-df0f-49c7-8fa7-ac70034316e1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2" name="InSlideAnimateShapec1b2feda-f197-42d5-bccb-e334e247659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Para tapar"/>
          <p:cNvSpPr/>
          <p:nvPr/>
        </p:nvSpPr>
        <p:spPr>
          <a:xfrm>
            <a:off x="1244547" y="2846369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3574178" y="1165617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3574178" y="1165617"/>
            <a:ext cx="1680000" cy="2016000"/>
          </a:xfrm>
          <a:prstGeom prst="rect">
            <a:avLst/>
          </a:prstGeom>
        </p:spPr>
      </p:pic>
      <p:sp>
        <p:nvSpPr>
          <p:cNvPr id="79" name="Para tapar 2"/>
          <p:cNvSpPr/>
          <p:nvPr/>
        </p:nvSpPr>
        <p:spPr>
          <a:xfrm>
            <a:off x="3391823" y="980728"/>
            <a:ext cx="2078181" cy="23942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08675" y="1631622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8675" y="16288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3960032" y="3393096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8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1886" y="116632"/>
            <a:ext cx="762002" cy="762002"/>
          </a:xfrm>
          <a:prstGeom prst="rect">
            <a:avLst/>
          </a:prstGeom>
        </p:spPr>
      </p:pic>
      <p:sp>
        <p:nvSpPr>
          <p:cNvPr id="52" name="51 Elipse"/>
          <p:cNvSpPr/>
          <p:nvPr/>
        </p:nvSpPr>
        <p:spPr>
          <a:xfrm>
            <a:off x="3923928" y="116632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8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500" y="44624"/>
            <a:ext cx="954692" cy="954692"/>
          </a:xfrm>
          <a:prstGeom prst="rect">
            <a:avLst/>
          </a:prstGeom>
        </p:spPr>
      </p:pic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25854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4709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203563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292418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81272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470127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558981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647836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736690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5"/>
          <a:stretch>
            <a:fillRect/>
          </a:stretch>
        </p:blipFill>
        <p:spPr>
          <a:xfrm>
            <a:off x="8255450" y="5697336"/>
            <a:ext cx="630000" cy="756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36000" y="4581128"/>
            <a:ext cx="9072000" cy="190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893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C -0.06298 0.13649 -0.06298 0.13649 -0.12595 0.27299 E" pathEditMode="relative" ptsTypes="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376421 0.1364981 -0.01376421 0.1364981 -0.02752842 0.2729962 E" pathEditMode="relative" ptsTypes="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544838 0.1364981 0.03544838 0.1364981 0.07089676 0.2729962 E" pathEditMode="relative" ptsTypes="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8466098 0.1364981 0.08466098 0.1364981 0.169322 0.2729962 E" pathEditMode="relative" ptsTypes="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338736 0.1364981 0.1338736 0.1364981 0.2677472 0.2729962 E" pathEditMode="relative" ptsTypes="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830862 0.1364981 0.1830862 0.1364981 0.3661723 0.2729962 E" pathEditMode="relative" ptsTypes="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2322988 0.1364981 0.2322988 0.1364981 0.4645975 0.2729962 E" pathEditMode="relative" ptsTypes="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2815114 0.1364981 0.2815114 0.1364981 0.5630227 0.2729962 E" pathEditMode="relative" ptsTypes="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330724 0.1364981 0.330724 0.1364981 0.6614479 0.2729962 E" pathEditMode="relative" ptsTypes="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3799365 0.1364981 0.3799365 0.1364981 0.7598731 0.2729962 E" pathEditMode="relative" ptsTypes="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66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66"/>
                            </p:stCondLst>
                            <p:childTnLst>
                              <p:par>
                                <p:cTn id="1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63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66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132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132"/>
                            </p:stCondLst>
                            <p:childTnLst>
                              <p:par>
                                <p:cTn id="1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629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66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132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698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698"/>
                            </p:stCondLst>
                            <p:childTnLst>
                              <p:par>
                                <p:cTn id="1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6195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66"/>
                            </p:stCondLst>
                            <p:childTnLst>
                              <p:par>
                                <p:cTn id="1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132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698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9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264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264"/>
                            </p:stCondLst>
                            <p:childTnLst>
                              <p:par>
                                <p:cTn id="2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761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66"/>
                            </p:stCondLst>
                            <p:childTnLst>
                              <p:par>
                                <p:cTn id="2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132"/>
                            </p:stCondLst>
                            <p:childTnLst>
                              <p:par>
                                <p:cTn id="2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698"/>
                            </p:stCondLst>
                            <p:childTnLst>
                              <p:par>
                                <p:cTn id="2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264"/>
                            </p:stCondLst>
                            <p:childTnLst>
                              <p:par>
                                <p:cTn id="2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83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830"/>
                            </p:stCondLst>
                            <p:childTnLst>
                              <p:par>
                                <p:cTn id="2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3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9327"/>
                            </p:stCondLst>
                            <p:childTnLst>
                              <p:par>
                                <p:cTn id="2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566"/>
                            </p:stCondLst>
                            <p:childTnLst>
                              <p:par>
                                <p:cTn id="2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132"/>
                            </p:stCondLst>
                            <p:childTnLst>
                              <p:par>
                                <p:cTn id="2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698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6264"/>
                            </p:stCondLst>
                            <p:childTnLst>
                              <p:par>
                                <p:cTn id="2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7830"/>
                            </p:stCondLst>
                            <p:childTnLst>
                              <p:par>
                                <p:cTn id="2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0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396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396"/>
                            </p:stCondLst>
                            <p:childTnLst>
                              <p:par>
                                <p:cTn id="29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0893"/>
                            </p:stCondLst>
                            <p:childTnLst>
                              <p:par>
                                <p:cTn id="2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566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132"/>
                            </p:stCondLst>
                            <p:childTnLst>
                              <p:par>
                                <p:cTn id="3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4698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6264"/>
                            </p:stCondLst>
                            <p:childTnLst>
                              <p:par>
                                <p:cTn id="3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7830"/>
                            </p:stCondLst>
                            <p:childTnLst>
                              <p:par>
                                <p:cTn id="3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9396"/>
                            </p:stCondLst>
                            <p:childTnLst>
                              <p:par>
                                <p:cTn id="3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8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2459"/>
                            </p:stCondLst>
                            <p:childTnLst>
                              <p:par>
                                <p:cTn id="3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566"/>
                            </p:stCondLst>
                            <p:childTnLst>
                              <p:par>
                                <p:cTn id="3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3132"/>
                            </p:stCondLst>
                            <p:childTnLst>
                              <p:par>
                                <p:cTn id="3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4698"/>
                            </p:stCondLst>
                            <p:childTnLst>
                              <p:par>
                                <p:cTn id="3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1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6264"/>
                            </p:stCondLst>
                            <p:childTnLst>
                              <p:par>
                                <p:cTn id="3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6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7830"/>
                            </p:stCondLst>
                            <p:childTnLst>
                              <p:par>
                                <p:cTn id="3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1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9396"/>
                            </p:stCondLst>
                            <p:childTnLst>
                              <p:par>
                                <p:cTn id="3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6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962"/>
                            </p:stCondLst>
                            <p:childTnLst>
                              <p:par>
                                <p:cTn id="3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1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7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4199"/>
                            </p:stCondLst>
                            <p:childTnLst>
                              <p:par>
                                <p:cTn id="3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566"/>
                            </p:stCondLst>
                            <p:childTnLst>
                              <p:par>
                                <p:cTn id="4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3132"/>
                            </p:stCondLst>
                            <p:childTnLst>
                              <p:par>
                                <p:cTn id="4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698"/>
                            </p:stCondLst>
                            <p:childTnLst>
                              <p:par>
                                <p:cTn id="4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6264"/>
                            </p:stCondLst>
                            <p:childTnLst>
                              <p:par>
                                <p:cTn id="4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830"/>
                            </p:stCondLst>
                            <p:childTnLst>
                              <p:par>
                                <p:cTn id="4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9396"/>
                            </p:stCondLst>
                            <p:childTnLst>
                              <p:par>
                                <p:cTn id="4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0962"/>
                            </p:stCondLst>
                            <p:childTnLst>
                              <p:par>
                                <p:cTn id="4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4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2528"/>
                            </p:stCondLst>
                            <p:childTnLst>
                              <p:par>
                                <p:cTn id="4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9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5591"/>
                            </p:stCondLst>
                            <p:childTnLst>
                              <p:par>
                                <p:cTn id="4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5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0" fill="hold">
                      <p:stCondLst>
                        <p:cond delay="0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566"/>
                            </p:stCondLst>
                            <p:childTnLst>
                              <p:par>
                                <p:cTn id="4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3132"/>
                            </p:stCondLst>
                            <p:childTnLst>
                              <p:par>
                                <p:cTn id="4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4698"/>
                            </p:stCondLst>
                            <p:childTnLst>
                              <p:par>
                                <p:cTn id="4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2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6264"/>
                            </p:stCondLst>
                            <p:childTnLst>
                              <p:par>
                                <p:cTn id="4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7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7830"/>
                            </p:stCondLst>
                            <p:childTnLst>
                              <p:par>
                                <p:cTn id="4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2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9396"/>
                            </p:stCondLst>
                            <p:childTnLst>
                              <p:par>
                                <p:cTn id="4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7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0962"/>
                            </p:stCondLst>
                            <p:childTnLst>
                              <p:par>
                                <p:cTn id="4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2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2528"/>
                            </p:stCondLst>
                            <p:childTnLst>
                              <p:par>
                                <p:cTn id="5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7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4094"/>
                            </p:stCondLst>
                            <p:childTnLst>
                              <p:par>
                                <p:cTn id="5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2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8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7157"/>
                            </p:stCondLst>
                            <p:childTnLst>
                              <p:par>
                                <p:cTn id="5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522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523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524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525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526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527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528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529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530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531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532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533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</p:childTnLst>
        </p:cTn>
      </p:par>
    </p:tnLst>
    <p:bldLst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  <p:bldP spid="75" grpId="10" animBg="1"/>
      <p:bldP spid="7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03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2538000" y="3376800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000" y="3344400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InSlideAnimateShapef43ab99a-482f-4c9f-a628-ae8095ff5476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7" name="InSlideAnimateShaped0b786f1-fb5a-444c-9d27-5195b9b727a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6" name="InSlideAnimateShape49d68874-f320-42b5-a477-afb327fcbab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5" name="InSlideAnimateShape1b637644-31df-43db-9351-0d7a1855435f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4" name="InSlideAnimateShapeec9d0cd0-f291-4ffe-b513-6d2517ca4a6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3" name="InSlideAnimateShapeb18e562d-df0f-49c7-8fa7-ac70034316e1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2" name="InSlideAnimateShapec1b2feda-f197-42d5-bccb-e334e247659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Para tapar"/>
          <p:cNvSpPr/>
          <p:nvPr/>
        </p:nvSpPr>
        <p:spPr>
          <a:xfrm>
            <a:off x="3067200" y="2808000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356400" y="2660400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356400" y="2660400"/>
            <a:ext cx="1680000" cy="2016000"/>
          </a:xfrm>
          <a:prstGeom prst="rect">
            <a:avLst/>
          </a:prstGeom>
        </p:spPr>
      </p:pic>
      <p:sp>
        <p:nvSpPr>
          <p:cNvPr id="79" name="Para tapar 2"/>
          <p:cNvSpPr/>
          <p:nvPr/>
        </p:nvSpPr>
        <p:spPr>
          <a:xfrm>
            <a:off x="172800" y="2476800"/>
            <a:ext cx="2078181" cy="23942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40800" y="5094000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0800" y="50940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6789600" y="154800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6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51200"/>
            <a:ext cx="762002" cy="762002"/>
          </a:xfrm>
          <a:prstGeom prst="rect">
            <a:avLst/>
          </a:prstGeom>
        </p:spPr>
      </p:pic>
      <p:sp>
        <p:nvSpPr>
          <p:cNvPr id="52" name="51 Elipse"/>
          <p:cNvSpPr/>
          <p:nvPr/>
        </p:nvSpPr>
        <p:spPr>
          <a:xfrm>
            <a:off x="1213200" y="79200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6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9200" y="54000"/>
            <a:ext cx="954692" cy="954692"/>
          </a:xfrm>
          <a:prstGeom prst="rect">
            <a:avLst/>
          </a:prstGeom>
        </p:spPr>
      </p:pic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50760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66348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81900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50760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66348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81900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48060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59508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70992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5"/>
          <a:stretch>
            <a:fillRect/>
          </a:stretch>
        </p:blipFill>
        <p:spPr>
          <a:xfrm>
            <a:off x="8244000" y="5697336"/>
            <a:ext cx="630000" cy="756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4662000" y="1173600"/>
            <a:ext cx="4370400" cy="5317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106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09827 -0.12477 0.10851 -0.12778 0.20677 -0.25185 " pathEditMode="relative" rAng="0" ptsTypes="ff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0" y="-1259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17969 -0.12986 0.19288 -0.12268 0.375 -0.25208 " pathEditMode="relative" rAng="0" ptsTypes="ff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-1261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26754 -0.12986 0.27465 -0.12268 0.54219 -0.25208 " pathEditMode="relative" rAng="0" ptsTypes="ff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01" y="-1261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10226 0.00671 0.10469 0.00463 0.20677 0.01111 " pathEditMode="relative" rAng="0" ptsTypes="ff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0" y="55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18872 0.00671 0.18594 0.00394 0.37483 0.01042 " pathEditMode="relative" rAng="0" ptsTypes="ff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3" y="509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26754 0.00671 0.27552 0.00417 0.54306 0.01065 " pathEditMode="relative" rAng="0" ptsTypes="ff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53" y="53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09028 0.13796 0.09132 0.13588 0.18177 0.27361 " pathEditMode="relative" rAng="0" ptsTypes="ff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0" y="1368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14931 0.13264 0.15469 0.1412 0.30417 0.27384 " pathEditMode="relative" rAng="0" ptsTypes="ff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13681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21233 0.13264 0.21302 0.14051 0.42552 0.27315 " pathEditMode="relative" rAng="0" ptsTypes="ff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67" y="13657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27136 0.13796 0.27587 0.13519 0.5474 0.27292 " pathEditMode="relative" rAng="0" ptsTypes="ff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61" y="13634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66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66"/>
                            </p:stCondLst>
                            <p:childTnLst>
                              <p:par>
                                <p:cTn id="1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63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66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132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132"/>
                            </p:stCondLst>
                            <p:childTnLst>
                              <p:par>
                                <p:cTn id="1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629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66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132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698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698"/>
                            </p:stCondLst>
                            <p:childTnLst>
                              <p:par>
                                <p:cTn id="1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6195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66"/>
                            </p:stCondLst>
                            <p:childTnLst>
                              <p:par>
                                <p:cTn id="1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132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698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9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264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264"/>
                            </p:stCondLst>
                            <p:childTnLst>
                              <p:par>
                                <p:cTn id="2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761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66"/>
                            </p:stCondLst>
                            <p:childTnLst>
                              <p:par>
                                <p:cTn id="2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132"/>
                            </p:stCondLst>
                            <p:childTnLst>
                              <p:par>
                                <p:cTn id="2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698"/>
                            </p:stCondLst>
                            <p:childTnLst>
                              <p:par>
                                <p:cTn id="2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264"/>
                            </p:stCondLst>
                            <p:childTnLst>
                              <p:par>
                                <p:cTn id="2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83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830"/>
                            </p:stCondLst>
                            <p:childTnLst>
                              <p:par>
                                <p:cTn id="2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3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9327"/>
                            </p:stCondLst>
                            <p:childTnLst>
                              <p:par>
                                <p:cTn id="2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566"/>
                            </p:stCondLst>
                            <p:childTnLst>
                              <p:par>
                                <p:cTn id="2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132"/>
                            </p:stCondLst>
                            <p:childTnLst>
                              <p:par>
                                <p:cTn id="2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698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6264"/>
                            </p:stCondLst>
                            <p:childTnLst>
                              <p:par>
                                <p:cTn id="2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7830"/>
                            </p:stCondLst>
                            <p:childTnLst>
                              <p:par>
                                <p:cTn id="2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0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396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396"/>
                            </p:stCondLst>
                            <p:childTnLst>
                              <p:par>
                                <p:cTn id="29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6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1067"/>
                            </p:stCondLst>
                            <p:childTnLst>
                              <p:par>
                                <p:cTn id="2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566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132"/>
                            </p:stCondLst>
                            <p:childTnLst>
                              <p:par>
                                <p:cTn id="3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4698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6264"/>
                            </p:stCondLst>
                            <p:childTnLst>
                              <p:par>
                                <p:cTn id="3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7830"/>
                            </p:stCondLst>
                            <p:childTnLst>
                              <p:par>
                                <p:cTn id="3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9396"/>
                            </p:stCondLst>
                            <p:childTnLst>
                              <p:par>
                                <p:cTn id="3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8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2459"/>
                            </p:stCondLst>
                            <p:childTnLst>
                              <p:par>
                                <p:cTn id="3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566"/>
                            </p:stCondLst>
                            <p:childTnLst>
                              <p:par>
                                <p:cTn id="3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3132"/>
                            </p:stCondLst>
                            <p:childTnLst>
                              <p:par>
                                <p:cTn id="3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4698"/>
                            </p:stCondLst>
                            <p:childTnLst>
                              <p:par>
                                <p:cTn id="3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1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6264"/>
                            </p:stCondLst>
                            <p:childTnLst>
                              <p:par>
                                <p:cTn id="3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6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7830"/>
                            </p:stCondLst>
                            <p:childTnLst>
                              <p:par>
                                <p:cTn id="3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1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9396"/>
                            </p:stCondLst>
                            <p:childTnLst>
                              <p:par>
                                <p:cTn id="3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6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962"/>
                            </p:stCondLst>
                            <p:childTnLst>
                              <p:par>
                                <p:cTn id="3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1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7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4025"/>
                            </p:stCondLst>
                            <p:childTnLst>
                              <p:par>
                                <p:cTn id="3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566"/>
                            </p:stCondLst>
                            <p:childTnLst>
                              <p:par>
                                <p:cTn id="4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3132"/>
                            </p:stCondLst>
                            <p:childTnLst>
                              <p:par>
                                <p:cTn id="4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698"/>
                            </p:stCondLst>
                            <p:childTnLst>
                              <p:par>
                                <p:cTn id="4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6264"/>
                            </p:stCondLst>
                            <p:childTnLst>
                              <p:par>
                                <p:cTn id="4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830"/>
                            </p:stCondLst>
                            <p:childTnLst>
                              <p:par>
                                <p:cTn id="4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9396"/>
                            </p:stCondLst>
                            <p:childTnLst>
                              <p:par>
                                <p:cTn id="4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0962"/>
                            </p:stCondLst>
                            <p:childTnLst>
                              <p:par>
                                <p:cTn id="4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4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2528"/>
                            </p:stCondLst>
                            <p:childTnLst>
                              <p:par>
                                <p:cTn id="4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9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5591"/>
                            </p:stCondLst>
                            <p:childTnLst>
                              <p:par>
                                <p:cTn id="4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5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0" fill="hold">
                      <p:stCondLst>
                        <p:cond delay="0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566"/>
                            </p:stCondLst>
                            <p:childTnLst>
                              <p:par>
                                <p:cTn id="4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3132"/>
                            </p:stCondLst>
                            <p:childTnLst>
                              <p:par>
                                <p:cTn id="4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4698"/>
                            </p:stCondLst>
                            <p:childTnLst>
                              <p:par>
                                <p:cTn id="4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2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6264"/>
                            </p:stCondLst>
                            <p:childTnLst>
                              <p:par>
                                <p:cTn id="4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7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7830"/>
                            </p:stCondLst>
                            <p:childTnLst>
                              <p:par>
                                <p:cTn id="4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2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9396"/>
                            </p:stCondLst>
                            <p:childTnLst>
                              <p:par>
                                <p:cTn id="4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7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0962"/>
                            </p:stCondLst>
                            <p:childTnLst>
                              <p:par>
                                <p:cTn id="4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2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2528"/>
                            </p:stCondLst>
                            <p:childTnLst>
                              <p:par>
                                <p:cTn id="5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7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4094"/>
                            </p:stCondLst>
                            <p:childTnLst>
                              <p:par>
                                <p:cTn id="5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2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8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7157"/>
                            </p:stCondLst>
                            <p:childTnLst>
                              <p:par>
                                <p:cTn id="5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522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523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524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525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526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527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528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529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530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531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532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533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</p:childTnLst>
        </p:cTn>
      </p:par>
    </p:tnLst>
    <p:bldLst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  <p:bldP spid="75" grpId="10" animBg="1"/>
      <p:bldP spid="7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05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3733200" y="2523600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5200" y="2485500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InSlideAnimateShapef43ab99a-482f-4c9f-a628-ae8095ff5476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7" name="InSlideAnimateShaped0b786f1-fb5a-444c-9d27-5195b9b727a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6" name="InSlideAnimateShape49d68874-f320-42b5-a477-afb327fcbab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5" name="InSlideAnimateShape1b637644-31df-43db-9351-0d7a1855435f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4" name="InSlideAnimateShapeec9d0cd0-f291-4ffe-b513-6d2517ca4a6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3" name="InSlideAnimateShapeb18e562d-df0f-49c7-8fa7-ac70034316e1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2" name="InSlideAnimateShapec1b2feda-f197-42d5-bccb-e334e247659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Para tapar"/>
          <p:cNvSpPr/>
          <p:nvPr/>
        </p:nvSpPr>
        <p:spPr>
          <a:xfrm>
            <a:off x="4124867" y="1982273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533600" y="2052000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533600" y="2052000"/>
            <a:ext cx="1680000" cy="2016000"/>
          </a:xfrm>
          <a:prstGeom prst="rect">
            <a:avLst/>
          </a:prstGeom>
        </p:spPr>
      </p:pic>
      <p:sp>
        <p:nvSpPr>
          <p:cNvPr id="79" name="Para tapar 2"/>
          <p:cNvSpPr/>
          <p:nvPr/>
        </p:nvSpPr>
        <p:spPr>
          <a:xfrm>
            <a:off x="1353600" y="1864800"/>
            <a:ext cx="2078181" cy="23942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95200" y="4996800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5200" y="49968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5796000" y="2530800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 smtClean="0">
                <a:solidFill>
                  <a:sysClr val="windowText" lastClr="000000"/>
                </a:solidFill>
              </a:rPr>
              <a:t>3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6800" y="116632"/>
            <a:ext cx="762002" cy="762002"/>
          </a:xfrm>
          <a:prstGeom prst="rect">
            <a:avLst/>
          </a:prstGeom>
        </p:spPr>
      </p:pic>
      <p:sp>
        <p:nvSpPr>
          <p:cNvPr id="52" name="51 Elipse"/>
          <p:cNvSpPr/>
          <p:nvPr/>
        </p:nvSpPr>
        <p:spPr>
          <a:xfrm>
            <a:off x="2700000" y="116632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3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98044"/>
            <a:ext cx="954692" cy="954692"/>
          </a:xfrm>
          <a:prstGeom prst="rect">
            <a:avLst/>
          </a:prstGeom>
        </p:spPr>
      </p:pic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7711200" y="2016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7711200" y="8324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7711200" y="14632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7711200" y="20940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7711200" y="27248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7711200" y="33556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7711200" y="39864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7711200" y="46172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7711200" y="52480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5"/>
          <a:stretch>
            <a:fillRect/>
          </a:stretch>
        </p:blipFill>
        <p:spPr>
          <a:xfrm>
            <a:off x="7711200" y="5878800"/>
            <a:ext cx="390000" cy="468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7070400" y="115200"/>
            <a:ext cx="2037600" cy="6372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845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23 C 0.21251 -0.15301 0.21424 -0.1618 0.42709 -0.31296 " pathEditMode="relative" rAng="0" ptsTypes="ff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4" y="-1564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251 -0.10879 0.21146 -0.1125 0.42691 -0.2206 " pathEditMode="relative" rAng="0" ptsTypes="ff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37" y="-1104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139 C 0.21268 -0.06203 0.21424 -0.06528 0.42709 -0.12824 " pathEditMode="relative" rAng="0" ptsTypes="ff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37" y="-648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268 -0.01574 0.21476 -0.0206 0.42744 -0.03634 " pathEditMode="relative" rAng="0" ptsTypes="ff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72" y="-182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268 0.02616 0.21494 0.02847 0.42761 0.05463 " pathEditMode="relative" rAng="0" ptsTypes="ff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72" y="273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407 0.08033 0.21268 0.06574 0.42657 0.14607 " pathEditMode="relative" rAng="0" ptsTypes="ff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9" y="729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789 0.12246 0.21007 0.11644 0.42796 0.23843 " pathEditMode="relative" rAng="0" ptsTypes="ff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9" y="1192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789 0.16459 0.20869 0.16644 0.42657 0.33033 " pathEditMode="relative" rAng="0" ptsTypes="ff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9" y="16505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789 0.21667 0.20921 0.20672 0.42709 0.42315 " pathEditMode="relative" rAng="0" ptsTypes="ff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4" y="21157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389 0.25857 0.21285 0.25648 0.42691 0.51482 " pathEditMode="relative" rAng="0" ptsTypes="ff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37" y="25741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66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66"/>
                            </p:stCondLst>
                            <p:childTnLst>
                              <p:par>
                                <p:cTn id="1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63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66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132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132"/>
                            </p:stCondLst>
                            <p:childTnLst>
                              <p:par>
                                <p:cTn id="1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629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66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132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698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698"/>
                            </p:stCondLst>
                            <p:childTnLst>
                              <p:par>
                                <p:cTn id="1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6369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66"/>
                            </p:stCondLst>
                            <p:childTnLst>
                              <p:par>
                                <p:cTn id="1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132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698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9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264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264"/>
                            </p:stCondLst>
                            <p:childTnLst>
                              <p:par>
                                <p:cTn id="2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761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66"/>
                            </p:stCondLst>
                            <p:childTnLst>
                              <p:par>
                                <p:cTn id="2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132"/>
                            </p:stCondLst>
                            <p:childTnLst>
                              <p:par>
                                <p:cTn id="2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698"/>
                            </p:stCondLst>
                            <p:childTnLst>
                              <p:par>
                                <p:cTn id="2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264"/>
                            </p:stCondLst>
                            <p:childTnLst>
                              <p:par>
                                <p:cTn id="2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83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830"/>
                            </p:stCondLst>
                            <p:childTnLst>
                              <p:par>
                                <p:cTn id="2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3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9327"/>
                            </p:stCondLst>
                            <p:childTnLst>
                              <p:par>
                                <p:cTn id="2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566"/>
                            </p:stCondLst>
                            <p:childTnLst>
                              <p:par>
                                <p:cTn id="2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132"/>
                            </p:stCondLst>
                            <p:childTnLst>
                              <p:par>
                                <p:cTn id="2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698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6264"/>
                            </p:stCondLst>
                            <p:childTnLst>
                              <p:par>
                                <p:cTn id="2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7830"/>
                            </p:stCondLst>
                            <p:childTnLst>
                              <p:par>
                                <p:cTn id="2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0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396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396"/>
                            </p:stCondLst>
                            <p:childTnLst>
                              <p:par>
                                <p:cTn id="29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0893"/>
                            </p:stCondLst>
                            <p:childTnLst>
                              <p:par>
                                <p:cTn id="2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566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132"/>
                            </p:stCondLst>
                            <p:childTnLst>
                              <p:par>
                                <p:cTn id="3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4698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6264"/>
                            </p:stCondLst>
                            <p:childTnLst>
                              <p:par>
                                <p:cTn id="3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7830"/>
                            </p:stCondLst>
                            <p:childTnLst>
                              <p:par>
                                <p:cTn id="3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9396"/>
                            </p:stCondLst>
                            <p:childTnLst>
                              <p:par>
                                <p:cTn id="3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8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2459"/>
                            </p:stCondLst>
                            <p:childTnLst>
                              <p:par>
                                <p:cTn id="3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566"/>
                            </p:stCondLst>
                            <p:childTnLst>
                              <p:par>
                                <p:cTn id="3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3132"/>
                            </p:stCondLst>
                            <p:childTnLst>
                              <p:par>
                                <p:cTn id="3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4698"/>
                            </p:stCondLst>
                            <p:childTnLst>
                              <p:par>
                                <p:cTn id="3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1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6264"/>
                            </p:stCondLst>
                            <p:childTnLst>
                              <p:par>
                                <p:cTn id="3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6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7830"/>
                            </p:stCondLst>
                            <p:childTnLst>
                              <p:par>
                                <p:cTn id="3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1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9396"/>
                            </p:stCondLst>
                            <p:childTnLst>
                              <p:par>
                                <p:cTn id="3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6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962"/>
                            </p:stCondLst>
                            <p:childTnLst>
                              <p:par>
                                <p:cTn id="3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1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7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4025"/>
                            </p:stCondLst>
                            <p:childTnLst>
                              <p:par>
                                <p:cTn id="3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566"/>
                            </p:stCondLst>
                            <p:childTnLst>
                              <p:par>
                                <p:cTn id="4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3132"/>
                            </p:stCondLst>
                            <p:childTnLst>
                              <p:par>
                                <p:cTn id="4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698"/>
                            </p:stCondLst>
                            <p:childTnLst>
                              <p:par>
                                <p:cTn id="4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6264"/>
                            </p:stCondLst>
                            <p:childTnLst>
                              <p:par>
                                <p:cTn id="4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830"/>
                            </p:stCondLst>
                            <p:childTnLst>
                              <p:par>
                                <p:cTn id="4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9396"/>
                            </p:stCondLst>
                            <p:childTnLst>
                              <p:par>
                                <p:cTn id="4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0962"/>
                            </p:stCondLst>
                            <p:childTnLst>
                              <p:par>
                                <p:cTn id="4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4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2528"/>
                            </p:stCondLst>
                            <p:childTnLst>
                              <p:par>
                                <p:cTn id="4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9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5591"/>
                            </p:stCondLst>
                            <p:childTnLst>
                              <p:par>
                                <p:cTn id="4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5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0" fill="hold">
                      <p:stCondLst>
                        <p:cond delay="0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566"/>
                            </p:stCondLst>
                            <p:childTnLst>
                              <p:par>
                                <p:cTn id="4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3132"/>
                            </p:stCondLst>
                            <p:childTnLst>
                              <p:par>
                                <p:cTn id="4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4698"/>
                            </p:stCondLst>
                            <p:childTnLst>
                              <p:par>
                                <p:cTn id="4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2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6264"/>
                            </p:stCondLst>
                            <p:childTnLst>
                              <p:par>
                                <p:cTn id="4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7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7830"/>
                            </p:stCondLst>
                            <p:childTnLst>
                              <p:par>
                                <p:cTn id="4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2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9396"/>
                            </p:stCondLst>
                            <p:childTnLst>
                              <p:par>
                                <p:cTn id="4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7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0962"/>
                            </p:stCondLst>
                            <p:childTnLst>
                              <p:par>
                                <p:cTn id="4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2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2528"/>
                            </p:stCondLst>
                            <p:childTnLst>
                              <p:par>
                                <p:cTn id="5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7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4094"/>
                            </p:stCondLst>
                            <p:childTnLst>
                              <p:par>
                                <p:cTn id="5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2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8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7157"/>
                            </p:stCondLst>
                            <p:childTnLst>
                              <p:par>
                                <p:cTn id="5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522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523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524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525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526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527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528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529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530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531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532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533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</p:childTnLst>
        </p:cTn>
      </p:par>
    </p:tnLst>
    <p:bldLst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  <p:bldP spid="75" grpId="10" animBg="1"/>
      <p:bldP spid="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2538000" y="3376800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6" cstate="email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000" y="3344400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InSlideAnimateShape1b637644-31df-43db-9351-0d7a1855435f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104" y="4833240"/>
            <a:ext cx="756000" cy="756000"/>
          </a:xfrm>
          <a:prstGeom prst="rect">
            <a:avLst/>
          </a:prstGeom>
        </p:spPr>
      </p:pic>
      <p:pic>
        <p:nvPicPr>
          <p:cNvPr id="24" name="InSlideAnimateShapeec9d0cd0-f291-4ffe-b513-6d2517ca4a6b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6480" y="3031200"/>
            <a:ext cx="756000" cy="756000"/>
          </a:xfrm>
          <a:prstGeom prst="rect">
            <a:avLst/>
          </a:prstGeom>
        </p:spPr>
      </p:pic>
      <p:pic>
        <p:nvPicPr>
          <p:cNvPr id="23" name="InSlideAnimateShapeb18e562d-df0f-49c7-8fa7-ac70034316e1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304" y="3031200"/>
            <a:ext cx="756000" cy="756000"/>
          </a:xfrm>
          <a:prstGeom prst="rect">
            <a:avLst/>
          </a:prstGeom>
        </p:spPr>
      </p:pic>
      <p:pic>
        <p:nvPicPr>
          <p:cNvPr id="22" name="InSlideAnimateShapec1b2feda-f197-42d5-bccb-e334e2476590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136" y="3031200"/>
            <a:ext cx="756000" cy="756000"/>
          </a:xfrm>
          <a:prstGeom prst="rect">
            <a:avLst/>
          </a:prstGeom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136" y="1268760"/>
            <a:ext cx="756000" cy="75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304" y="1268760"/>
            <a:ext cx="756000" cy="75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6480" y="1268760"/>
            <a:ext cx="756000" cy="75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1"/>
          <a:stretch>
            <a:fillRect/>
          </a:stretch>
        </p:blipFill>
        <p:spPr>
          <a:xfrm>
            <a:off x="356400" y="2660400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356400" y="2660400"/>
            <a:ext cx="1680000" cy="2016000"/>
          </a:xfrm>
          <a:prstGeom prst="rect">
            <a:avLst/>
          </a:prstGeom>
        </p:spPr>
      </p:pic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40800" y="5094000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0800" y="50940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6516216" y="154800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7</a:t>
            </a:r>
          </a:p>
        </p:txBody>
      </p:sp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50760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66348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7"/>
          <a:stretch>
            <a:fillRect/>
          </a:stretch>
        </p:blipFill>
        <p:spPr>
          <a:xfrm>
            <a:off x="81900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50760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66348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60"/>
          <a:stretch>
            <a:fillRect/>
          </a:stretch>
        </p:blipFill>
        <p:spPr>
          <a:xfrm>
            <a:off x="81900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61"/>
          <a:stretch>
            <a:fillRect/>
          </a:stretch>
        </p:blipFill>
        <p:spPr>
          <a:xfrm>
            <a:off x="48060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62"/>
          <a:stretch>
            <a:fillRect/>
          </a:stretch>
        </p:blipFill>
        <p:spPr>
          <a:xfrm>
            <a:off x="59508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70992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64"/>
          <a:stretch>
            <a:fillRect/>
          </a:stretch>
        </p:blipFill>
        <p:spPr>
          <a:xfrm>
            <a:off x="8244000" y="5697336"/>
            <a:ext cx="630000" cy="756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4662000" y="1173600"/>
            <a:ext cx="4370400" cy="5317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5" name="690bde31-d03e-48b7-a295-54346cd28586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3797" y="484503"/>
            <a:ext cx="720000" cy="720000"/>
          </a:xfrm>
          <a:prstGeom prst="rect">
            <a:avLst/>
          </a:prstGeom>
        </p:spPr>
      </p:pic>
      <p:grpSp>
        <p:nvGrpSpPr>
          <p:cNvPr id="46" name="69 Group"/>
          <p:cNvGrpSpPr/>
          <p:nvPr/>
        </p:nvGrpSpPr>
        <p:grpSpPr>
          <a:xfrm>
            <a:off x="-216048" y="394503"/>
            <a:ext cx="4356000" cy="1234297"/>
            <a:chOff x="2394000" y="-79936"/>
            <a:chExt cx="4356000" cy="1234297"/>
          </a:xfrm>
        </p:grpSpPr>
        <p:sp>
          <p:nvSpPr>
            <p:cNvPr id="58" name="57 CuadroTexto"/>
            <p:cNvSpPr txBox="1"/>
            <p:nvPr/>
          </p:nvSpPr>
          <p:spPr>
            <a:xfrm>
              <a:off x="2394000" y="692696"/>
              <a:ext cx="435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 smtClean="0"/>
                <a:t>¿CUÁNTOS   HAY?</a:t>
              </a:r>
              <a:endParaRPr lang="es-ES" sz="2400" b="1" dirty="0"/>
            </a:p>
          </p:txBody>
        </p:sp>
        <p:pic>
          <p:nvPicPr>
            <p:cNvPr id="68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080"/>
            <a:stretch/>
          </p:blipFill>
          <p:spPr bwMode="auto">
            <a:xfrm>
              <a:off x="3667788" y="-79936"/>
              <a:ext cx="44928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000"/>
            <a:stretch/>
          </p:blipFill>
          <p:spPr bwMode="auto">
            <a:xfrm>
              <a:off x="5026212" y="-79936"/>
              <a:ext cx="45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0" name="PN-ES DIEZ.wmv">
            <a:hlinkClick r:id="" action="ppaction://media"/>
          </p:cNvPr>
          <p:cNvPicPr>
            <a:picLocks noChangeAspect="1"/>
          </p:cNvPicPr>
          <p:nvPr>
            <a:vide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66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71" name="PN-ES NUEVE.wmv">
            <a:hlinkClick r:id="" action="ppaction://media"/>
          </p:cNvPr>
          <p:cNvPicPr>
            <a:picLocks noChangeAspect="1"/>
          </p:cNvPicPr>
          <p:nvPr>
            <a:vide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67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72" name="PN-ES OCHO.wmv">
            <a:hlinkClick r:id="" action="ppaction://media"/>
          </p:cNvPr>
          <p:cNvPicPr>
            <a:picLocks noChangeAspect="1"/>
          </p:cNvPicPr>
          <p:nvPr>
            <a:vide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68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73" name="PN-ES SIETE.wmv">
            <a:hlinkClick r:id="" action="ppaction://media"/>
          </p:cNvPr>
          <p:cNvPicPr>
            <a:picLocks noChangeAspect="1"/>
          </p:cNvPicPr>
          <p:nvPr>
            <a:vide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69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74" name="PN-ES SEIS.wmv">
            <a:hlinkClick r:id="" action="ppaction://media"/>
          </p:cNvPr>
          <p:cNvPicPr>
            <a:picLocks noChangeAspect="1"/>
          </p:cNvPicPr>
          <p:nvPr>
            <a:vide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70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76" name="PN-ES CINCO.wmv">
            <a:hlinkClick r:id="" action="ppaction://media"/>
          </p:cNvPr>
          <p:cNvPicPr>
            <a:picLocks noChangeAspect="1"/>
          </p:cNvPicPr>
          <p:nvPr>
            <a:vide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71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80" name="PN-ES CUATRO.wmv">
            <a:hlinkClick r:id="" action="ppaction://media"/>
          </p:cNvPr>
          <p:cNvPicPr>
            <a:picLocks noChangeAspect="1"/>
          </p:cNvPicPr>
          <p:nvPr>
            <a:vide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72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81" name="PN-ES TRES.wmv">
            <a:hlinkClick r:id="" action="ppaction://media"/>
          </p:cNvPr>
          <p:cNvPicPr>
            <a:picLocks noChangeAspect="1"/>
          </p:cNvPicPr>
          <p:nvPr>
            <a:vide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73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82" name="PN-ES DOS.wmv">
            <a:hlinkClick r:id="" action="ppaction://media"/>
          </p:cNvPr>
          <p:cNvPicPr>
            <a:picLocks noChangeAspect="1"/>
          </p:cNvPicPr>
          <p:nvPr>
            <a:vide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pic>
        <p:nvPicPr>
          <p:cNvPr id="83" name="PN-ES UNO.wmv">
            <a:hlinkClick r:id="" action="ppaction://media"/>
          </p:cNvPr>
          <p:cNvPicPr>
            <a:picLocks noChangeAspect="1"/>
          </p:cNvPicPr>
          <p:nvPr>
            <a:vide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75"/>
          <a:stretch>
            <a:fillRect/>
          </a:stretch>
        </p:blipFill>
        <p:spPr>
          <a:xfrm>
            <a:off x="3203848" y="2817016"/>
            <a:ext cx="630000" cy="756000"/>
          </a:xfrm>
          <a:prstGeom prst="rect">
            <a:avLst/>
          </a:prstGeom>
        </p:spPr>
      </p:pic>
      <p:sp>
        <p:nvSpPr>
          <p:cNvPr id="75" name="Para tapar"/>
          <p:cNvSpPr/>
          <p:nvPr/>
        </p:nvSpPr>
        <p:spPr>
          <a:xfrm>
            <a:off x="3044747" y="2636912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392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66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66"/>
                            </p:stCondLst>
                            <p:childTnLst>
                              <p:par>
                                <p:cTn id="6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63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66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132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132"/>
                            </p:stCondLst>
                            <p:childTnLst>
                              <p:par>
                                <p:cTn id="8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629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66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132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698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698"/>
                            </p:stCondLst>
                            <p:childTnLst>
                              <p:par>
                                <p:cTn id="1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195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66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132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698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264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264"/>
                            </p:stCondLst>
                            <p:childTnLst>
                              <p:par>
                                <p:cTn id="1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761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66"/>
                            </p:stCondLst>
                            <p:childTnLst>
                              <p:par>
                                <p:cTn id="1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132"/>
                            </p:stCondLst>
                            <p:childTnLst>
                              <p:par>
                                <p:cTn id="16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698"/>
                            </p:stCondLst>
                            <p:childTnLst>
                              <p:par>
                                <p:cTn id="16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6264"/>
                            </p:stCondLst>
                            <p:childTnLst>
                              <p:par>
                                <p:cTn id="17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783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7830"/>
                            </p:stCondLst>
                            <p:childTnLst>
                              <p:par>
                                <p:cTn id="18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3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9327"/>
                            </p:stCondLst>
                            <p:childTnLst>
                              <p:par>
                                <p:cTn id="1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566"/>
                            </p:stCondLst>
                            <p:childTnLst>
                              <p:par>
                                <p:cTn id="1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132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698"/>
                            </p:stCondLst>
                            <p:childTnLst>
                              <p:par>
                                <p:cTn id="2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264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83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0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9396"/>
                            </p:stCondLst>
                            <p:childTnLst>
                              <p:par>
                                <p:cTn id="2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9396"/>
                            </p:stCondLst>
                            <p:childTnLst>
                              <p:par>
                                <p:cTn id="2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0893"/>
                            </p:stCondLst>
                            <p:childTnLst>
                              <p:par>
                                <p:cTn id="2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566"/>
                            </p:stCondLst>
                            <p:childTnLst>
                              <p:par>
                                <p:cTn id="2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132"/>
                            </p:stCondLst>
                            <p:childTnLst>
                              <p:par>
                                <p:cTn id="2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698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6264"/>
                            </p:stCondLst>
                            <p:childTnLst>
                              <p:par>
                                <p:cTn id="2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783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9396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8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4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2633"/>
                            </p:stCondLst>
                            <p:childTnLst>
                              <p:par>
                                <p:cTn id="2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566"/>
                            </p:stCondLst>
                            <p:childTnLst>
                              <p:par>
                                <p:cTn id="2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132"/>
                            </p:stCondLst>
                            <p:childTnLst>
                              <p:par>
                                <p:cTn id="2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4698"/>
                            </p:stCondLst>
                            <p:childTnLst>
                              <p:par>
                                <p:cTn id="3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6264"/>
                            </p:stCondLst>
                            <p:childTnLst>
                              <p:par>
                                <p:cTn id="3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7830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396"/>
                            </p:stCondLst>
                            <p:childTnLst>
                              <p:par>
                                <p:cTn id="3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8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962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3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9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4025"/>
                            </p:stCondLst>
                            <p:childTnLst>
                              <p:par>
                                <p:cTn id="3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1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566"/>
                            </p:stCondLst>
                            <p:childTnLst>
                              <p:par>
                                <p:cTn id="3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6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3132"/>
                            </p:stCondLst>
                            <p:childTnLst>
                              <p:par>
                                <p:cTn id="3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9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4698"/>
                            </p:stCondLst>
                            <p:childTnLst>
                              <p:par>
                                <p:cTn id="3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6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6264"/>
                            </p:stCondLst>
                            <p:childTnLst>
                              <p:par>
                                <p:cTn id="3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1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7830"/>
                            </p:stCondLst>
                            <p:childTnLst>
                              <p:par>
                                <p:cTn id="3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6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9396"/>
                            </p:stCondLst>
                            <p:childTnLst>
                              <p:par>
                                <p:cTn id="3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1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0962"/>
                            </p:stCondLst>
                            <p:childTnLst>
                              <p:par>
                                <p:cTn id="3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6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528"/>
                            </p:stCondLst>
                            <p:childTnLst>
                              <p:par>
                                <p:cTn id="3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1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7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5591"/>
                            </p:stCondLst>
                            <p:childTnLst>
                              <p:par>
                                <p:cTn id="3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566"/>
                            </p:stCondLst>
                            <p:childTnLst>
                              <p:par>
                                <p:cTn id="4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3132"/>
                            </p:stCondLst>
                            <p:childTnLst>
                              <p:par>
                                <p:cTn id="4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9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698"/>
                            </p:stCondLst>
                            <p:childTnLst>
                              <p:par>
                                <p:cTn id="4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6264"/>
                            </p:stCondLst>
                            <p:childTnLst>
                              <p:par>
                                <p:cTn id="4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7830"/>
                            </p:stCondLst>
                            <p:childTnLst>
                              <p:par>
                                <p:cTn id="4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9396"/>
                            </p:stCondLst>
                            <p:childTnLst>
                              <p:par>
                                <p:cTn id="4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0962"/>
                            </p:stCondLst>
                            <p:childTnLst>
                              <p:par>
                                <p:cTn id="4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4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2528"/>
                            </p:stCondLst>
                            <p:childTnLst>
                              <p:par>
                                <p:cTn id="4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9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094"/>
                            </p:stCondLst>
                            <p:childTnLst>
                              <p:par>
                                <p:cTn id="4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4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5660"/>
                            </p:stCondLst>
                            <p:childTnLst>
                              <p:par>
                                <p:cTn id="4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5660"/>
                            </p:stCondLst>
                            <p:childTnLst>
                              <p:par>
                                <p:cTn id="4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0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7157"/>
                            </p:stCondLst>
                            <p:childTnLst>
                              <p:par>
                                <p:cTn id="4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454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455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456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457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458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459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460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461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462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463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464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465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  <p:seq concurrent="1" nextAc="seek">
              <p:cTn id="46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7" fill="hold">
                      <p:stCondLst>
                        <p:cond delay="0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7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7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5" fill="hold">
                      <p:stCondLst>
                        <p:cond delay="0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7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9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1" fill="hold">
                      <p:stCondLst>
                        <p:cond delay="0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9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9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9" fill="hold">
                      <p:stCondLst>
                        <p:cond delay="0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0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1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1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5" fill="hold">
                      <p:stCondLst>
                        <p:cond delay="0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>
                      <p:stCondLst>
                        <p:cond delay="0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3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video>
              <p:cMediaNode vol="80000">
                <p:cTn id="538" fill="hold" display="0">
                  <p:stCondLst>
                    <p:cond delay="indefinite"/>
                  </p:stCondLst>
                </p:cTn>
                <p:tgtEl>
                  <p:spTgt spid="83"/>
                </p:tgtEl>
              </p:cMediaNode>
            </p:video>
            <p:video>
              <p:cMediaNode vol="80000">
                <p:cTn id="539" fill="hold" display="0">
                  <p:stCondLst>
                    <p:cond delay="indefinite"/>
                  </p:stCondLst>
                </p:cTn>
                <p:tgtEl>
                  <p:spTgt spid="82"/>
                </p:tgtEl>
              </p:cMediaNode>
            </p:video>
            <p:video>
              <p:cMediaNode vol="80000">
                <p:cTn id="540" fill="hold" display="0">
                  <p:stCondLst>
                    <p:cond delay="indefinite"/>
                  </p:stCondLst>
                </p:cTn>
                <p:tgtEl>
                  <p:spTgt spid="81"/>
                </p:tgtEl>
              </p:cMediaNode>
            </p:video>
            <p:video>
              <p:cMediaNode vol="80000">
                <p:cTn id="541" fill="hold" display="0">
                  <p:stCondLst>
                    <p:cond delay="indefinite"/>
                  </p:stCondLst>
                </p:cTn>
                <p:tgtEl>
                  <p:spTgt spid="80"/>
                </p:tgtEl>
              </p:cMediaNode>
            </p:video>
            <p:video>
              <p:cMediaNode vol="80000">
                <p:cTn id="542" fill="hold" display="0">
                  <p:stCondLst>
                    <p:cond delay="indefinite"/>
                  </p:stCondLst>
                </p:cTn>
                <p:tgtEl>
                  <p:spTgt spid="76"/>
                </p:tgtEl>
              </p:cMediaNode>
            </p:video>
            <p:video>
              <p:cMediaNode vol="80000">
                <p:cTn id="543" fill="hold" display="0">
                  <p:stCondLst>
                    <p:cond delay="indefinite"/>
                  </p:stCondLst>
                </p:cTn>
                <p:tgtEl>
                  <p:spTgt spid="74"/>
                </p:tgtEl>
              </p:cMediaNode>
            </p:video>
            <p:video>
              <p:cMediaNode vol="80000">
                <p:cTn id="544" fill="hold" display="0">
                  <p:stCondLst>
                    <p:cond delay="indefinite"/>
                  </p:stCondLst>
                </p:cTn>
                <p:tgtEl>
                  <p:spTgt spid="73"/>
                </p:tgtEl>
              </p:cMediaNode>
            </p:video>
            <p:video>
              <p:cMediaNode vol="80000">
                <p:cTn id="545" fill="hold" display="0">
                  <p:stCondLst>
                    <p:cond delay="indefinite"/>
                  </p:stCondLst>
                </p:cTn>
                <p:tgtEl>
                  <p:spTgt spid="72"/>
                </p:tgtEl>
              </p:cMediaNode>
            </p:video>
            <p:video>
              <p:cMediaNode vol="80000">
                <p:cTn id="546" fill="hold" display="0">
                  <p:stCondLst>
                    <p:cond delay="indefinite"/>
                  </p:stCondLst>
                </p:cTn>
                <p:tgtEl>
                  <p:spTgt spid="71"/>
                </p:tgtEl>
              </p:cMediaNode>
            </p:video>
            <p:video>
              <p:cMediaNode vol="80000">
                <p:cTn id="547" fill="hold" display="0">
                  <p:stCondLst>
                    <p:cond delay="indefinite"/>
                  </p:stCondLst>
                </p:cTn>
                <p:tgtEl>
                  <p:spTgt spid="70"/>
                </p:tgtEl>
              </p:cMediaNode>
            </p:video>
          </p:childTnLst>
        </p:cTn>
      </p:par>
    </p:tnLst>
    <p:bldLst>
      <p:bldP spid="11" grpId="0" animBg="1"/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  <p:bldP spid="75" grpId="1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23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715227" y="3414551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334" y="3381058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InSlideAnimateShapef43ab99a-482f-4c9f-a628-ae8095ff5476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7" name="InSlideAnimateShaped0b786f1-fb5a-444c-9d27-5195b9b727a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6" name="InSlideAnimateShape49d68874-f320-42b5-a477-afb327fcbab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5" name="InSlideAnimateShape1b637644-31df-43db-9351-0d7a1855435f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4" name="InSlideAnimateShapeec9d0cd0-f291-4ffe-b513-6d2517ca4a6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3" name="InSlideAnimateShapeb18e562d-df0f-49c7-8fa7-ac70034316e1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2" name="InSlideAnimateShapec1b2feda-f197-42d5-bccb-e334e247659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Para tapar"/>
          <p:cNvSpPr/>
          <p:nvPr/>
        </p:nvSpPr>
        <p:spPr>
          <a:xfrm>
            <a:off x="1244547" y="2846369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3574178" y="1165617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3574178" y="1165617"/>
            <a:ext cx="1680000" cy="2016000"/>
          </a:xfrm>
          <a:prstGeom prst="rect">
            <a:avLst/>
          </a:prstGeom>
        </p:spPr>
      </p:pic>
      <p:sp>
        <p:nvSpPr>
          <p:cNvPr id="79" name="Para tapar 2"/>
          <p:cNvSpPr/>
          <p:nvPr/>
        </p:nvSpPr>
        <p:spPr>
          <a:xfrm>
            <a:off x="3391823" y="980728"/>
            <a:ext cx="2078181" cy="23942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08675" y="1631622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8675" y="16288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3960032" y="3393096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9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1886" y="116632"/>
            <a:ext cx="762002" cy="762002"/>
          </a:xfrm>
          <a:prstGeom prst="rect">
            <a:avLst/>
          </a:prstGeom>
        </p:spPr>
      </p:pic>
      <p:sp>
        <p:nvSpPr>
          <p:cNvPr id="52" name="51 Elipse"/>
          <p:cNvSpPr/>
          <p:nvPr/>
        </p:nvSpPr>
        <p:spPr>
          <a:xfrm>
            <a:off x="3923928" y="116632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9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500" y="44624"/>
            <a:ext cx="954692" cy="954692"/>
          </a:xfrm>
          <a:prstGeom prst="rect">
            <a:avLst/>
          </a:prstGeom>
        </p:spPr>
      </p:pic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25854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4709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203563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292418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81272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470127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558981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647836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736690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5"/>
          <a:stretch>
            <a:fillRect/>
          </a:stretch>
        </p:blipFill>
        <p:spPr>
          <a:xfrm>
            <a:off x="8255450" y="5697336"/>
            <a:ext cx="630000" cy="756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36000" y="4581128"/>
            <a:ext cx="9072000" cy="190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760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C -0.06298 0.13649 -0.06298 0.13649 -0.12595 0.27299 E" pathEditMode="relative" ptsTypes="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376421 0.1364981 -0.01376421 0.1364981 -0.02752842 0.2729962 E" pathEditMode="relative" ptsTypes="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544838 0.1364981 0.03544838 0.1364981 0.07089676 0.2729962 E" pathEditMode="relative" ptsTypes="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8466098 0.1364981 0.08466098 0.1364981 0.169322 0.2729962 E" pathEditMode="relative" ptsTypes="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338736 0.1364981 0.1338736 0.1364981 0.2677472 0.2729962 E" pathEditMode="relative" ptsTypes="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830862 0.1364981 0.1830862 0.1364981 0.3661723 0.2729962 E" pathEditMode="relative" ptsTypes="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2322988 0.1364981 0.2322988 0.1364981 0.4645975 0.2729962 E" pathEditMode="relative" ptsTypes="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2815114 0.1364981 0.2815114 0.1364981 0.5630227 0.2729962 E" pathEditMode="relative" ptsTypes="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330724 0.1364981 0.330724 0.1364981 0.6614479 0.2729962 E" pathEditMode="relative" ptsTypes="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3799365 0.1364981 0.3799365 0.1364981 0.7598731 0.2729962 E" pathEditMode="relative" ptsTypes="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66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66"/>
                            </p:stCondLst>
                            <p:childTnLst>
                              <p:par>
                                <p:cTn id="1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63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66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132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132"/>
                            </p:stCondLst>
                            <p:childTnLst>
                              <p:par>
                                <p:cTn id="1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629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66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132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698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698"/>
                            </p:stCondLst>
                            <p:childTnLst>
                              <p:par>
                                <p:cTn id="1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6195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66"/>
                            </p:stCondLst>
                            <p:childTnLst>
                              <p:par>
                                <p:cTn id="1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132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698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9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264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264"/>
                            </p:stCondLst>
                            <p:childTnLst>
                              <p:par>
                                <p:cTn id="2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761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66"/>
                            </p:stCondLst>
                            <p:childTnLst>
                              <p:par>
                                <p:cTn id="2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132"/>
                            </p:stCondLst>
                            <p:childTnLst>
                              <p:par>
                                <p:cTn id="2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698"/>
                            </p:stCondLst>
                            <p:childTnLst>
                              <p:par>
                                <p:cTn id="2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264"/>
                            </p:stCondLst>
                            <p:childTnLst>
                              <p:par>
                                <p:cTn id="2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83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830"/>
                            </p:stCondLst>
                            <p:childTnLst>
                              <p:par>
                                <p:cTn id="2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3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9327"/>
                            </p:stCondLst>
                            <p:childTnLst>
                              <p:par>
                                <p:cTn id="2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566"/>
                            </p:stCondLst>
                            <p:childTnLst>
                              <p:par>
                                <p:cTn id="2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132"/>
                            </p:stCondLst>
                            <p:childTnLst>
                              <p:par>
                                <p:cTn id="2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698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6264"/>
                            </p:stCondLst>
                            <p:childTnLst>
                              <p:par>
                                <p:cTn id="2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7830"/>
                            </p:stCondLst>
                            <p:childTnLst>
                              <p:par>
                                <p:cTn id="2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0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396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396"/>
                            </p:stCondLst>
                            <p:childTnLst>
                              <p:par>
                                <p:cTn id="29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0893"/>
                            </p:stCondLst>
                            <p:childTnLst>
                              <p:par>
                                <p:cTn id="2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566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132"/>
                            </p:stCondLst>
                            <p:childTnLst>
                              <p:par>
                                <p:cTn id="3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4698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6264"/>
                            </p:stCondLst>
                            <p:childTnLst>
                              <p:par>
                                <p:cTn id="3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7830"/>
                            </p:stCondLst>
                            <p:childTnLst>
                              <p:par>
                                <p:cTn id="3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9396"/>
                            </p:stCondLst>
                            <p:childTnLst>
                              <p:par>
                                <p:cTn id="3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8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2459"/>
                            </p:stCondLst>
                            <p:childTnLst>
                              <p:par>
                                <p:cTn id="3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566"/>
                            </p:stCondLst>
                            <p:childTnLst>
                              <p:par>
                                <p:cTn id="3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3132"/>
                            </p:stCondLst>
                            <p:childTnLst>
                              <p:par>
                                <p:cTn id="3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4698"/>
                            </p:stCondLst>
                            <p:childTnLst>
                              <p:par>
                                <p:cTn id="3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1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6264"/>
                            </p:stCondLst>
                            <p:childTnLst>
                              <p:par>
                                <p:cTn id="3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6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7830"/>
                            </p:stCondLst>
                            <p:childTnLst>
                              <p:par>
                                <p:cTn id="3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1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9396"/>
                            </p:stCondLst>
                            <p:childTnLst>
                              <p:par>
                                <p:cTn id="3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6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962"/>
                            </p:stCondLst>
                            <p:childTnLst>
                              <p:par>
                                <p:cTn id="3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1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7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4025"/>
                            </p:stCondLst>
                            <p:childTnLst>
                              <p:par>
                                <p:cTn id="3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566"/>
                            </p:stCondLst>
                            <p:childTnLst>
                              <p:par>
                                <p:cTn id="4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3132"/>
                            </p:stCondLst>
                            <p:childTnLst>
                              <p:par>
                                <p:cTn id="4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698"/>
                            </p:stCondLst>
                            <p:childTnLst>
                              <p:par>
                                <p:cTn id="4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6264"/>
                            </p:stCondLst>
                            <p:childTnLst>
                              <p:par>
                                <p:cTn id="4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830"/>
                            </p:stCondLst>
                            <p:childTnLst>
                              <p:par>
                                <p:cTn id="4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9396"/>
                            </p:stCondLst>
                            <p:childTnLst>
                              <p:par>
                                <p:cTn id="4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0962"/>
                            </p:stCondLst>
                            <p:childTnLst>
                              <p:par>
                                <p:cTn id="4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4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2528"/>
                            </p:stCondLst>
                            <p:childTnLst>
                              <p:par>
                                <p:cTn id="4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9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5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5765"/>
                            </p:stCondLst>
                            <p:childTnLst>
                              <p:par>
                                <p:cTn id="4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5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0" fill="hold">
                      <p:stCondLst>
                        <p:cond delay="0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566"/>
                            </p:stCondLst>
                            <p:childTnLst>
                              <p:par>
                                <p:cTn id="4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3132"/>
                            </p:stCondLst>
                            <p:childTnLst>
                              <p:par>
                                <p:cTn id="4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4698"/>
                            </p:stCondLst>
                            <p:childTnLst>
                              <p:par>
                                <p:cTn id="4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2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6264"/>
                            </p:stCondLst>
                            <p:childTnLst>
                              <p:par>
                                <p:cTn id="4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7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7830"/>
                            </p:stCondLst>
                            <p:childTnLst>
                              <p:par>
                                <p:cTn id="4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2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9396"/>
                            </p:stCondLst>
                            <p:childTnLst>
                              <p:par>
                                <p:cTn id="4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7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0962"/>
                            </p:stCondLst>
                            <p:childTnLst>
                              <p:par>
                                <p:cTn id="4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2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2528"/>
                            </p:stCondLst>
                            <p:childTnLst>
                              <p:par>
                                <p:cTn id="5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7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4094"/>
                            </p:stCondLst>
                            <p:childTnLst>
                              <p:par>
                                <p:cTn id="5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2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8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7157"/>
                            </p:stCondLst>
                            <p:childTnLst>
                              <p:par>
                                <p:cTn id="5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522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523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524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525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526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527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528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529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530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531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532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533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</p:childTnLst>
        </p:cTn>
      </p:par>
    </p:tnLst>
    <p:bldLst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  <p:bldP spid="75" grpId="10" animBg="1"/>
      <p:bldP spid="7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02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2538000" y="3376800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000" y="3344400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InSlideAnimateShapef43ab99a-482f-4c9f-a628-ae8095ff5476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7" name="InSlideAnimateShaped0b786f1-fb5a-444c-9d27-5195b9b727a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6" name="InSlideAnimateShape49d68874-f320-42b5-a477-afb327fcbab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5" name="InSlideAnimateShape1b637644-31df-43db-9351-0d7a1855435f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4" name="InSlideAnimateShapeec9d0cd0-f291-4ffe-b513-6d2517ca4a6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3" name="InSlideAnimateShapeb18e562d-df0f-49c7-8fa7-ac70034316e1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2" name="InSlideAnimateShapec1b2feda-f197-42d5-bccb-e334e247659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Para tapar"/>
          <p:cNvSpPr/>
          <p:nvPr/>
        </p:nvSpPr>
        <p:spPr>
          <a:xfrm>
            <a:off x="3067200" y="2808000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356400" y="2660400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356400" y="2660400"/>
            <a:ext cx="1680000" cy="2016000"/>
          </a:xfrm>
          <a:prstGeom prst="rect">
            <a:avLst/>
          </a:prstGeom>
        </p:spPr>
      </p:pic>
      <p:sp>
        <p:nvSpPr>
          <p:cNvPr id="79" name="Para tapar 2"/>
          <p:cNvSpPr/>
          <p:nvPr/>
        </p:nvSpPr>
        <p:spPr>
          <a:xfrm>
            <a:off x="172800" y="2476800"/>
            <a:ext cx="2078181" cy="23942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40800" y="5094000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0800" y="50940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6789600" y="154800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400" b="1" dirty="0" smtClean="0">
                <a:solidFill>
                  <a:sysClr val="windowText" lastClr="000000"/>
                </a:solidFill>
              </a:rPr>
              <a:t>10</a:t>
            </a:r>
            <a:endParaRPr lang="es-ES" sz="3400" b="1" dirty="0">
              <a:solidFill>
                <a:sysClr val="windowText" lastClr="000000"/>
              </a:solidFill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51200"/>
            <a:ext cx="762002" cy="762002"/>
          </a:xfrm>
          <a:prstGeom prst="rect">
            <a:avLst/>
          </a:prstGeom>
        </p:spPr>
      </p:pic>
      <p:sp>
        <p:nvSpPr>
          <p:cNvPr id="52" name="51 Elipse"/>
          <p:cNvSpPr/>
          <p:nvPr/>
        </p:nvSpPr>
        <p:spPr>
          <a:xfrm>
            <a:off x="1213200" y="79200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400" b="1" dirty="0" smtClean="0">
                <a:solidFill>
                  <a:sysClr val="windowText" lastClr="000000"/>
                </a:solidFill>
              </a:rPr>
              <a:t>10</a:t>
            </a:r>
            <a:endParaRPr lang="es-ES" sz="3400" b="1" dirty="0">
              <a:solidFill>
                <a:sysClr val="windowText" lastClr="000000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9200" y="54000"/>
            <a:ext cx="954692" cy="954692"/>
          </a:xfrm>
          <a:prstGeom prst="rect">
            <a:avLst/>
          </a:prstGeom>
        </p:spPr>
      </p:pic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50760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66348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81900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50760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66348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81900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48060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59508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70992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5"/>
          <a:stretch>
            <a:fillRect/>
          </a:stretch>
        </p:blipFill>
        <p:spPr>
          <a:xfrm>
            <a:off x="8244000" y="5697336"/>
            <a:ext cx="630000" cy="756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4662000" y="1173600"/>
            <a:ext cx="4370400" cy="5317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345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09827 -0.12477 0.10851 -0.12778 0.20677 -0.25185 " pathEditMode="relative" rAng="0" ptsTypes="ff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0" y="-1259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17969 -0.12986 0.19288 -0.12268 0.375 -0.25208 " pathEditMode="relative" rAng="0" ptsTypes="ff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-1261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26754 -0.12986 0.27465 -0.12268 0.54219 -0.25208 " pathEditMode="relative" rAng="0" ptsTypes="ff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01" y="-1261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10226 0.00671 0.10469 0.00463 0.20677 0.01111 " pathEditMode="relative" rAng="0" ptsTypes="ff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0" y="55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18872 0.00671 0.18594 0.00394 0.37483 0.01042 " pathEditMode="relative" rAng="0" ptsTypes="ff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3" y="509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26754 0.00671 0.27552 0.00417 0.54306 0.01065 " pathEditMode="relative" rAng="0" ptsTypes="ff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53" y="53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09028 0.13796 0.09132 0.13588 0.18177 0.27361 " pathEditMode="relative" rAng="0" ptsTypes="ff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0" y="1368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14931 0.13264 0.15469 0.1412 0.30417 0.27384 " pathEditMode="relative" rAng="0" ptsTypes="ff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13681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21233 0.13264 0.21302 0.14051 0.42552 0.27315 " pathEditMode="relative" rAng="0" ptsTypes="ff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67" y="13657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27136 0.13796 0.27587 0.13519 0.5474 0.27292 " pathEditMode="relative" rAng="0" ptsTypes="ff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61" y="13634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66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66"/>
                            </p:stCondLst>
                            <p:childTnLst>
                              <p:par>
                                <p:cTn id="1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63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66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132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132"/>
                            </p:stCondLst>
                            <p:childTnLst>
                              <p:par>
                                <p:cTn id="1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629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66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132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698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698"/>
                            </p:stCondLst>
                            <p:childTnLst>
                              <p:par>
                                <p:cTn id="1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6195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66"/>
                            </p:stCondLst>
                            <p:childTnLst>
                              <p:par>
                                <p:cTn id="1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132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698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9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264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264"/>
                            </p:stCondLst>
                            <p:childTnLst>
                              <p:par>
                                <p:cTn id="2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761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66"/>
                            </p:stCondLst>
                            <p:childTnLst>
                              <p:par>
                                <p:cTn id="2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132"/>
                            </p:stCondLst>
                            <p:childTnLst>
                              <p:par>
                                <p:cTn id="2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698"/>
                            </p:stCondLst>
                            <p:childTnLst>
                              <p:par>
                                <p:cTn id="2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264"/>
                            </p:stCondLst>
                            <p:childTnLst>
                              <p:par>
                                <p:cTn id="2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83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830"/>
                            </p:stCondLst>
                            <p:childTnLst>
                              <p:par>
                                <p:cTn id="2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3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9327"/>
                            </p:stCondLst>
                            <p:childTnLst>
                              <p:par>
                                <p:cTn id="2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566"/>
                            </p:stCondLst>
                            <p:childTnLst>
                              <p:par>
                                <p:cTn id="2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132"/>
                            </p:stCondLst>
                            <p:childTnLst>
                              <p:par>
                                <p:cTn id="2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698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6264"/>
                            </p:stCondLst>
                            <p:childTnLst>
                              <p:par>
                                <p:cTn id="2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7830"/>
                            </p:stCondLst>
                            <p:childTnLst>
                              <p:par>
                                <p:cTn id="2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0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396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396"/>
                            </p:stCondLst>
                            <p:childTnLst>
                              <p:par>
                                <p:cTn id="29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0893"/>
                            </p:stCondLst>
                            <p:childTnLst>
                              <p:par>
                                <p:cTn id="2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566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132"/>
                            </p:stCondLst>
                            <p:childTnLst>
                              <p:par>
                                <p:cTn id="3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4698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6264"/>
                            </p:stCondLst>
                            <p:childTnLst>
                              <p:par>
                                <p:cTn id="3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7830"/>
                            </p:stCondLst>
                            <p:childTnLst>
                              <p:par>
                                <p:cTn id="3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9396"/>
                            </p:stCondLst>
                            <p:childTnLst>
                              <p:par>
                                <p:cTn id="3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8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2459"/>
                            </p:stCondLst>
                            <p:childTnLst>
                              <p:par>
                                <p:cTn id="3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566"/>
                            </p:stCondLst>
                            <p:childTnLst>
                              <p:par>
                                <p:cTn id="3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3132"/>
                            </p:stCondLst>
                            <p:childTnLst>
                              <p:par>
                                <p:cTn id="3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4698"/>
                            </p:stCondLst>
                            <p:childTnLst>
                              <p:par>
                                <p:cTn id="3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1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6264"/>
                            </p:stCondLst>
                            <p:childTnLst>
                              <p:par>
                                <p:cTn id="3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6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7830"/>
                            </p:stCondLst>
                            <p:childTnLst>
                              <p:par>
                                <p:cTn id="3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1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9396"/>
                            </p:stCondLst>
                            <p:childTnLst>
                              <p:par>
                                <p:cTn id="3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6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962"/>
                            </p:stCondLst>
                            <p:childTnLst>
                              <p:par>
                                <p:cTn id="3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1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7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4025"/>
                            </p:stCondLst>
                            <p:childTnLst>
                              <p:par>
                                <p:cTn id="3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566"/>
                            </p:stCondLst>
                            <p:childTnLst>
                              <p:par>
                                <p:cTn id="4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3132"/>
                            </p:stCondLst>
                            <p:childTnLst>
                              <p:par>
                                <p:cTn id="4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698"/>
                            </p:stCondLst>
                            <p:childTnLst>
                              <p:par>
                                <p:cTn id="4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6264"/>
                            </p:stCondLst>
                            <p:childTnLst>
                              <p:par>
                                <p:cTn id="4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830"/>
                            </p:stCondLst>
                            <p:childTnLst>
                              <p:par>
                                <p:cTn id="4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9396"/>
                            </p:stCondLst>
                            <p:childTnLst>
                              <p:par>
                                <p:cTn id="4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0962"/>
                            </p:stCondLst>
                            <p:childTnLst>
                              <p:par>
                                <p:cTn id="4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4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2528"/>
                            </p:stCondLst>
                            <p:childTnLst>
                              <p:par>
                                <p:cTn id="4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9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5591"/>
                            </p:stCondLst>
                            <p:childTnLst>
                              <p:par>
                                <p:cTn id="4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5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0" fill="hold">
                      <p:stCondLst>
                        <p:cond delay="0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566"/>
                            </p:stCondLst>
                            <p:childTnLst>
                              <p:par>
                                <p:cTn id="4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3132"/>
                            </p:stCondLst>
                            <p:childTnLst>
                              <p:par>
                                <p:cTn id="4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4698"/>
                            </p:stCondLst>
                            <p:childTnLst>
                              <p:par>
                                <p:cTn id="4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2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6264"/>
                            </p:stCondLst>
                            <p:childTnLst>
                              <p:par>
                                <p:cTn id="4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7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7830"/>
                            </p:stCondLst>
                            <p:childTnLst>
                              <p:par>
                                <p:cTn id="4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2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9396"/>
                            </p:stCondLst>
                            <p:childTnLst>
                              <p:par>
                                <p:cTn id="4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7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0962"/>
                            </p:stCondLst>
                            <p:childTnLst>
                              <p:par>
                                <p:cTn id="4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2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2528"/>
                            </p:stCondLst>
                            <p:childTnLst>
                              <p:par>
                                <p:cTn id="5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7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4094"/>
                            </p:stCondLst>
                            <p:childTnLst>
                              <p:par>
                                <p:cTn id="5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2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8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7331"/>
                            </p:stCondLst>
                            <p:childTnLst>
                              <p:par>
                                <p:cTn id="5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522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523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524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525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526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527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528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529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530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531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532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533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</p:childTnLst>
        </p:cTn>
      </p:par>
    </p:tnLst>
    <p:bldLst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  <p:bldP spid="75" grpId="10" animBg="1"/>
      <p:bldP spid="79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03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3733200" y="2523600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5200" y="2485500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InSlideAnimateShapef43ab99a-482f-4c9f-a628-ae8095ff5476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7" name="InSlideAnimateShaped0b786f1-fb5a-444c-9d27-5195b9b727a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6" name="InSlideAnimateShape49d68874-f320-42b5-a477-afb327fcbab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5" name="InSlideAnimateShape1b637644-31df-43db-9351-0d7a1855435f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4" name="InSlideAnimateShapeec9d0cd0-f291-4ffe-b513-6d2517ca4a6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3" name="InSlideAnimateShapeb18e562d-df0f-49c7-8fa7-ac70034316e1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2" name="InSlideAnimateShapec1b2feda-f197-42d5-bccb-e334e247659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48" y="2276936"/>
            <a:ext cx="576000" cy="57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Para tapar"/>
          <p:cNvSpPr/>
          <p:nvPr/>
        </p:nvSpPr>
        <p:spPr>
          <a:xfrm>
            <a:off x="4124867" y="1982273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533600" y="2052000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533600" y="2052000"/>
            <a:ext cx="1680000" cy="2016000"/>
          </a:xfrm>
          <a:prstGeom prst="rect">
            <a:avLst/>
          </a:prstGeom>
        </p:spPr>
      </p:pic>
      <p:sp>
        <p:nvSpPr>
          <p:cNvPr id="79" name="Para tapar 2"/>
          <p:cNvSpPr/>
          <p:nvPr/>
        </p:nvSpPr>
        <p:spPr>
          <a:xfrm>
            <a:off x="1353600" y="1864800"/>
            <a:ext cx="2078181" cy="23942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95200" y="4996800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5200" y="49968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5796000" y="2530800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 smtClean="0">
                <a:solidFill>
                  <a:sysClr val="windowText" lastClr="000000"/>
                </a:solidFill>
              </a:rPr>
              <a:t>2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6800" y="116632"/>
            <a:ext cx="762002" cy="762002"/>
          </a:xfrm>
          <a:prstGeom prst="rect">
            <a:avLst/>
          </a:prstGeom>
        </p:spPr>
      </p:pic>
      <p:sp>
        <p:nvSpPr>
          <p:cNvPr id="52" name="51 Elipse"/>
          <p:cNvSpPr/>
          <p:nvPr/>
        </p:nvSpPr>
        <p:spPr>
          <a:xfrm>
            <a:off x="2700000" y="116632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2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98044"/>
            <a:ext cx="954692" cy="954692"/>
          </a:xfrm>
          <a:prstGeom prst="rect">
            <a:avLst/>
          </a:prstGeom>
        </p:spPr>
      </p:pic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7711200" y="2016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7711200" y="8324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7711200" y="14632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7711200" y="20940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7711200" y="27248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7711200" y="33556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7711200" y="39864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7711200" y="46172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7711200" y="52480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5"/>
          <a:stretch>
            <a:fillRect/>
          </a:stretch>
        </p:blipFill>
        <p:spPr>
          <a:xfrm>
            <a:off x="7711200" y="5878800"/>
            <a:ext cx="390000" cy="468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7070400" y="115200"/>
            <a:ext cx="2037600" cy="6372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362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23 C 0.21251 -0.15301 0.21424 -0.1618 0.42709 -0.31296 " pathEditMode="relative" rAng="0" ptsTypes="ff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4" y="-1564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251 -0.10879 0.21146 -0.1125 0.42691 -0.2206 " pathEditMode="relative" rAng="0" ptsTypes="ff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37" y="-1104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139 C 0.21268 -0.06203 0.21424 -0.06528 0.42709 -0.12824 " pathEditMode="relative" rAng="0" ptsTypes="ff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37" y="-648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268 -0.01574 0.21476 -0.0206 0.42744 -0.03634 " pathEditMode="relative" rAng="0" ptsTypes="ff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72" y="-182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268 0.02616 0.21494 0.02847 0.42761 0.05463 " pathEditMode="relative" rAng="0" ptsTypes="ff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72" y="273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407 0.08033 0.21268 0.06574 0.42657 0.14607 " pathEditMode="relative" rAng="0" ptsTypes="ff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9" y="729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789 0.12246 0.21007 0.11644 0.42796 0.23843 " pathEditMode="relative" rAng="0" ptsTypes="ff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9" y="1192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789 0.16459 0.20869 0.16644 0.42657 0.33033 " pathEditMode="relative" rAng="0" ptsTypes="ff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9" y="16505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789 0.21667 0.20921 0.20672 0.42709 0.42315 " pathEditMode="relative" rAng="0" ptsTypes="ff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4" y="21157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21389 0.25857 0.21285 0.25648 0.42691 0.51482 " pathEditMode="relative" rAng="0" ptsTypes="ff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37" y="25741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66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66"/>
                            </p:stCondLst>
                            <p:childTnLst>
                              <p:par>
                                <p:cTn id="1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63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66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132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132"/>
                            </p:stCondLst>
                            <p:childTnLst>
                              <p:par>
                                <p:cTn id="1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803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66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132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698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698"/>
                            </p:stCondLst>
                            <p:childTnLst>
                              <p:par>
                                <p:cTn id="1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6195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66"/>
                            </p:stCondLst>
                            <p:childTnLst>
                              <p:par>
                                <p:cTn id="1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132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698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9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264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264"/>
                            </p:stCondLst>
                            <p:childTnLst>
                              <p:par>
                                <p:cTn id="2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761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66"/>
                            </p:stCondLst>
                            <p:childTnLst>
                              <p:par>
                                <p:cTn id="2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132"/>
                            </p:stCondLst>
                            <p:childTnLst>
                              <p:par>
                                <p:cTn id="2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698"/>
                            </p:stCondLst>
                            <p:childTnLst>
                              <p:par>
                                <p:cTn id="2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264"/>
                            </p:stCondLst>
                            <p:childTnLst>
                              <p:par>
                                <p:cTn id="2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83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830"/>
                            </p:stCondLst>
                            <p:childTnLst>
                              <p:par>
                                <p:cTn id="2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3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9327"/>
                            </p:stCondLst>
                            <p:childTnLst>
                              <p:par>
                                <p:cTn id="2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566"/>
                            </p:stCondLst>
                            <p:childTnLst>
                              <p:par>
                                <p:cTn id="2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132"/>
                            </p:stCondLst>
                            <p:childTnLst>
                              <p:par>
                                <p:cTn id="2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698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6264"/>
                            </p:stCondLst>
                            <p:childTnLst>
                              <p:par>
                                <p:cTn id="2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7830"/>
                            </p:stCondLst>
                            <p:childTnLst>
                              <p:par>
                                <p:cTn id="2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0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396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396"/>
                            </p:stCondLst>
                            <p:childTnLst>
                              <p:par>
                                <p:cTn id="29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0893"/>
                            </p:stCondLst>
                            <p:childTnLst>
                              <p:par>
                                <p:cTn id="2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566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132"/>
                            </p:stCondLst>
                            <p:childTnLst>
                              <p:par>
                                <p:cTn id="3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4698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6264"/>
                            </p:stCondLst>
                            <p:childTnLst>
                              <p:par>
                                <p:cTn id="3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7830"/>
                            </p:stCondLst>
                            <p:childTnLst>
                              <p:par>
                                <p:cTn id="3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9396"/>
                            </p:stCondLst>
                            <p:childTnLst>
                              <p:par>
                                <p:cTn id="3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8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2459"/>
                            </p:stCondLst>
                            <p:childTnLst>
                              <p:par>
                                <p:cTn id="3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566"/>
                            </p:stCondLst>
                            <p:childTnLst>
                              <p:par>
                                <p:cTn id="3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3132"/>
                            </p:stCondLst>
                            <p:childTnLst>
                              <p:par>
                                <p:cTn id="3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4698"/>
                            </p:stCondLst>
                            <p:childTnLst>
                              <p:par>
                                <p:cTn id="3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1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6264"/>
                            </p:stCondLst>
                            <p:childTnLst>
                              <p:par>
                                <p:cTn id="3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6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7830"/>
                            </p:stCondLst>
                            <p:childTnLst>
                              <p:par>
                                <p:cTn id="3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1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9396"/>
                            </p:stCondLst>
                            <p:childTnLst>
                              <p:par>
                                <p:cTn id="3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6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962"/>
                            </p:stCondLst>
                            <p:childTnLst>
                              <p:par>
                                <p:cTn id="3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1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7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4025"/>
                            </p:stCondLst>
                            <p:childTnLst>
                              <p:par>
                                <p:cTn id="3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566"/>
                            </p:stCondLst>
                            <p:childTnLst>
                              <p:par>
                                <p:cTn id="4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3132"/>
                            </p:stCondLst>
                            <p:childTnLst>
                              <p:par>
                                <p:cTn id="4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698"/>
                            </p:stCondLst>
                            <p:childTnLst>
                              <p:par>
                                <p:cTn id="4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6264"/>
                            </p:stCondLst>
                            <p:childTnLst>
                              <p:par>
                                <p:cTn id="4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830"/>
                            </p:stCondLst>
                            <p:childTnLst>
                              <p:par>
                                <p:cTn id="4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9396"/>
                            </p:stCondLst>
                            <p:childTnLst>
                              <p:par>
                                <p:cTn id="4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0962"/>
                            </p:stCondLst>
                            <p:childTnLst>
                              <p:par>
                                <p:cTn id="4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4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2528"/>
                            </p:stCondLst>
                            <p:childTnLst>
                              <p:par>
                                <p:cTn id="4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9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5591"/>
                            </p:stCondLst>
                            <p:childTnLst>
                              <p:par>
                                <p:cTn id="4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5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0" fill="hold">
                      <p:stCondLst>
                        <p:cond delay="0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566"/>
                            </p:stCondLst>
                            <p:childTnLst>
                              <p:par>
                                <p:cTn id="4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3132"/>
                            </p:stCondLst>
                            <p:childTnLst>
                              <p:par>
                                <p:cTn id="4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4698"/>
                            </p:stCondLst>
                            <p:childTnLst>
                              <p:par>
                                <p:cTn id="4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2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6264"/>
                            </p:stCondLst>
                            <p:childTnLst>
                              <p:par>
                                <p:cTn id="4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7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7830"/>
                            </p:stCondLst>
                            <p:childTnLst>
                              <p:par>
                                <p:cTn id="4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2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9396"/>
                            </p:stCondLst>
                            <p:childTnLst>
                              <p:par>
                                <p:cTn id="4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7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0962"/>
                            </p:stCondLst>
                            <p:childTnLst>
                              <p:par>
                                <p:cTn id="4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2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2528"/>
                            </p:stCondLst>
                            <p:childTnLst>
                              <p:par>
                                <p:cTn id="5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7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4094"/>
                            </p:stCondLst>
                            <p:childTnLst>
                              <p:par>
                                <p:cTn id="5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2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8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7157"/>
                            </p:stCondLst>
                            <p:childTnLst>
                              <p:par>
                                <p:cTn id="5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522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523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524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525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526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527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528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529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530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531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532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533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</p:childTnLst>
        </p:cTn>
      </p:par>
    </p:tnLst>
    <p:bldLst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  <p:bldP spid="75" grpId="10" animBg="1"/>
      <p:bldP spid="79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645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715227" y="3414551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334" y="3381058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InSlideAnimateShapef43ab99a-482f-4c9f-a628-ae8095ff5476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7" name="InSlideAnimateShaped0b786f1-fb5a-444c-9d27-5195b9b727a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6" name="InSlideAnimateShape49d68874-f320-42b5-a477-afb327fcbab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5" name="InSlideAnimateShape1b637644-31df-43db-9351-0d7a1855435f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4" name="InSlideAnimateShapeec9d0cd0-f291-4ffe-b513-6d2517ca4a6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3" name="InSlideAnimateShapeb18e562d-df0f-49c7-8fa7-ac70034316e1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2" name="InSlideAnimateShapec1b2feda-f197-42d5-bccb-e334e247659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20" y="3068960"/>
            <a:ext cx="756000" cy="75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Para tapar"/>
          <p:cNvSpPr/>
          <p:nvPr/>
        </p:nvSpPr>
        <p:spPr>
          <a:xfrm>
            <a:off x="1244547" y="2846369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3574178" y="1165617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3574178" y="1165617"/>
            <a:ext cx="1680000" cy="2016000"/>
          </a:xfrm>
          <a:prstGeom prst="rect">
            <a:avLst/>
          </a:prstGeom>
        </p:spPr>
      </p:pic>
      <p:sp>
        <p:nvSpPr>
          <p:cNvPr id="79" name="Para tapar 2"/>
          <p:cNvSpPr/>
          <p:nvPr/>
        </p:nvSpPr>
        <p:spPr>
          <a:xfrm>
            <a:off x="3391823" y="980728"/>
            <a:ext cx="2078181" cy="23942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08675" y="1631622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8675" y="16288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3960032" y="3393096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400" b="1" dirty="0" smtClean="0">
                <a:solidFill>
                  <a:sysClr val="windowText" lastClr="000000"/>
                </a:solidFill>
              </a:rPr>
              <a:t>10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1886" y="116632"/>
            <a:ext cx="762002" cy="762002"/>
          </a:xfrm>
          <a:prstGeom prst="rect">
            <a:avLst/>
          </a:prstGeom>
        </p:spPr>
      </p:pic>
      <p:sp>
        <p:nvSpPr>
          <p:cNvPr id="52" name="51 Elipse"/>
          <p:cNvSpPr/>
          <p:nvPr/>
        </p:nvSpPr>
        <p:spPr>
          <a:xfrm>
            <a:off x="3923928" y="116632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400" b="1" dirty="0" smtClean="0">
                <a:solidFill>
                  <a:sysClr val="windowText" lastClr="000000"/>
                </a:solidFill>
              </a:rPr>
              <a:t>10</a:t>
            </a:r>
            <a:endParaRPr lang="es-ES" sz="3400" b="1" dirty="0">
              <a:solidFill>
                <a:sysClr val="windowText" lastClr="000000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500" y="44624"/>
            <a:ext cx="954692" cy="954692"/>
          </a:xfrm>
          <a:prstGeom prst="rect">
            <a:avLst/>
          </a:prstGeom>
        </p:spPr>
      </p:pic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25854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4709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203563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292418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81272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470127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558981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647836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736690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5"/>
          <a:stretch>
            <a:fillRect/>
          </a:stretch>
        </p:blipFill>
        <p:spPr>
          <a:xfrm>
            <a:off x="8255450" y="5697336"/>
            <a:ext cx="630000" cy="756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36000" y="4581128"/>
            <a:ext cx="9072000" cy="190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669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C -0.06298 0.13649 -0.06298 0.13649 -0.12595 0.27299 E" pathEditMode="relative" ptsTypes="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376421 0.1364981 -0.01376421 0.1364981 -0.02752842 0.2729962 E" pathEditMode="relative" ptsTypes="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544838 0.1364981 0.03544838 0.1364981 0.07089676 0.2729962 E" pathEditMode="relative" ptsTypes="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8466098 0.1364981 0.08466098 0.1364981 0.169322 0.2729962 E" pathEditMode="relative" ptsTypes="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338736 0.1364981 0.1338736 0.1364981 0.2677472 0.2729962 E" pathEditMode="relative" ptsTypes="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830862 0.1364981 0.1830862 0.1364981 0.3661723 0.2729962 E" pathEditMode="relative" ptsTypes="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2322988 0.1364981 0.2322988 0.1364981 0.4645975 0.2729962 E" pathEditMode="relative" ptsTypes="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2815114 0.1364981 0.2815114 0.1364981 0.5630227 0.2729962 E" pathEditMode="relative" ptsTypes="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330724 0.1364981 0.330724 0.1364981 0.6614479 0.2729962 E" pathEditMode="relative" ptsTypes="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3799365 0.1364981 0.3799365 0.1364981 0.7598731 0.2729962 E" pathEditMode="relative" ptsTypes="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66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66"/>
                            </p:stCondLst>
                            <p:childTnLst>
                              <p:par>
                                <p:cTn id="1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63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66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132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132"/>
                            </p:stCondLst>
                            <p:childTnLst>
                              <p:par>
                                <p:cTn id="1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629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66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132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698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698"/>
                            </p:stCondLst>
                            <p:childTnLst>
                              <p:par>
                                <p:cTn id="1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6195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66"/>
                            </p:stCondLst>
                            <p:childTnLst>
                              <p:par>
                                <p:cTn id="1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132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698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9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264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264"/>
                            </p:stCondLst>
                            <p:childTnLst>
                              <p:par>
                                <p:cTn id="2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761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66"/>
                            </p:stCondLst>
                            <p:childTnLst>
                              <p:par>
                                <p:cTn id="2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132"/>
                            </p:stCondLst>
                            <p:childTnLst>
                              <p:par>
                                <p:cTn id="2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698"/>
                            </p:stCondLst>
                            <p:childTnLst>
                              <p:par>
                                <p:cTn id="2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264"/>
                            </p:stCondLst>
                            <p:childTnLst>
                              <p:par>
                                <p:cTn id="2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83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830"/>
                            </p:stCondLst>
                            <p:childTnLst>
                              <p:par>
                                <p:cTn id="2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3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9327"/>
                            </p:stCondLst>
                            <p:childTnLst>
                              <p:par>
                                <p:cTn id="2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566"/>
                            </p:stCondLst>
                            <p:childTnLst>
                              <p:par>
                                <p:cTn id="2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132"/>
                            </p:stCondLst>
                            <p:childTnLst>
                              <p:par>
                                <p:cTn id="2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698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6264"/>
                            </p:stCondLst>
                            <p:childTnLst>
                              <p:par>
                                <p:cTn id="2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7830"/>
                            </p:stCondLst>
                            <p:childTnLst>
                              <p:par>
                                <p:cTn id="2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0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396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396"/>
                            </p:stCondLst>
                            <p:childTnLst>
                              <p:par>
                                <p:cTn id="29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0893"/>
                            </p:stCondLst>
                            <p:childTnLst>
                              <p:par>
                                <p:cTn id="2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566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132"/>
                            </p:stCondLst>
                            <p:childTnLst>
                              <p:par>
                                <p:cTn id="3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4698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6264"/>
                            </p:stCondLst>
                            <p:childTnLst>
                              <p:par>
                                <p:cTn id="3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7830"/>
                            </p:stCondLst>
                            <p:childTnLst>
                              <p:par>
                                <p:cTn id="3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9396"/>
                            </p:stCondLst>
                            <p:childTnLst>
                              <p:par>
                                <p:cTn id="3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8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2459"/>
                            </p:stCondLst>
                            <p:childTnLst>
                              <p:par>
                                <p:cTn id="3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566"/>
                            </p:stCondLst>
                            <p:childTnLst>
                              <p:par>
                                <p:cTn id="3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3132"/>
                            </p:stCondLst>
                            <p:childTnLst>
                              <p:par>
                                <p:cTn id="3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4698"/>
                            </p:stCondLst>
                            <p:childTnLst>
                              <p:par>
                                <p:cTn id="3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1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6264"/>
                            </p:stCondLst>
                            <p:childTnLst>
                              <p:par>
                                <p:cTn id="3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6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7830"/>
                            </p:stCondLst>
                            <p:childTnLst>
                              <p:par>
                                <p:cTn id="3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1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9396"/>
                            </p:stCondLst>
                            <p:childTnLst>
                              <p:par>
                                <p:cTn id="3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6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962"/>
                            </p:stCondLst>
                            <p:childTnLst>
                              <p:par>
                                <p:cTn id="3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1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7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4025"/>
                            </p:stCondLst>
                            <p:childTnLst>
                              <p:par>
                                <p:cTn id="3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566"/>
                            </p:stCondLst>
                            <p:childTnLst>
                              <p:par>
                                <p:cTn id="4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3132"/>
                            </p:stCondLst>
                            <p:childTnLst>
                              <p:par>
                                <p:cTn id="4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698"/>
                            </p:stCondLst>
                            <p:childTnLst>
                              <p:par>
                                <p:cTn id="4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6264"/>
                            </p:stCondLst>
                            <p:childTnLst>
                              <p:par>
                                <p:cTn id="4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830"/>
                            </p:stCondLst>
                            <p:childTnLst>
                              <p:par>
                                <p:cTn id="4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9396"/>
                            </p:stCondLst>
                            <p:childTnLst>
                              <p:par>
                                <p:cTn id="4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0962"/>
                            </p:stCondLst>
                            <p:childTnLst>
                              <p:par>
                                <p:cTn id="4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4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2528"/>
                            </p:stCondLst>
                            <p:childTnLst>
                              <p:par>
                                <p:cTn id="4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9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5591"/>
                            </p:stCondLst>
                            <p:childTnLst>
                              <p:par>
                                <p:cTn id="4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5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0" fill="hold">
                      <p:stCondLst>
                        <p:cond delay="0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566"/>
                            </p:stCondLst>
                            <p:childTnLst>
                              <p:par>
                                <p:cTn id="4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3132"/>
                            </p:stCondLst>
                            <p:childTnLst>
                              <p:par>
                                <p:cTn id="4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4698"/>
                            </p:stCondLst>
                            <p:childTnLst>
                              <p:par>
                                <p:cTn id="4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2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6264"/>
                            </p:stCondLst>
                            <p:childTnLst>
                              <p:par>
                                <p:cTn id="4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7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7830"/>
                            </p:stCondLst>
                            <p:childTnLst>
                              <p:par>
                                <p:cTn id="4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2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9396"/>
                            </p:stCondLst>
                            <p:childTnLst>
                              <p:par>
                                <p:cTn id="4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7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0962"/>
                            </p:stCondLst>
                            <p:childTnLst>
                              <p:par>
                                <p:cTn id="4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2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2528"/>
                            </p:stCondLst>
                            <p:childTnLst>
                              <p:par>
                                <p:cTn id="5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7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4094"/>
                            </p:stCondLst>
                            <p:childTnLst>
                              <p:par>
                                <p:cTn id="5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2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8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7331"/>
                            </p:stCondLst>
                            <p:childTnLst>
                              <p:par>
                                <p:cTn id="5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522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523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524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525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526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527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528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529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530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531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532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533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</p:childTnLst>
        </p:cTn>
      </p:par>
    </p:tnLst>
    <p:bldLst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  <p:bldP spid="75" grpId="10" animBg="1"/>
      <p:bldP spid="79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80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2538000" y="3376800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000" y="3344400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InSlideAnimateShapef43ab99a-482f-4c9f-a628-ae8095ff5476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7" name="InSlideAnimateShaped0b786f1-fb5a-444c-9d27-5195b9b727a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6" name="InSlideAnimateShape49d68874-f320-42b5-a477-afb327fcbab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5" name="InSlideAnimateShape1b637644-31df-43db-9351-0d7a1855435f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4" name="InSlideAnimateShapeec9d0cd0-f291-4ffe-b513-6d2517ca4a6b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3" name="InSlideAnimateShapeb18e562d-df0f-49c7-8fa7-ac70034316e1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2" name="InSlideAnimateShapec1b2feda-f197-42d5-bccb-e334e247659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00" y="3031200"/>
            <a:ext cx="756000" cy="75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00" y="29412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Para tapar"/>
          <p:cNvSpPr/>
          <p:nvPr/>
        </p:nvSpPr>
        <p:spPr>
          <a:xfrm>
            <a:off x="3067200" y="2808000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356400" y="2660400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356400" y="2660400"/>
            <a:ext cx="1680000" cy="2016000"/>
          </a:xfrm>
          <a:prstGeom prst="rect">
            <a:avLst/>
          </a:prstGeom>
        </p:spPr>
      </p:pic>
      <p:sp>
        <p:nvSpPr>
          <p:cNvPr id="79" name="Para tapar 2"/>
          <p:cNvSpPr/>
          <p:nvPr/>
        </p:nvSpPr>
        <p:spPr>
          <a:xfrm>
            <a:off x="172800" y="2476800"/>
            <a:ext cx="2078181" cy="23942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40800" y="5094000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0800" y="50940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6789600" y="154800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4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51200"/>
            <a:ext cx="762002" cy="762002"/>
          </a:xfrm>
          <a:prstGeom prst="rect">
            <a:avLst/>
          </a:prstGeom>
        </p:spPr>
      </p:pic>
      <p:sp>
        <p:nvSpPr>
          <p:cNvPr id="52" name="51 Elipse"/>
          <p:cNvSpPr/>
          <p:nvPr/>
        </p:nvSpPr>
        <p:spPr>
          <a:xfrm>
            <a:off x="1213200" y="79200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4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8" r:link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9200" y="54000"/>
            <a:ext cx="954692" cy="954692"/>
          </a:xfrm>
          <a:prstGeom prst="rect">
            <a:avLst/>
          </a:prstGeom>
        </p:spPr>
      </p:pic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50760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66348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8190000" y="2134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50760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66348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8190000" y="3916800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48060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59508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709920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5"/>
          <a:stretch>
            <a:fillRect/>
          </a:stretch>
        </p:blipFill>
        <p:spPr>
          <a:xfrm>
            <a:off x="8244000" y="5697336"/>
            <a:ext cx="630000" cy="756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4662000" y="1173600"/>
            <a:ext cx="4370400" cy="5317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518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09827 -0.12477 0.10851 -0.12778 0.20677 -0.25185 " pathEditMode="relative" rAng="0" ptsTypes="ff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0" y="-1259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17969 -0.12986 0.19288 -0.12268 0.375 -0.25208 " pathEditMode="relative" rAng="0" ptsTypes="ff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-1261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26754 -0.12986 0.27465 -0.12268 0.54219 -0.25208 " pathEditMode="relative" rAng="0" ptsTypes="ff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01" y="-1261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10226 0.00671 0.10469 0.00463 0.20677 0.01111 " pathEditMode="relative" rAng="0" ptsTypes="ff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0" y="55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18872 0.00671 0.18594 0.00394 0.37483 0.01042 " pathEditMode="relative" rAng="0" ptsTypes="ff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3" y="509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26754 0.00671 0.27552 0.00417 0.54306 0.01065 " pathEditMode="relative" rAng="0" ptsTypes="ff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53" y="53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09028 0.13796 0.09132 0.13588 0.18177 0.27361 " pathEditMode="relative" rAng="0" ptsTypes="ff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0" y="1368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14931 0.13264 0.15469 0.1412 0.30417 0.27384 " pathEditMode="relative" rAng="0" ptsTypes="ff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13681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21233 0.13264 0.21302 0.14051 0.42552 0.27315 " pathEditMode="relative" rAng="0" ptsTypes="ff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67" y="13657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27136 0.13796 0.27587 0.13519 0.5474 0.27292 " pathEditMode="relative" rAng="0" ptsTypes="ff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61" y="13634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66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66"/>
                            </p:stCondLst>
                            <p:childTnLst>
                              <p:par>
                                <p:cTn id="1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63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66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132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132"/>
                            </p:stCondLst>
                            <p:childTnLst>
                              <p:par>
                                <p:cTn id="1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629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66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132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698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698"/>
                            </p:stCondLst>
                            <p:childTnLst>
                              <p:par>
                                <p:cTn id="1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6195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66"/>
                            </p:stCondLst>
                            <p:childTnLst>
                              <p:par>
                                <p:cTn id="1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132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698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9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264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264"/>
                            </p:stCondLst>
                            <p:childTnLst>
                              <p:par>
                                <p:cTn id="2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5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935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66"/>
                            </p:stCondLst>
                            <p:childTnLst>
                              <p:par>
                                <p:cTn id="2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132"/>
                            </p:stCondLst>
                            <p:childTnLst>
                              <p:par>
                                <p:cTn id="2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698"/>
                            </p:stCondLst>
                            <p:childTnLst>
                              <p:par>
                                <p:cTn id="2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264"/>
                            </p:stCondLst>
                            <p:childTnLst>
                              <p:par>
                                <p:cTn id="2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83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830"/>
                            </p:stCondLst>
                            <p:childTnLst>
                              <p:par>
                                <p:cTn id="2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3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9327"/>
                            </p:stCondLst>
                            <p:childTnLst>
                              <p:par>
                                <p:cTn id="2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566"/>
                            </p:stCondLst>
                            <p:childTnLst>
                              <p:par>
                                <p:cTn id="2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132"/>
                            </p:stCondLst>
                            <p:childTnLst>
                              <p:par>
                                <p:cTn id="2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698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6264"/>
                            </p:stCondLst>
                            <p:childTnLst>
                              <p:par>
                                <p:cTn id="2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7830"/>
                            </p:stCondLst>
                            <p:childTnLst>
                              <p:par>
                                <p:cTn id="2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0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396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396"/>
                            </p:stCondLst>
                            <p:childTnLst>
                              <p:par>
                                <p:cTn id="29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0893"/>
                            </p:stCondLst>
                            <p:childTnLst>
                              <p:par>
                                <p:cTn id="2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566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132"/>
                            </p:stCondLst>
                            <p:childTnLst>
                              <p:par>
                                <p:cTn id="3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4698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6264"/>
                            </p:stCondLst>
                            <p:childTnLst>
                              <p:par>
                                <p:cTn id="3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7830"/>
                            </p:stCondLst>
                            <p:childTnLst>
                              <p:par>
                                <p:cTn id="3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9396"/>
                            </p:stCondLst>
                            <p:childTnLst>
                              <p:par>
                                <p:cTn id="3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8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962"/>
                            </p:stCondLst>
                            <p:childTnLst>
                              <p:par>
                                <p:cTn id="3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2459"/>
                            </p:stCondLst>
                            <p:childTnLst>
                              <p:par>
                                <p:cTn id="3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566"/>
                            </p:stCondLst>
                            <p:childTnLst>
                              <p:par>
                                <p:cTn id="3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3132"/>
                            </p:stCondLst>
                            <p:childTnLst>
                              <p:par>
                                <p:cTn id="3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4698"/>
                            </p:stCondLst>
                            <p:childTnLst>
                              <p:par>
                                <p:cTn id="3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1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6264"/>
                            </p:stCondLst>
                            <p:childTnLst>
                              <p:par>
                                <p:cTn id="3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6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7830"/>
                            </p:stCondLst>
                            <p:childTnLst>
                              <p:par>
                                <p:cTn id="3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1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9396"/>
                            </p:stCondLst>
                            <p:childTnLst>
                              <p:par>
                                <p:cTn id="3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6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962"/>
                            </p:stCondLst>
                            <p:childTnLst>
                              <p:par>
                                <p:cTn id="3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1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528"/>
                            </p:stCondLst>
                            <p:childTnLst>
                              <p:par>
                                <p:cTn id="39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7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4025"/>
                            </p:stCondLst>
                            <p:childTnLst>
                              <p:par>
                                <p:cTn id="3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566"/>
                            </p:stCondLst>
                            <p:childTnLst>
                              <p:par>
                                <p:cTn id="4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3132"/>
                            </p:stCondLst>
                            <p:childTnLst>
                              <p:par>
                                <p:cTn id="4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698"/>
                            </p:stCondLst>
                            <p:childTnLst>
                              <p:par>
                                <p:cTn id="4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6264"/>
                            </p:stCondLst>
                            <p:childTnLst>
                              <p:par>
                                <p:cTn id="4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830"/>
                            </p:stCondLst>
                            <p:childTnLst>
                              <p:par>
                                <p:cTn id="4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9396"/>
                            </p:stCondLst>
                            <p:childTnLst>
                              <p:par>
                                <p:cTn id="4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0962"/>
                            </p:stCondLst>
                            <p:childTnLst>
                              <p:par>
                                <p:cTn id="4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4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2528"/>
                            </p:stCondLst>
                            <p:childTnLst>
                              <p:par>
                                <p:cTn id="4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9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4094"/>
                            </p:stCondLst>
                            <p:childTnLst>
                              <p:par>
                                <p:cTn id="4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5591"/>
                            </p:stCondLst>
                            <p:childTnLst>
                              <p:par>
                                <p:cTn id="4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5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0" fill="hold">
                      <p:stCondLst>
                        <p:cond delay="0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566"/>
                            </p:stCondLst>
                            <p:childTnLst>
                              <p:par>
                                <p:cTn id="4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3132"/>
                            </p:stCondLst>
                            <p:childTnLst>
                              <p:par>
                                <p:cTn id="4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4698"/>
                            </p:stCondLst>
                            <p:childTnLst>
                              <p:par>
                                <p:cTn id="4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2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6264"/>
                            </p:stCondLst>
                            <p:childTnLst>
                              <p:par>
                                <p:cTn id="4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7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7830"/>
                            </p:stCondLst>
                            <p:childTnLst>
                              <p:par>
                                <p:cTn id="4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2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9396"/>
                            </p:stCondLst>
                            <p:childTnLst>
                              <p:par>
                                <p:cTn id="4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7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0962"/>
                            </p:stCondLst>
                            <p:childTnLst>
                              <p:par>
                                <p:cTn id="4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2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2528"/>
                            </p:stCondLst>
                            <p:childTnLst>
                              <p:par>
                                <p:cTn id="5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7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4094"/>
                            </p:stCondLst>
                            <p:childTnLst>
                              <p:par>
                                <p:cTn id="5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2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5660"/>
                            </p:stCondLst>
                            <p:childTnLst>
                              <p:par>
                                <p:cTn id="5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8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7157"/>
                            </p:stCondLst>
                            <p:childTnLst>
                              <p:par>
                                <p:cTn id="5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522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523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524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525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526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527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528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529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530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531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532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533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</p:childTnLst>
        </p:cTn>
      </p:par>
    </p:tnLst>
    <p:bldLst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  <p:bldP spid="75" grpId="10" animBg="1"/>
      <p:bldP spid="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80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61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715227" y="3414551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6" cstate="email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334" y="3381058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InSlideAnimateShapef43ab99a-482f-4c9f-a628-ae8095ff5476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000" y="4977256"/>
            <a:ext cx="756000" cy="756000"/>
          </a:xfrm>
          <a:prstGeom prst="rect">
            <a:avLst/>
          </a:prstGeom>
        </p:spPr>
      </p:pic>
      <p:pic>
        <p:nvPicPr>
          <p:cNvPr id="27" name="InSlideAnimateShaped0b786f1-fb5a-444c-9d27-5195b9b727a3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4000" y="4977256"/>
            <a:ext cx="756000" cy="756000"/>
          </a:xfrm>
          <a:prstGeom prst="rect">
            <a:avLst/>
          </a:prstGeom>
        </p:spPr>
      </p:pic>
      <p:pic>
        <p:nvPicPr>
          <p:cNvPr id="26" name="InSlideAnimateShape49d68874-f320-42b5-a477-afb327fcbabb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000" y="4977256"/>
            <a:ext cx="756000" cy="756000"/>
          </a:xfrm>
          <a:prstGeom prst="rect">
            <a:avLst/>
          </a:prstGeom>
        </p:spPr>
      </p:pic>
      <p:pic>
        <p:nvPicPr>
          <p:cNvPr id="25" name="InSlideAnimateShape1b637644-31df-43db-9351-0d7a1855435f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000" y="4977256"/>
            <a:ext cx="756000" cy="756000"/>
          </a:xfrm>
          <a:prstGeom prst="rect">
            <a:avLst/>
          </a:prstGeom>
        </p:spPr>
      </p:pic>
      <p:pic>
        <p:nvPicPr>
          <p:cNvPr id="24" name="InSlideAnimateShapeec9d0cd0-f291-4ffe-b513-6d2517ca4a6b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0" y="4977256"/>
            <a:ext cx="756000" cy="756000"/>
          </a:xfrm>
          <a:prstGeom prst="rect">
            <a:avLst/>
          </a:prstGeom>
        </p:spPr>
      </p:pic>
      <p:pic>
        <p:nvPicPr>
          <p:cNvPr id="23" name="InSlideAnimateShapeb18e562d-df0f-49c7-8fa7-ac70034316e1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4000" y="4977256"/>
            <a:ext cx="756000" cy="756000"/>
          </a:xfrm>
          <a:prstGeom prst="rect">
            <a:avLst/>
          </a:prstGeom>
        </p:spPr>
      </p:pic>
      <p:pic>
        <p:nvPicPr>
          <p:cNvPr id="22" name="InSlideAnimateShapec1b2feda-f197-42d5-bccb-e334e2476590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000" y="4977256"/>
            <a:ext cx="756000" cy="756000"/>
          </a:xfrm>
          <a:prstGeom prst="rect">
            <a:avLst/>
          </a:prstGeom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000" y="4977256"/>
            <a:ext cx="756000" cy="75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000" y="4977256"/>
            <a:ext cx="756000" cy="75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977256"/>
            <a:ext cx="756000" cy="75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1"/>
          <a:stretch>
            <a:fillRect/>
          </a:stretch>
        </p:blipFill>
        <p:spPr>
          <a:xfrm>
            <a:off x="3574178" y="1165617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3574178" y="1165617"/>
            <a:ext cx="1680000" cy="2016000"/>
          </a:xfrm>
          <a:prstGeom prst="rect">
            <a:avLst/>
          </a:prstGeom>
        </p:spPr>
      </p:pic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08675" y="1631622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8675" y="16288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3960032" y="3393096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400" b="1" dirty="0" smtClean="0">
                <a:solidFill>
                  <a:sysClr val="windowText" lastClr="000000"/>
                </a:solidFill>
              </a:rPr>
              <a:t>10</a:t>
            </a:r>
          </a:p>
        </p:txBody>
      </p:sp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25854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14709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7"/>
          <a:stretch>
            <a:fillRect/>
          </a:stretch>
        </p:blipFill>
        <p:spPr>
          <a:xfrm>
            <a:off x="203563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292418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381272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60"/>
          <a:stretch>
            <a:fillRect/>
          </a:stretch>
        </p:blipFill>
        <p:spPr>
          <a:xfrm>
            <a:off x="470127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61"/>
          <a:stretch>
            <a:fillRect/>
          </a:stretch>
        </p:blipFill>
        <p:spPr>
          <a:xfrm>
            <a:off x="558981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62"/>
          <a:stretch>
            <a:fillRect/>
          </a:stretch>
        </p:blipFill>
        <p:spPr>
          <a:xfrm>
            <a:off x="647836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736690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64"/>
          <a:stretch>
            <a:fillRect/>
          </a:stretch>
        </p:blipFill>
        <p:spPr>
          <a:xfrm>
            <a:off x="8255450" y="5697336"/>
            <a:ext cx="630000" cy="756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36000" y="4581128"/>
            <a:ext cx="9072000" cy="190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7" name="PN-ES DIEZ.wmv">
            <a:hlinkClick r:id="" action="ppaction://media"/>
          </p:cNvPr>
          <p:cNvPicPr>
            <a:picLocks noChangeAspect="1"/>
          </p:cNvPicPr>
          <p:nvPr>
            <a:vide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65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16" name="PN-ES NUEVE.wmv">
            <a:hlinkClick r:id="" action="ppaction://media"/>
          </p:cNvPr>
          <p:cNvPicPr>
            <a:picLocks noChangeAspect="1"/>
          </p:cNvPicPr>
          <p:nvPr>
            <a:vide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66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15" name="PN-ES OCHO.wmv">
            <a:hlinkClick r:id="" action="ppaction://media"/>
          </p:cNvPr>
          <p:cNvPicPr>
            <a:picLocks noChangeAspect="1"/>
          </p:cNvPicPr>
          <p:nvPr>
            <a:vide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67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14" name="PN-ES SIETE.wmv">
            <a:hlinkClick r:id="" action="ppaction://media"/>
          </p:cNvPr>
          <p:cNvPicPr>
            <a:picLocks noChangeAspect="1"/>
          </p:cNvPicPr>
          <p:nvPr>
            <a:vide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68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13" name="PN-ES SEIS.wmv">
            <a:hlinkClick r:id="" action="ppaction://media"/>
          </p:cNvPr>
          <p:cNvPicPr>
            <a:picLocks noChangeAspect="1"/>
          </p:cNvPicPr>
          <p:nvPr>
            <a:vide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69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10" name="PN-ES CINCO.wmv">
            <a:hlinkClick r:id="" action="ppaction://media"/>
          </p:cNvPr>
          <p:cNvPicPr>
            <a:picLocks noChangeAspect="1"/>
          </p:cNvPicPr>
          <p:nvPr>
            <a:vide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70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9" name="PN-ES CUATRO.wmv">
            <a:hlinkClick r:id="" action="ppaction://media"/>
          </p:cNvPr>
          <p:cNvPicPr>
            <a:picLocks noChangeAspect="1"/>
          </p:cNvPicPr>
          <p:nvPr>
            <a:vide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71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8" name="PN-ES TRES.wmv">
            <a:hlinkClick r:id="" action="ppaction://media"/>
          </p:cNvPr>
          <p:cNvPicPr>
            <a:picLocks noChangeAspect="1"/>
          </p:cNvPicPr>
          <p:nvPr>
            <a:vide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72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7" name="PN-ES DOS.wmv">
            <a:hlinkClick r:id="" action="ppaction://media"/>
          </p:cNvPr>
          <p:cNvPicPr>
            <a:picLocks noChangeAspect="1"/>
          </p:cNvPicPr>
          <p:nvPr>
            <a:vide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73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3" name="PN-ES UNO.wmv">
            <a:hlinkClick r:id="" action="ppaction://media"/>
          </p:cNvPr>
          <p:cNvPicPr>
            <a:picLocks noChangeAspect="1"/>
          </p:cNvPicPr>
          <p:nvPr>
            <a:vide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sp>
        <p:nvSpPr>
          <p:cNvPr id="75" name="Para tapar"/>
          <p:cNvSpPr/>
          <p:nvPr/>
        </p:nvSpPr>
        <p:spPr>
          <a:xfrm>
            <a:off x="1115616" y="2636912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0" name="InSlideAnimateShapefad21878-14f9-4242-ba7c-a202bf0df630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845" y="10064"/>
            <a:ext cx="720000" cy="720000"/>
          </a:xfrm>
          <a:prstGeom prst="rect">
            <a:avLst/>
          </a:prstGeom>
        </p:spPr>
      </p:pic>
      <p:grpSp>
        <p:nvGrpSpPr>
          <p:cNvPr id="30" name="29 Grupo"/>
          <p:cNvGrpSpPr/>
          <p:nvPr/>
        </p:nvGrpSpPr>
        <p:grpSpPr>
          <a:xfrm>
            <a:off x="2394000" y="-79936"/>
            <a:ext cx="4356000" cy="1234297"/>
            <a:chOff x="2394000" y="-79936"/>
            <a:chExt cx="4356000" cy="1234297"/>
          </a:xfrm>
        </p:grpSpPr>
        <p:sp>
          <p:nvSpPr>
            <p:cNvPr id="69" name="68 CuadroTexto"/>
            <p:cNvSpPr txBox="1"/>
            <p:nvPr/>
          </p:nvSpPr>
          <p:spPr>
            <a:xfrm>
              <a:off x="2394000" y="692696"/>
              <a:ext cx="435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 smtClean="0"/>
                <a:t>¿CUÁNTOS   HAY?</a:t>
              </a:r>
              <a:endParaRPr lang="es-ES" sz="2400" b="1" dirty="0"/>
            </a:p>
          </p:txBody>
        </p:sp>
        <p:pic>
          <p:nvPicPr>
            <p:cNvPr id="68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7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080"/>
            <a:stretch/>
          </p:blipFill>
          <p:spPr bwMode="auto">
            <a:xfrm>
              <a:off x="3667788" y="-79936"/>
              <a:ext cx="44928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7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000"/>
            <a:stretch/>
          </p:blipFill>
          <p:spPr bwMode="auto">
            <a:xfrm>
              <a:off x="5026212" y="-79936"/>
              <a:ext cx="45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553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66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66"/>
                            </p:stCondLst>
                            <p:childTnLst>
                              <p:par>
                                <p:cTn id="5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63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66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32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132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629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66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32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698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698"/>
                            </p:stCondLst>
                            <p:childTnLst>
                              <p:par>
                                <p:cTn id="10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195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66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132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698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264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264"/>
                            </p:stCondLst>
                            <p:childTnLst>
                              <p:par>
                                <p:cTn id="1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761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66"/>
                            </p:stCondLst>
                            <p:childTnLst>
                              <p:par>
                                <p:cTn id="1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132"/>
                            </p:stCondLst>
                            <p:childTnLst>
                              <p:par>
                                <p:cTn id="16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3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698"/>
                            </p:stCondLst>
                            <p:childTnLst>
                              <p:par>
                                <p:cTn id="1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264"/>
                            </p:stCondLst>
                            <p:childTnLst>
                              <p:par>
                                <p:cTn id="17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3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7830"/>
                            </p:stCondLst>
                            <p:childTnLst>
                              <p:par>
                                <p:cTn id="1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7830"/>
                            </p:stCondLst>
                            <p:childTnLst>
                              <p:par>
                                <p:cTn id="18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9327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566"/>
                            </p:stCondLst>
                            <p:childTnLst>
                              <p:par>
                                <p:cTn id="1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132"/>
                            </p:stCondLst>
                            <p:childTnLst>
                              <p:par>
                                <p:cTn id="2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3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698"/>
                            </p:stCondLst>
                            <p:childTnLst>
                              <p:par>
                                <p:cTn id="2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8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264"/>
                            </p:stCondLst>
                            <p:childTnLst>
                              <p:par>
                                <p:cTn id="2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830"/>
                            </p:stCondLst>
                            <p:childTnLst>
                              <p:par>
                                <p:cTn id="2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8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9396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9396"/>
                            </p:stCondLst>
                            <p:childTnLst>
                              <p:par>
                                <p:cTn id="2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0893"/>
                            </p:stCondLst>
                            <p:childTnLst>
                              <p:par>
                                <p:cTn id="2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66"/>
                            </p:stCondLst>
                            <p:childTnLst>
                              <p:par>
                                <p:cTn id="2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132"/>
                            </p:stCondLst>
                            <p:childTnLst>
                              <p:par>
                                <p:cTn id="2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4698"/>
                            </p:stCondLst>
                            <p:childTnLst>
                              <p:par>
                                <p:cTn id="2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1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6264"/>
                            </p:stCondLst>
                            <p:childTnLst>
                              <p:par>
                                <p:cTn id="2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6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830"/>
                            </p:stCondLst>
                            <p:childTnLst>
                              <p:par>
                                <p:cTn id="2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1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9396"/>
                            </p:stCondLst>
                            <p:childTnLst>
                              <p:par>
                                <p:cTn id="2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6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962"/>
                            </p:stCondLst>
                            <p:childTnLst>
                              <p:par>
                                <p:cTn id="2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2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2459"/>
                            </p:stCondLst>
                            <p:childTnLst>
                              <p:par>
                                <p:cTn id="2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566"/>
                            </p:stCondLst>
                            <p:childTnLst>
                              <p:par>
                                <p:cTn id="2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3132"/>
                            </p:stCondLst>
                            <p:childTnLst>
                              <p:par>
                                <p:cTn id="2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4698"/>
                            </p:stCondLst>
                            <p:childTnLst>
                              <p:par>
                                <p:cTn id="2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9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6264"/>
                            </p:stCondLst>
                            <p:childTnLst>
                              <p:par>
                                <p:cTn id="3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4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7830"/>
                            </p:stCondLst>
                            <p:childTnLst>
                              <p:par>
                                <p:cTn id="3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9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396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4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10962"/>
                            </p:stCondLst>
                            <p:childTnLst>
                              <p:par>
                                <p:cTn id="3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9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4025"/>
                            </p:stCondLst>
                            <p:childTnLst>
                              <p:par>
                                <p:cTn id="3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566"/>
                            </p:stCondLst>
                            <p:childTnLst>
                              <p:par>
                                <p:cTn id="3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132"/>
                            </p:stCondLst>
                            <p:childTnLst>
                              <p:par>
                                <p:cTn id="3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4698"/>
                            </p:stCondLst>
                            <p:childTnLst>
                              <p:par>
                                <p:cTn id="3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2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264"/>
                            </p:stCondLst>
                            <p:childTnLst>
                              <p:par>
                                <p:cTn id="3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7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7830"/>
                            </p:stCondLst>
                            <p:childTnLst>
                              <p:par>
                                <p:cTn id="3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2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9396"/>
                            </p:stCondLst>
                            <p:childTnLst>
                              <p:par>
                                <p:cTn id="3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7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962"/>
                            </p:stCondLst>
                            <p:childTnLst>
                              <p:par>
                                <p:cTn id="3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2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2528"/>
                            </p:stCondLst>
                            <p:childTnLst>
                              <p:par>
                                <p:cTn id="3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7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4094"/>
                            </p:stCondLst>
                            <p:childTnLst>
                              <p:par>
                                <p:cTn id="3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3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5591"/>
                            </p:stCondLst>
                            <p:childTnLst>
                              <p:par>
                                <p:cTn id="3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566"/>
                            </p:stCondLst>
                            <p:childTnLst>
                              <p:par>
                                <p:cTn id="3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3132"/>
                            </p:stCondLst>
                            <p:childTnLst>
                              <p:par>
                                <p:cTn id="4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698"/>
                            </p:stCondLst>
                            <p:childTnLst>
                              <p:par>
                                <p:cTn id="4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6264"/>
                            </p:stCondLst>
                            <p:childTnLst>
                              <p:par>
                                <p:cTn id="4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7830"/>
                            </p:stCondLst>
                            <p:childTnLst>
                              <p:par>
                                <p:cTn id="4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0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9396"/>
                            </p:stCondLst>
                            <p:childTnLst>
                              <p:par>
                                <p:cTn id="4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5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0962"/>
                            </p:stCondLst>
                            <p:childTnLst>
                              <p:par>
                                <p:cTn id="4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0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2528"/>
                            </p:stCondLst>
                            <p:childTnLst>
                              <p:par>
                                <p:cTn id="4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5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4094"/>
                            </p:stCondLst>
                            <p:childTnLst>
                              <p:par>
                                <p:cTn id="4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0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15660"/>
                            </p:stCondLst>
                            <p:childTnLst>
                              <p:par>
                                <p:cTn id="4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5660"/>
                            </p:stCondLst>
                            <p:childTnLst>
                              <p:par>
                                <p:cTn id="4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6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7331"/>
                            </p:stCondLst>
                            <p:childTnLst>
                              <p:par>
                                <p:cTn id="4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7331"/>
                            </p:stCondLst>
                            <p:childTnLst>
                              <p:par>
                                <p:cTn id="4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453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454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455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456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457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458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459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460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461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462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463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464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  <p:video>
              <p:cMediaNode vol="80000">
                <p:cTn id="46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video>
              <p:cMediaNode vol="80000">
                <p:cTn id="466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video>
              <p:cMediaNode vol="80000">
                <p:cTn id="46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video>
              <p:cMediaNode vol="80000">
                <p:cTn id="468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video>
              <p:cMediaNode vol="80000">
                <p:cTn id="469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video>
              <p:cMediaNode vol="80000">
                <p:cTn id="470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video>
              <p:cMediaNode vol="80000">
                <p:cTn id="471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video>
              <p:cMediaNode vol="80000">
                <p:cTn id="472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video>
              <p:cMediaNode vol="80000">
                <p:cTn id="473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video>
              <p:cMediaNode vol="80000">
                <p:cTn id="474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seq concurrent="1" nextAc="seek">
              <p:cTn id="47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6" fill="hold">
                      <p:stCondLst>
                        <p:cond delay="0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8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4" fill="hold">
                      <p:stCondLst>
                        <p:cond delay="0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2" fill="hold">
                      <p:stCondLst>
                        <p:cond delay="0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9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0" fill="hold">
                      <p:stCondLst>
                        <p:cond delay="0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0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4" fill="hold">
                      <p:stCondLst>
                        <p:cond delay="0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2" fill="hold">
                      <p:stCondLst>
                        <p:cond delay="0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3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0" fill="hold">
                      <p:stCondLst>
                        <p:cond delay="0"/>
                      </p:stCondLst>
                      <p:childTnLst>
                        <p:par>
                          <p:cTn id="541" fill="hold">
                            <p:stCondLst>
                              <p:cond delay="0"/>
                            </p:stCondLst>
                            <p:childTnLst>
                              <p:par>
                                <p:cTn id="5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4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93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715227" y="3414551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6" cstate="email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334" y="3381058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InSlideAnimateShaped0b786f1-fb5a-444c-9d27-5195b9b727a3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4000" y="4977256"/>
            <a:ext cx="756000" cy="756000"/>
          </a:xfrm>
          <a:prstGeom prst="rect">
            <a:avLst/>
          </a:prstGeom>
        </p:spPr>
      </p:pic>
      <p:pic>
        <p:nvPicPr>
          <p:cNvPr id="26" name="InSlideAnimateShape49d68874-f320-42b5-a477-afb327fcbabb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000" y="4977256"/>
            <a:ext cx="756000" cy="756000"/>
          </a:xfrm>
          <a:prstGeom prst="rect">
            <a:avLst/>
          </a:prstGeom>
        </p:spPr>
      </p:pic>
      <p:pic>
        <p:nvPicPr>
          <p:cNvPr id="25" name="InSlideAnimateShape1b637644-31df-43db-9351-0d7a1855435f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000" y="4977256"/>
            <a:ext cx="756000" cy="756000"/>
          </a:xfrm>
          <a:prstGeom prst="rect">
            <a:avLst/>
          </a:prstGeom>
        </p:spPr>
      </p:pic>
      <p:pic>
        <p:nvPicPr>
          <p:cNvPr id="24" name="InSlideAnimateShapeec9d0cd0-f291-4ffe-b513-6d2517ca4a6b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0" y="4977256"/>
            <a:ext cx="756000" cy="756000"/>
          </a:xfrm>
          <a:prstGeom prst="rect">
            <a:avLst/>
          </a:prstGeom>
        </p:spPr>
      </p:pic>
      <p:pic>
        <p:nvPicPr>
          <p:cNvPr id="23" name="InSlideAnimateShapeb18e562d-df0f-49c7-8fa7-ac70034316e1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4000" y="4977256"/>
            <a:ext cx="756000" cy="756000"/>
          </a:xfrm>
          <a:prstGeom prst="rect">
            <a:avLst/>
          </a:prstGeom>
        </p:spPr>
      </p:pic>
      <p:pic>
        <p:nvPicPr>
          <p:cNvPr id="22" name="InSlideAnimateShapec1b2feda-f197-42d5-bccb-e334e2476590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000" y="4977256"/>
            <a:ext cx="756000" cy="756000"/>
          </a:xfrm>
          <a:prstGeom prst="rect">
            <a:avLst/>
          </a:prstGeom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000" y="4977256"/>
            <a:ext cx="756000" cy="75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000" y="4977256"/>
            <a:ext cx="756000" cy="75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977256"/>
            <a:ext cx="756000" cy="75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1"/>
          <a:stretch>
            <a:fillRect/>
          </a:stretch>
        </p:blipFill>
        <p:spPr>
          <a:xfrm>
            <a:off x="3574178" y="1165617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3574178" y="1165617"/>
            <a:ext cx="1680000" cy="2016000"/>
          </a:xfrm>
          <a:prstGeom prst="rect">
            <a:avLst/>
          </a:prstGeom>
        </p:spPr>
      </p:pic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08675" y="1631622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8675" y="16288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3960032" y="3393096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9</a:t>
            </a:r>
            <a:endParaRPr lang="es-ES" sz="6000" b="1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25854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14709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7"/>
          <a:stretch>
            <a:fillRect/>
          </a:stretch>
        </p:blipFill>
        <p:spPr>
          <a:xfrm>
            <a:off x="203563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292418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381272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60"/>
          <a:stretch>
            <a:fillRect/>
          </a:stretch>
        </p:blipFill>
        <p:spPr>
          <a:xfrm>
            <a:off x="470127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61"/>
          <a:stretch>
            <a:fillRect/>
          </a:stretch>
        </p:blipFill>
        <p:spPr>
          <a:xfrm>
            <a:off x="558981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62"/>
          <a:stretch>
            <a:fillRect/>
          </a:stretch>
        </p:blipFill>
        <p:spPr>
          <a:xfrm>
            <a:off x="647836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736690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64"/>
          <a:stretch>
            <a:fillRect/>
          </a:stretch>
        </p:blipFill>
        <p:spPr>
          <a:xfrm>
            <a:off x="8255450" y="5697336"/>
            <a:ext cx="630000" cy="756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36000" y="4581128"/>
            <a:ext cx="9072000" cy="190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7" name="PN-ES DIEZ.wmv">
            <a:hlinkClick r:id="" action="ppaction://media"/>
          </p:cNvPr>
          <p:cNvPicPr>
            <a:picLocks noChangeAspect="1"/>
          </p:cNvPicPr>
          <p:nvPr>
            <a:vide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65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16" name="PN-ES NUEVE.wmv">
            <a:hlinkClick r:id="" action="ppaction://media"/>
          </p:cNvPr>
          <p:cNvPicPr>
            <a:picLocks noChangeAspect="1"/>
          </p:cNvPicPr>
          <p:nvPr>
            <a:vide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66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15" name="PN-ES OCHO.wmv">
            <a:hlinkClick r:id="" action="ppaction://media"/>
          </p:cNvPr>
          <p:cNvPicPr>
            <a:picLocks noChangeAspect="1"/>
          </p:cNvPicPr>
          <p:nvPr>
            <a:vide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67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14" name="PN-ES SIETE.wmv">
            <a:hlinkClick r:id="" action="ppaction://media"/>
          </p:cNvPr>
          <p:cNvPicPr>
            <a:picLocks noChangeAspect="1"/>
          </p:cNvPicPr>
          <p:nvPr>
            <a:vide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68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13" name="PN-ES SEIS.wmv">
            <a:hlinkClick r:id="" action="ppaction://media"/>
          </p:cNvPr>
          <p:cNvPicPr>
            <a:picLocks noChangeAspect="1"/>
          </p:cNvPicPr>
          <p:nvPr>
            <a:vide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69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10" name="PN-ES CINCO.wmv">
            <a:hlinkClick r:id="" action="ppaction://media"/>
          </p:cNvPr>
          <p:cNvPicPr>
            <a:picLocks noChangeAspect="1"/>
          </p:cNvPicPr>
          <p:nvPr>
            <a:vide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70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9" name="PN-ES CUATRO.wmv">
            <a:hlinkClick r:id="" action="ppaction://media"/>
          </p:cNvPr>
          <p:cNvPicPr>
            <a:picLocks noChangeAspect="1"/>
          </p:cNvPicPr>
          <p:nvPr>
            <a:vide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71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8" name="PN-ES TRES.wmv">
            <a:hlinkClick r:id="" action="ppaction://media"/>
          </p:cNvPr>
          <p:cNvPicPr>
            <a:picLocks noChangeAspect="1"/>
          </p:cNvPicPr>
          <p:nvPr>
            <a:vide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72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7" name="PN-ES DOS.wmv">
            <a:hlinkClick r:id="" action="ppaction://media"/>
          </p:cNvPr>
          <p:cNvPicPr>
            <a:picLocks noChangeAspect="1"/>
          </p:cNvPicPr>
          <p:nvPr>
            <a:vide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73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3" name="PN-ES UNO.wmv">
            <a:hlinkClick r:id="" action="ppaction://media"/>
          </p:cNvPr>
          <p:cNvPicPr>
            <a:picLocks noChangeAspect="1"/>
          </p:cNvPicPr>
          <p:nvPr>
            <a:vide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sp>
        <p:nvSpPr>
          <p:cNvPr id="75" name="Para tapar"/>
          <p:cNvSpPr/>
          <p:nvPr/>
        </p:nvSpPr>
        <p:spPr>
          <a:xfrm>
            <a:off x="1115616" y="2636912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0" name="ea25558f-5847-43c5-ba0e-ccf0165629b8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845" y="10064"/>
            <a:ext cx="720000" cy="720000"/>
          </a:xfrm>
          <a:prstGeom prst="rect">
            <a:avLst/>
          </a:prstGeom>
        </p:spPr>
      </p:pic>
      <p:grpSp>
        <p:nvGrpSpPr>
          <p:cNvPr id="71" name="70 Grupo"/>
          <p:cNvGrpSpPr/>
          <p:nvPr/>
        </p:nvGrpSpPr>
        <p:grpSpPr>
          <a:xfrm>
            <a:off x="2394000" y="-79936"/>
            <a:ext cx="4356000" cy="1234297"/>
            <a:chOff x="2394000" y="-79936"/>
            <a:chExt cx="4356000" cy="1234297"/>
          </a:xfrm>
        </p:grpSpPr>
        <p:sp>
          <p:nvSpPr>
            <p:cNvPr id="72" name="71 CuadroTexto"/>
            <p:cNvSpPr txBox="1"/>
            <p:nvPr/>
          </p:nvSpPr>
          <p:spPr>
            <a:xfrm>
              <a:off x="2394000" y="692696"/>
              <a:ext cx="435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 smtClean="0"/>
                <a:t>¿CUÁNTOS   HAY?</a:t>
              </a:r>
              <a:endParaRPr lang="es-ES" sz="2400" b="1" dirty="0"/>
            </a:p>
          </p:txBody>
        </p:sp>
        <p:pic>
          <p:nvPicPr>
            <p:cNvPr id="73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7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080"/>
            <a:stretch/>
          </p:blipFill>
          <p:spPr bwMode="auto">
            <a:xfrm>
              <a:off x="3667788" y="-79936"/>
              <a:ext cx="44928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7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000"/>
            <a:stretch/>
          </p:blipFill>
          <p:spPr bwMode="auto">
            <a:xfrm>
              <a:off x="5026212" y="-79936"/>
              <a:ext cx="45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372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66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66"/>
                            </p:stCondLst>
                            <p:childTnLst>
                              <p:par>
                                <p:cTn id="5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63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66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32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132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629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66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32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698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698"/>
                            </p:stCondLst>
                            <p:childTnLst>
                              <p:par>
                                <p:cTn id="10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195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66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132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698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264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264"/>
                            </p:stCondLst>
                            <p:childTnLst>
                              <p:par>
                                <p:cTn id="1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761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66"/>
                            </p:stCondLst>
                            <p:childTnLst>
                              <p:par>
                                <p:cTn id="1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132"/>
                            </p:stCondLst>
                            <p:childTnLst>
                              <p:par>
                                <p:cTn id="16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3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698"/>
                            </p:stCondLst>
                            <p:childTnLst>
                              <p:par>
                                <p:cTn id="1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264"/>
                            </p:stCondLst>
                            <p:childTnLst>
                              <p:par>
                                <p:cTn id="17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3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7830"/>
                            </p:stCondLst>
                            <p:childTnLst>
                              <p:par>
                                <p:cTn id="1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7830"/>
                            </p:stCondLst>
                            <p:childTnLst>
                              <p:par>
                                <p:cTn id="18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9327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566"/>
                            </p:stCondLst>
                            <p:childTnLst>
                              <p:par>
                                <p:cTn id="1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132"/>
                            </p:stCondLst>
                            <p:childTnLst>
                              <p:par>
                                <p:cTn id="2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3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698"/>
                            </p:stCondLst>
                            <p:childTnLst>
                              <p:par>
                                <p:cTn id="2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8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264"/>
                            </p:stCondLst>
                            <p:childTnLst>
                              <p:par>
                                <p:cTn id="2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830"/>
                            </p:stCondLst>
                            <p:childTnLst>
                              <p:par>
                                <p:cTn id="2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8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9396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9396"/>
                            </p:stCondLst>
                            <p:childTnLst>
                              <p:par>
                                <p:cTn id="2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0893"/>
                            </p:stCondLst>
                            <p:childTnLst>
                              <p:par>
                                <p:cTn id="2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66"/>
                            </p:stCondLst>
                            <p:childTnLst>
                              <p:par>
                                <p:cTn id="2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132"/>
                            </p:stCondLst>
                            <p:childTnLst>
                              <p:par>
                                <p:cTn id="2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4698"/>
                            </p:stCondLst>
                            <p:childTnLst>
                              <p:par>
                                <p:cTn id="2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1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6264"/>
                            </p:stCondLst>
                            <p:childTnLst>
                              <p:par>
                                <p:cTn id="2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6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830"/>
                            </p:stCondLst>
                            <p:childTnLst>
                              <p:par>
                                <p:cTn id="2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1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9396"/>
                            </p:stCondLst>
                            <p:childTnLst>
                              <p:par>
                                <p:cTn id="2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6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962"/>
                            </p:stCondLst>
                            <p:childTnLst>
                              <p:par>
                                <p:cTn id="2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2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2459"/>
                            </p:stCondLst>
                            <p:childTnLst>
                              <p:par>
                                <p:cTn id="2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566"/>
                            </p:stCondLst>
                            <p:childTnLst>
                              <p:par>
                                <p:cTn id="2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3132"/>
                            </p:stCondLst>
                            <p:childTnLst>
                              <p:par>
                                <p:cTn id="2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4698"/>
                            </p:stCondLst>
                            <p:childTnLst>
                              <p:par>
                                <p:cTn id="2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9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6264"/>
                            </p:stCondLst>
                            <p:childTnLst>
                              <p:par>
                                <p:cTn id="3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4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7830"/>
                            </p:stCondLst>
                            <p:childTnLst>
                              <p:par>
                                <p:cTn id="3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9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396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4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10962"/>
                            </p:stCondLst>
                            <p:childTnLst>
                              <p:par>
                                <p:cTn id="3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9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4025"/>
                            </p:stCondLst>
                            <p:childTnLst>
                              <p:par>
                                <p:cTn id="3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566"/>
                            </p:stCondLst>
                            <p:childTnLst>
                              <p:par>
                                <p:cTn id="3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132"/>
                            </p:stCondLst>
                            <p:childTnLst>
                              <p:par>
                                <p:cTn id="3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4698"/>
                            </p:stCondLst>
                            <p:childTnLst>
                              <p:par>
                                <p:cTn id="3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2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264"/>
                            </p:stCondLst>
                            <p:childTnLst>
                              <p:par>
                                <p:cTn id="3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7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7830"/>
                            </p:stCondLst>
                            <p:childTnLst>
                              <p:par>
                                <p:cTn id="3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2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9396"/>
                            </p:stCondLst>
                            <p:childTnLst>
                              <p:par>
                                <p:cTn id="3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7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962"/>
                            </p:stCondLst>
                            <p:childTnLst>
                              <p:par>
                                <p:cTn id="3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2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2528"/>
                            </p:stCondLst>
                            <p:childTnLst>
                              <p:par>
                                <p:cTn id="3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7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4094"/>
                            </p:stCondLst>
                            <p:childTnLst>
                              <p:par>
                                <p:cTn id="3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3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5765"/>
                            </p:stCondLst>
                            <p:childTnLst>
                              <p:par>
                                <p:cTn id="3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5765"/>
                            </p:stCondLst>
                            <p:childTnLst>
                              <p:par>
                                <p:cTn id="3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566"/>
                            </p:stCondLst>
                            <p:childTnLst>
                              <p:par>
                                <p:cTn id="4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3132"/>
                            </p:stCondLst>
                            <p:childTnLst>
                              <p:par>
                                <p:cTn id="4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4698"/>
                            </p:stCondLst>
                            <p:childTnLst>
                              <p:par>
                                <p:cTn id="4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6264"/>
                            </p:stCondLst>
                            <p:childTnLst>
                              <p:par>
                                <p:cTn id="4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7830"/>
                            </p:stCondLst>
                            <p:childTnLst>
                              <p:par>
                                <p:cTn id="4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9396"/>
                            </p:stCondLst>
                            <p:childTnLst>
                              <p:par>
                                <p:cTn id="4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8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0962"/>
                            </p:stCondLst>
                            <p:childTnLst>
                              <p:par>
                                <p:cTn id="4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3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2528"/>
                            </p:stCondLst>
                            <p:childTnLst>
                              <p:par>
                                <p:cTn id="4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8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4094"/>
                            </p:stCondLst>
                            <p:childTnLst>
                              <p:par>
                                <p:cTn id="4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3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5660"/>
                            </p:stCondLst>
                            <p:childTnLst>
                              <p:par>
                                <p:cTn id="4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5660"/>
                            </p:stCondLst>
                            <p:childTnLst>
                              <p:par>
                                <p:cTn id="4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9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7157"/>
                            </p:stCondLst>
                            <p:childTnLst>
                              <p:par>
                                <p:cTn id="4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453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454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455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456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457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458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459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460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461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462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463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464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  <p:video>
              <p:cMediaNode vol="80000">
                <p:cTn id="46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video>
              <p:cMediaNode vol="80000">
                <p:cTn id="466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video>
              <p:cMediaNode vol="80000">
                <p:cTn id="46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video>
              <p:cMediaNode vol="80000">
                <p:cTn id="468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video>
              <p:cMediaNode vol="80000">
                <p:cTn id="469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video>
              <p:cMediaNode vol="80000">
                <p:cTn id="470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video>
              <p:cMediaNode vol="80000">
                <p:cTn id="471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video>
              <p:cMediaNode vol="80000">
                <p:cTn id="472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video>
              <p:cMediaNode vol="80000">
                <p:cTn id="473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video>
              <p:cMediaNode vol="80000">
                <p:cTn id="474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seq concurrent="1" nextAc="seek">
              <p:cTn id="47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6" fill="hold">
                      <p:stCondLst>
                        <p:cond delay="0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8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4" fill="hold">
                      <p:stCondLst>
                        <p:cond delay="0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2" fill="hold">
                      <p:stCondLst>
                        <p:cond delay="0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9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0" fill="hold">
                      <p:stCondLst>
                        <p:cond delay="0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0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4" fill="hold">
                      <p:stCondLst>
                        <p:cond delay="0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2" fill="hold">
                      <p:stCondLst>
                        <p:cond delay="0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3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0" fill="hold">
                      <p:stCondLst>
                        <p:cond delay="0"/>
                      </p:stCondLst>
                      <p:childTnLst>
                        <p:par>
                          <p:cTn id="541" fill="hold">
                            <p:stCondLst>
                              <p:cond delay="0"/>
                            </p:stCondLst>
                            <p:childTnLst>
                              <p:par>
                                <p:cTn id="5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4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78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715227" y="3414551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6" cstate="email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334" y="3381058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InSlideAnimateShape49d68874-f320-42b5-a477-afb327fcbabb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000" y="4977256"/>
            <a:ext cx="756000" cy="756000"/>
          </a:xfrm>
          <a:prstGeom prst="rect">
            <a:avLst/>
          </a:prstGeom>
        </p:spPr>
      </p:pic>
      <p:pic>
        <p:nvPicPr>
          <p:cNvPr id="25" name="InSlideAnimateShape1b637644-31df-43db-9351-0d7a1855435f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000" y="4977256"/>
            <a:ext cx="756000" cy="756000"/>
          </a:xfrm>
          <a:prstGeom prst="rect">
            <a:avLst/>
          </a:prstGeom>
        </p:spPr>
      </p:pic>
      <p:pic>
        <p:nvPicPr>
          <p:cNvPr id="24" name="InSlideAnimateShapeec9d0cd0-f291-4ffe-b513-6d2517ca4a6b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0" y="4977256"/>
            <a:ext cx="756000" cy="756000"/>
          </a:xfrm>
          <a:prstGeom prst="rect">
            <a:avLst/>
          </a:prstGeom>
        </p:spPr>
      </p:pic>
      <p:pic>
        <p:nvPicPr>
          <p:cNvPr id="23" name="InSlideAnimateShapeb18e562d-df0f-49c7-8fa7-ac70034316e1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4000" y="4977256"/>
            <a:ext cx="756000" cy="756000"/>
          </a:xfrm>
          <a:prstGeom prst="rect">
            <a:avLst/>
          </a:prstGeom>
        </p:spPr>
      </p:pic>
      <p:pic>
        <p:nvPicPr>
          <p:cNvPr id="22" name="InSlideAnimateShapec1b2feda-f197-42d5-bccb-e334e2476590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000" y="4977256"/>
            <a:ext cx="756000" cy="756000"/>
          </a:xfrm>
          <a:prstGeom prst="rect">
            <a:avLst/>
          </a:prstGeom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000" y="4977256"/>
            <a:ext cx="756000" cy="75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000" y="4977256"/>
            <a:ext cx="756000" cy="75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977256"/>
            <a:ext cx="756000" cy="75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1"/>
          <a:stretch>
            <a:fillRect/>
          </a:stretch>
        </p:blipFill>
        <p:spPr>
          <a:xfrm>
            <a:off x="3574178" y="1165617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3574178" y="1165617"/>
            <a:ext cx="1680000" cy="2016000"/>
          </a:xfrm>
          <a:prstGeom prst="rect">
            <a:avLst/>
          </a:prstGeom>
        </p:spPr>
      </p:pic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08675" y="1631622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8675" y="16288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3960032" y="3393096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 smtClean="0">
                <a:solidFill>
                  <a:sysClr val="windowText" lastClr="000000"/>
                </a:solidFill>
              </a:rPr>
              <a:t>8</a:t>
            </a:r>
          </a:p>
        </p:txBody>
      </p:sp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25854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14709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7"/>
          <a:stretch>
            <a:fillRect/>
          </a:stretch>
        </p:blipFill>
        <p:spPr>
          <a:xfrm>
            <a:off x="203563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292418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381272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60"/>
          <a:stretch>
            <a:fillRect/>
          </a:stretch>
        </p:blipFill>
        <p:spPr>
          <a:xfrm>
            <a:off x="470127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61"/>
          <a:stretch>
            <a:fillRect/>
          </a:stretch>
        </p:blipFill>
        <p:spPr>
          <a:xfrm>
            <a:off x="558981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62"/>
          <a:stretch>
            <a:fillRect/>
          </a:stretch>
        </p:blipFill>
        <p:spPr>
          <a:xfrm>
            <a:off x="647836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736690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64"/>
          <a:stretch>
            <a:fillRect/>
          </a:stretch>
        </p:blipFill>
        <p:spPr>
          <a:xfrm>
            <a:off x="8255450" y="5697336"/>
            <a:ext cx="630000" cy="756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36000" y="4581128"/>
            <a:ext cx="9072000" cy="190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7" name="PN-ES DIEZ.wmv">
            <a:hlinkClick r:id="" action="ppaction://media"/>
          </p:cNvPr>
          <p:cNvPicPr>
            <a:picLocks noChangeAspect="1"/>
          </p:cNvPicPr>
          <p:nvPr>
            <a:vide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65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16" name="PN-ES NUEVE.wmv">
            <a:hlinkClick r:id="" action="ppaction://media"/>
          </p:cNvPr>
          <p:cNvPicPr>
            <a:picLocks noChangeAspect="1"/>
          </p:cNvPicPr>
          <p:nvPr>
            <a:vide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66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15" name="PN-ES OCHO.wmv">
            <a:hlinkClick r:id="" action="ppaction://media"/>
          </p:cNvPr>
          <p:cNvPicPr>
            <a:picLocks noChangeAspect="1"/>
          </p:cNvPicPr>
          <p:nvPr>
            <a:vide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67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14" name="PN-ES SIETE.wmv">
            <a:hlinkClick r:id="" action="ppaction://media"/>
          </p:cNvPr>
          <p:cNvPicPr>
            <a:picLocks noChangeAspect="1"/>
          </p:cNvPicPr>
          <p:nvPr>
            <a:vide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68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13" name="PN-ES SEIS.wmv">
            <a:hlinkClick r:id="" action="ppaction://media"/>
          </p:cNvPr>
          <p:cNvPicPr>
            <a:picLocks noChangeAspect="1"/>
          </p:cNvPicPr>
          <p:nvPr>
            <a:vide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69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10" name="PN-ES CINCO.wmv">
            <a:hlinkClick r:id="" action="ppaction://media"/>
          </p:cNvPr>
          <p:cNvPicPr>
            <a:picLocks noChangeAspect="1"/>
          </p:cNvPicPr>
          <p:nvPr>
            <a:vide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70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9" name="PN-ES CUATRO.wmv">
            <a:hlinkClick r:id="" action="ppaction://media"/>
          </p:cNvPr>
          <p:cNvPicPr>
            <a:picLocks noChangeAspect="1"/>
          </p:cNvPicPr>
          <p:nvPr>
            <a:vide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71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8" name="PN-ES TRES.wmv">
            <a:hlinkClick r:id="" action="ppaction://media"/>
          </p:cNvPr>
          <p:cNvPicPr>
            <a:picLocks noChangeAspect="1"/>
          </p:cNvPicPr>
          <p:nvPr>
            <a:vide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72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7" name="PN-ES DOS.wmv">
            <a:hlinkClick r:id="" action="ppaction://media"/>
          </p:cNvPr>
          <p:cNvPicPr>
            <a:picLocks noChangeAspect="1"/>
          </p:cNvPicPr>
          <p:nvPr>
            <a:vide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73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3" name="PN-ES UNO.wmv">
            <a:hlinkClick r:id="" action="ppaction://media"/>
          </p:cNvPr>
          <p:cNvPicPr>
            <a:picLocks noChangeAspect="1"/>
          </p:cNvPicPr>
          <p:nvPr>
            <a:vide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sp>
        <p:nvSpPr>
          <p:cNvPr id="75" name="Para tapar"/>
          <p:cNvSpPr/>
          <p:nvPr/>
        </p:nvSpPr>
        <p:spPr>
          <a:xfrm>
            <a:off x="1115616" y="2636912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0" name="c459b427-5cb3-4dc4-a24a-d7e9bf44308d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845" y="10064"/>
            <a:ext cx="720000" cy="720000"/>
          </a:xfrm>
          <a:prstGeom prst="rect">
            <a:avLst/>
          </a:prstGeom>
        </p:spPr>
      </p:pic>
      <p:grpSp>
        <p:nvGrpSpPr>
          <p:cNvPr id="71" name="70 Grupo"/>
          <p:cNvGrpSpPr/>
          <p:nvPr/>
        </p:nvGrpSpPr>
        <p:grpSpPr>
          <a:xfrm>
            <a:off x="2394000" y="-79936"/>
            <a:ext cx="4356000" cy="1234297"/>
            <a:chOff x="2394000" y="-79936"/>
            <a:chExt cx="4356000" cy="1234297"/>
          </a:xfrm>
        </p:grpSpPr>
        <p:sp>
          <p:nvSpPr>
            <p:cNvPr id="72" name="71 CuadroTexto"/>
            <p:cNvSpPr txBox="1"/>
            <p:nvPr/>
          </p:nvSpPr>
          <p:spPr>
            <a:xfrm>
              <a:off x="2394000" y="692696"/>
              <a:ext cx="435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 smtClean="0"/>
                <a:t>¿CUÁNTOS   HAY?</a:t>
              </a:r>
              <a:endParaRPr lang="es-ES" sz="2400" b="1" dirty="0"/>
            </a:p>
          </p:txBody>
        </p:sp>
        <p:pic>
          <p:nvPicPr>
            <p:cNvPr id="73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7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080"/>
            <a:stretch/>
          </p:blipFill>
          <p:spPr bwMode="auto">
            <a:xfrm>
              <a:off x="3667788" y="-79936"/>
              <a:ext cx="44928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7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000"/>
            <a:stretch/>
          </p:blipFill>
          <p:spPr bwMode="auto">
            <a:xfrm>
              <a:off x="5026212" y="-79936"/>
              <a:ext cx="45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193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66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66"/>
                            </p:stCondLst>
                            <p:childTnLst>
                              <p:par>
                                <p:cTn id="5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63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66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32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132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629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66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32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698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698"/>
                            </p:stCondLst>
                            <p:childTnLst>
                              <p:par>
                                <p:cTn id="10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195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66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132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698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264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264"/>
                            </p:stCondLst>
                            <p:childTnLst>
                              <p:par>
                                <p:cTn id="1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761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66"/>
                            </p:stCondLst>
                            <p:childTnLst>
                              <p:par>
                                <p:cTn id="1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132"/>
                            </p:stCondLst>
                            <p:childTnLst>
                              <p:par>
                                <p:cTn id="16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3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698"/>
                            </p:stCondLst>
                            <p:childTnLst>
                              <p:par>
                                <p:cTn id="1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264"/>
                            </p:stCondLst>
                            <p:childTnLst>
                              <p:par>
                                <p:cTn id="17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3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7830"/>
                            </p:stCondLst>
                            <p:childTnLst>
                              <p:par>
                                <p:cTn id="1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7830"/>
                            </p:stCondLst>
                            <p:childTnLst>
                              <p:par>
                                <p:cTn id="18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9327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566"/>
                            </p:stCondLst>
                            <p:childTnLst>
                              <p:par>
                                <p:cTn id="1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132"/>
                            </p:stCondLst>
                            <p:childTnLst>
                              <p:par>
                                <p:cTn id="2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3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698"/>
                            </p:stCondLst>
                            <p:childTnLst>
                              <p:par>
                                <p:cTn id="2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8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264"/>
                            </p:stCondLst>
                            <p:childTnLst>
                              <p:par>
                                <p:cTn id="2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830"/>
                            </p:stCondLst>
                            <p:childTnLst>
                              <p:par>
                                <p:cTn id="2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8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9396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9396"/>
                            </p:stCondLst>
                            <p:childTnLst>
                              <p:par>
                                <p:cTn id="2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0893"/>
                            </p:stCondLst>
                            <p:childTnLst>
                              <p:par>
                                <p:cTn id="2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66"/>
                            </p:stCondLst>
                            <p:childTnLst>
                              <p:par>
                                <p:cTn id="2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132"/>
                            </p:stCondLst>
                            <p:childTnLst>
                              <p:par>
                                <p:cTn id="2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4698"/>
                            </p:stCondLst>
                            <p:childTnLst>
                              <p:par>
                                <p:cTn id="2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1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6264"/>
                            </p:stCondLst>
                            <p:childTnLst>
                              <p:par>
                                <p:cTn id="2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6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830"/>
                            </p:stCondLst>
                            <p:childTnLst>
                              <p:par>
                                <p:cTn id="2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1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9396"/>
                            </p:stCondLst>
                            <p:childTnLst>
                              <p:par>
                                <p:cTn id="2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6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962"/>
                            </p:stCondLst>
                            <p:childTnLst>
                              <p:par>
                                <p:cTn id="2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2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2459"/>
                            </p:stCondLst>
                            <p:childTnLst>
                              <p:par>
                                <p:cTn id="2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566"/>
                            </p:stCondLst>
                            <p:childTnLst>
                              <p:par>
                                <p:cTn id="2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3132"/>
                            </p:stCondLst>
                            <p:childTnLst>
                              <p:par>
                                <p:cTn id="2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4698"/>
                            </p:stCondLst>
                            <p:childTnLst>
                              <p:par>
                                <p:cTn id="2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9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6264"/>
                            </p:stCondLst>
                            <p:childTnLst>
                              <p:par>
                                <p:cTn id="3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4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7830"/>
                            </p:stCondLst>
                            <p:childTnLst>
                              <p:par>
                                <p:cTn id="3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9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396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4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10962"/>
                            </p:stCondLst>
                            <p:childTnLst>
                              <p:par>
                                <p:cTn id="3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9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5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4199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4199"/>
                            </p:stCondLst>
                            <p:childTnLst>
                              <p:par>
                                <p:cTn id="3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0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566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5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132"/>
                            </p:stCondLst>
                            <p:childTnLst>
                              <p:par>
                                <p:cTn id="3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4698"/>
                            </p:stCondLst>
                            <p:childTnLst>
                              <p:par>
                                <p:cTn id="3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5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6264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0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7830"/>
                            </p:stCondLst>
                            <p:childTnLst>
                              <p:par>
                                <p:cTn id="3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5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9396"/>
                            </p:stCondLst>
                            <p:childTnLst>
                              <p:par>
                                <p:cTn id="3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0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0962"/>
                            </p:stCondLst>
                            <p:childTnLst>
                              <p:par>
                                <p:cTn id="3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5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2528"/>
                            </p:stCondLst>
                            <p:childTnLst>
                              <p:par>
                                <p:cTn id="3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0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5591"/>
                            </p:stCondLst>
                            <p:childTnLst>
                              <p:par>
                                <p:cTn id="3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566"/>
                            </p:stCondLst>
                            <p:childTnLst>
                              <p:par>
                                <p:cTn id="4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3132"/>
                            </p:stCondLst>
                            <p:childTnLst>
                              <p:par>
                                <p:cTn id="4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4698"/>
                            </p:stCondLst>
                            <p:childTnLst>
                              <p:par>
                                <p:cTn id="4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6264"/>
                            </p:stCondLst>
                            <p:childTnLst>
                              <p:par>
                                <p:cTn id="4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7830"/>
                            </p:stCondLst>
                            <p:childTnLst>
                              <p:par>
                                <p:cTn id="4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9396"/>
                            </p:stCondLst>
                            <p:childTnLst>
                              <p:par>
                                <p:cTn id="4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8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0962"/>
                            </p:stCondLst>
                            <p:childTnLst>
                              <p:par>
                                <p:cTn id="4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3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2528"/>
                            </p:stCondLst>
                            <p:childTnLst>
                              <p:par>
                                <p:cTn id="4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8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4094"/>
                            </p:stCondLst>
                            <p:childTnLst>
                              <p:par>
                                <p:cTn id="4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3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5660"/>
                            </p:stCondLst>
                            <p:childTnLst>
                              <p:par>
                                <p:cTn id="4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5660"/>
                            </p:stCondLst>
                            <p:childTnLst>
                              <p:par>
                                <p:cTn id="4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9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7157"/>
                            </p:stCondLst>
                            <p:childTnLst>
                              <p:par>
                                <p:cTn id="4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453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454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455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456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457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458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459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460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461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462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463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464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  <p:video>
              <p:cMediaNode vol="80000">
                <p:cTn id="46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video>
              <p:cMediaNode vol="80000">
                <p:cTn id="466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video>
              <p:cMediaNode vol="80000">
                <p:cTn id="46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video>
              <p:cMediaNode vol="80000">
                <p:cTn id="468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video>
              <p:cMediaNode vol="80000">
                <p:cTn id="469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video>
              <p:cMediaNode vol="80000">
                <p:cTn id="470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video>
              <p:cMediaNode vol="80000">
                <p:cTn id="471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video>
              <p:cMediaNode vol="80000">
                <p:cTn id="472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video>
              <p:cMediaNode vol="80000">
                <p:cTn id="473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video>
              <p:cMediaNode vol="80000">
                <p:cTn id="474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seq concurrent="1" nextAc="seek">
              <p:cTn id="47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6" fill="hold">
                      <p:stCondLst>
                        <p:cond delay="0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8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4" fill="hold">
                      <p:stCondLst>
                        <p:cond delay="0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2" fill="hold">
                      <p:stCondLst>
                        <p:cond delay="0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9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0" fill="hold">
                      <p:stCondLst>
                        <p:cond delay="0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0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4" fill="hold">
                      <p:stCondLst>
                        <p:cond delay="0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2" fill="hold">
                      <p:stCondLst>
                        <p:cond delay="0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3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0" fill="hold">
                      <p:stCondLst>
                        <p:cond delay="0"/>
                      </p:stCondLst>
                      <p:childTnLst>
                        <p:par>
                          <p:cTn id="541" fill="hold">
                            <p:stCondLst>
                              <p:cond delay="0"/>
                            </p:stCondLst>
                            <p:childTnLst>
                              <p:par>
                                <p:cTn id="5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4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95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715227" y="3414551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6" cstate="email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334" y="3381058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InSlideAnimateShapeb18e562d-df0f-49c7-8fa7-ac70034316e1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4000" y="4977256"/>
            <a:ext cx="756000" cy="756000"/>
          </a:xfrm>
          <a:prstGeom prst="rect">
            <a:avLst/>
          </a:prstGeom>
        </p:spPr>
      </p:pic>
      <p:pic>
        <p:nvPicPr>
          <p:cNvPr id="22" name="InSlideAnimateShapec1b2feda-f197-42d5-bccb-e334e2476590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000" y="4977256"/>
            <a:ext cx="756000" cy="756000"/>
          </a:xfrm>
          <a:prstGeom prst="rect">
            <a:avLst/>
          </a:prstGeom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000" y="4977256"/>
            <a:ext cx="756000" cy="75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000" y="4977256"/>
            <a:ext cx="756000" cy="75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977256"/>
            <a:ext cx="756000" cy="75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1"/>
          <a:stretch>
            <a:fillRect/>
          </a:stretch>
        </p:blipFill>
        <p:spPr>
          <a:xfrm>
            <a:off x="3574178" y="1165617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3574178" y="1165617"/>
            <a:ext cx="1680000" cy="2016000"/>
          </a:xfrm>
          <a:prstGeom prst="rect">
            <a:avLst/>
          </a:prstGeom>
        </p:spPr>
      </p:pic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08675" y="1631622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8675" y="16288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3960032" y="3393096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5</a:t>
            </a:r>
            <a:endParaRPr lang="es-ES" sz="6000" b="1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25854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14709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7"/>
          <a:stretch>
            <a:fillRect/>
          </a:stretch>
        </p:blipFill>
        <p:spPr>
          <a:xfrm>
            <a:off x="203563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292418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381272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60"/>
          <a:stretch>
            <a:fillRect/>
          </a:stretch>
        </p:blipFill>
        <p:spPr>
          <a:xfrm>
            <a:off x="470127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61"/>
          <a:stretch>
            <a:fillRect/>
          </a:stretch>
        </p:blipFill>
        <p:spPr>
          <a:xfrm>
            <a:off x="558981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62"/>
          <a:stretch>
            <a:fillRect/>
          </a:stretch>
        </p:blipFill>
        <p:spPr>
          <a:xfrm>
            <a:off x="647836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736690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64"/>
          <a:stretch>
            <a:fillRect/>
          </a:stretch>
        </p:blipFill>
        <p:spPr>
          <a:xfrm>
            <a:off x="8255450" y="5697336"/>
            <a:ext cx="630000" cy="756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36000" y="4581128"/>
            <a:ext cx="9072000" cy="190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7" name="PN-ES DIEZ.wmv">
            <a:hlinkClick r:id="" action="ppaction://media"/>
          </p:cNvPr>
          <p:cNvPicPr>
            <a:picLocks noChangeAspect="1"/>
          </p:cNvPicPr>
          <p:nvPr>
            <a:vide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65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16" name="PN-ES NUEVE.wmv">
            <a:hlinkClick r:id="" action="ppaction://media"/>
          </p:cNvPr>
          <p:cNvPicPr>
            <a:picLocks noChangeAspect="1"/>
          </p:cNvPicPr>
          <p:nvPr>
            <a:vide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66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15" name="PN-ES OCHO.wmv">
            <a:hlinkClick r:id="" action="ppaction://media"/>
          </p:cNvPr>
          <p:cNvPicPr>
            <a:picLocks noChangeAspect="1"/>
          </p:cNvPicPr>
          <p:nvPr>
            <a:vide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67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14" name="PN-ES SIETE.wmv">
            <a:hlinkClick r:id="" action="ppaction://media"/>
          </p:cNvPr>
          <p:cNvPicPr>
            <a:picLocks noChangeAspect="1"/>
          </p:cNvPicPr>
          <p:nvPr>
            <a:vide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68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13" name="PN-ES SEIS.wmv">
            <a:hlinkClick r:id="" action="ppaction://media"/>
          </p:cNvPr>
          <p:cNvPicPr>
            <a:picLocks noChangeAspect="1"/>
          </p:cNvPicPr>
          <p:nvPr>
            <a:vide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69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10" name="PN-ES CINCO.wmv">
            <a:hlinkClick r:id="" action="ppaction://media"/>
          </p:cNvPr>
          <p:cNvPicPr>
            <a:picLocks noChangeAspect="1"/>
          </p:cNvPicPr>
          <p:nvPr>
            <a:vide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70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9" name="PN-ES CUATRO.wmv">
            <a:hlinkClick r:id="" action="ppaction://media"/>
          </p:cNvPr>
          <p:cNvPicPr>
            <a:picLocks noChangeAspect="1"/>
          </p:cNvPicPr>
          <p:nvPr>
            <a:vide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71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8" name="PN-ES TRES.wmv">
            <a:hlinkClick r:id="" action="ppaction://media"/>
          </p:cNvPr>
          <p:cNvPicPr>
            <a:picLocks noChangeAspect="1"/>
          </p:cNvPicPr>
          <p:nvPr>
            <a:vide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72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7" name="PN-ES DOS.wmv">
            <a:hlinkClick r:id="" action="ppaction://media"/>
          </p:cNvPr>
          <p:cNvPicPr>
            <a:picLocks noChangeAspect="1"/>
          </p:cNvPicPr>
          <p:nvPr>
            <a:vide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73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3" name="PN-ES UNO.wmv">
            <a:hlinkClick r:id="" action="ppaction://media"/>
          </p:cNvPr>
          <p:cNvPicPr>
            <a:picLocks noChangeAspect="1"/>
          </p:cNvPicPr>
          <p:nvPr>
            <a:vide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sp>
        <p:nvSpPr>
          <p:cNvPr id="75" name="Para tapar"/>
          <p:cNvSpPr/>
          <p:nvPr/>
        </p:nvSpPr>
        <p:spPr>
          <a:xfrm>
            <a:off x="1115616" y="2636912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2" name="3f5ca5d6-5605-488e-ac85-3906ad286a7f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845" y="10064"/>
            <a:ext cx="720000" cy="720000"/>
          </a:xfrm>
          <a:prstGeom prst="rect">
            <a:avLst/>
          </a:prstGeom>
        </p:spPr>
      </p:pic>
      <p:grpSp>
        <p:nvGrpSpPr>
          <p:cNvPr id="70" name="69 Grupo"/>
          <p:cNvGrpSpPr/>
          <p:nvPr/>
        </p:nvGrpSpPr>
        <p:grpSpPr>
          <a:xfrm>
            <a:off x="2394000" y="-79936"/>
            <a:ext cx="4356000" cy="1234297"/>
            <a:chOff x="2394000" y="-79936"/>
            <a:chExt cx="4356000" cy="1234297"/>
          </a:xfrm>
        </p:grpSpPr>
        <p:sp>
          <p:nvSpPr>
            <p:cNvPr id="71" name="70 CuadroTexto"/>
            <p:cNvSpPr txBox="1"/>
            <p:nvPr/>
          </p:nvSpPr>
          <p:spPr>
            <a:xfrm>
              <a:off x="2394000" y="692696"/>
              <a:ext cx="435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 smtClean="0"/>
                <a:t>¿CUÁNTOS   HAY?</a:t>
              </a:r>
              <a:endParaRPr lang="es-ES" sz="2400" b="1" dirty="0"/>
            </a:p>
          </p:txBody>
        </p:sp>
        <p:pic>
          <p:nvPicPr>
            <p:cNvPr id="72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7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080"/>
            <a:stretch/>
          </p:blipFill>
          <p:spPr bwMode="auto">
            <a:xfrm>
              <a:off x="3667788" y="-79936"/>
              <a:ext cx="44928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7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000"/>
            <a:stretch/>
          </p:blipFill>
          <p:spPr bwMode="auto">
            <a:xfrm>
              <a:off x="5026212" y="-79936"/>
              <a:ext cx="45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7357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66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66"/>
                            </p:stCondLst>
                            <p:childTnLst>
                              <p:par>
                                <p:cTn id="5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63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66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32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132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629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66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32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698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698"/>
                            </p:stCondLst>
                            <p:childTnLst>
                              <p:par>
                                <p:cTn id="10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195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66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132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698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264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264"/>
                            </p:stCondLst>
                            <p:childTnLst>
                              <p:par>
                                <p:cTn id="1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761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66"/>
                            </p:stCondLst>
                            <p:childTnLst>
                              <p:par>
                                <p:cTn id="1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132"/>
                            </p:stCondLst>
                            <p:childTnLst>
                              <p:par>
                                <p:cTn id="16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3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698"/>
                            </p:stCondLst>
                            <p:childTnLst>
                              <p:par>
                                <p:cTn id="1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264"/>
                            </p:stCondLst>
                            <p:childTnLst>
                              <p:par>
                                <p:cTn id="17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3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7830"/>
                            </p:stCondLst>
                            <p:childTnLst>
                              <p:par>
                                <p:cTn id="1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7830"/>
                            </p:stCondLst>
                            <p:childTnLst>
                              <p:par>
                                <p:cTn id="18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1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9501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9501"/>
                            </p:stCondLst>
                            <p:childTnLst>
                              <p:par>
                                <p:cTn id="1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566"/>
                            </p:stCondLst>
                            <p:childTnLst>
                              <p:par>
                                <p:cTn id="1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132"/>
                            </p:stCondLst>
                            <p:childTnLst>
                              <p:par>
                                <p:cTn id="2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698"/>
                            </p:stCondLst>
                            <p:childTnLst>
                              <p:par>
                                <p:cTn id="2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1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264"/>
                            </p:stCondLst>
                            <p:childTnLst>
                              <p:par>
                                <p:cTn id="2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6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830"/>
                            </p:stCondLst>
                            <p:childTnLst>
                              <p:par>
                                <p:cTn id="2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1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9396"/>
                            </p:stCondLst>
                            <p:childTnLst>
                              <p:par>
                                <p:cTn id="2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9396"/>
                            </p:stCondLst>
                            <p:childTnLst>
                              <p:par>
                                <p:cTn id="2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7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893"/>
                            </p:stCondLst>
                            <p:childTnLst>
                              <p:par>
                                <p:cTn id="2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566"/>
                            </p:stCondLst>
                            <p:childTnLst>
                              <p:par>
                                <p:cTn id="2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3132"/>
                            </p:stCondLst>
                            <p:childTnLst>
                              <p:par>
                                <p:cTn id="2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9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4698"/>
                            </p:stCondLst>
                            <p:childTnLst>
                              <p:par>
                                <p:cTn id="2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6264"/>
                            </p:stCondLst>
                            <p:childTnLst>
                              <p:par>
                                <p:cTn id="2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7830"/>
                            </p:stCondLst>
                            <p:childTnLst>
                              <p:par>
                                <p:cTn id="2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9396"/>
                            </p:stCondLst>
                            <p:childTnLst>
                              <p:par>
                                <p:cTn id="2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2459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566"/>
                            </p:stCondLst>
                            <p:childTnLst>
                              <p:par>
                                <p:cTn id="2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3132"/>
                            </p:stCondLst>
                            <p:childTnLst>
                              <p:par>
                                <p:cTn id="2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698"/>
                            </p:stCondLst>
                            <p:childTnLst>
                              <p:par>
                                <p:cTn id="2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2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6264"/>
                            </p:stCondLst>
                            <p:childTnLst>
                              <p:par>
                                <p:cTn id="3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7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7830"/>
                            </p:stCondLst>
                            <p:childTnLst>
                              <p:par>
                                <p:cTn id="3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2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396"/>
                            </p:stCondLst>
                            <p:childTnLst>
                              <p:par>
                                <p:cTn id="3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7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962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2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8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4025"/>
                            </p:stCondLst>
                            <p:childTnLst>
                              <p:par>
                                <p:cTn id="3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0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566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5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132"/>
                            </p:stCondLst>
                            <p:childTnLst>
                              <p:par>
                                <p:cTn id="3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4698"/>
                            </p:stCondLst>
                            <p:childTnLst>
                              <p:par>
                                <p:cTn id="3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5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6264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0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7830"/>
                            </p:stCondLst>
                            <p:childTnLst>
                              <p:par>
                                <p:cTn id="3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5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9396"/>
                            </p:stCondLst>
                            <p:childTnLst>
                              <p:par>
                                <p:cTn id="3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0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0962"/>
                            </p:stCondLst>
                            <p:childTnLst>
                              <p:par>
                                <p:cTn id="3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5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2528"/>
                            </p:stCondLst>
                            <p:childTnLst>
                              <p:par>
                                <p:cTn id="3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0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5591"/>
                            </p:stCondLst>
                            <p:childTnLst>
                              <p:par>
                                <p:cTn id="3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566"/>
                            </p:stCondLst>
                            <p:childTnLst>
                              <p:par>
                                <p:cTn id="4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3132"/>
                            </p:stCondLst>
                            <p:childTnLst>
                              <p:par>
                                <p:cTn id="4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4698"/>
                            </p:stCondLst>
                            <p:childTnLst>
                              <p:par>
                                <p:cTn id="4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6264"/>
                            </p:stCondLst>
                            <p:childTnLst>
                              <p:par>
                                <p:cTn id="4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7830"/>
                            </p:stCondLst>
                            <p:childTnLst>
                              <p:par>
                                <p:cTn id="4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9396"/>
                            </p:stCondLst>
                            <p:childTnLst>
                              <p:par>
                                <p:cTn id="4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8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0962"/>
                            </p:stCondLst>
                            <p:childTnLst>
                              <p:par>
                                <p:cTn id="4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3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2528"/>
                            </p:stCondLst>
                            <p:childTnLst>
                              <p:par>
                                <p:cTn id="4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8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4094"/>
                            </p:stCondLst>
                            <p:childTnLst>
                              <p:par>
                                <p:cTn id="4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3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5660"/>
                            </p:stCondLst>
                            <p:childTnLst>
                              <p:par>
                                <p:cTn id="4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5660"/>
                            </p:stCondLst>
                            <p:childTnLst>
                              <p:par>
                                <p:cTn id="4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9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7157"/>
                            </p:stCondLst>
                            <p:childTnLst>
                              <p:par>
                                <p:cTn id="4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453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454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455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456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457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458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459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460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461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462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463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464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  <p:video>
              <p:cMediaNode vol="80000">
                <p:cTn id="46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video>
              <p:cMediaNode vol="80000">
                <p:cTn id="466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video>
              <p:cMediaNode vol="80000">
                <p:cTn id="46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video>
              <p:cMediaNode vol="80000">
                <p:cTn id="468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video>
              <p:cMediaNode vol="80000">
                <p:cTn id="469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video>
              <p:cMediaNode vol="80000">
                <p:cTn id="470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video>
              <p:cMediaNode vol="80000">
                <p:cTn id="471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video>
              <p:cMediaNode vol="80000">
                <p:cTn id="472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video>
              <p:cMediaNode vol="80000">
                <p:cTn id="473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video>
              <p:cMediaNode vol="80000">
                <p:cTn id="474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seq concurrent="1" nextAc="seek">
              <p:cTn id="47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6" fill="hold">
                      <p:stCondLst>
                        <p:cond delay="0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8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4" fill="hold">
                      <p:stCondLst>
                        <p:cond delay="0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2" fill="hold">
                      <p:stCondLst>
                        <p:cond delay="0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9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0" fill="hold">
                      <p:stCondLst>
                        <p:cond delay="0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0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4" fill="hold">
                      <p:stCondLst>
                        <p:cond delay="0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2" fill="hold">
                      <p:stCondLst>
                        <p:cond delay="0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3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0" fill="hold">
                      <p:stCondLst>
                        <p:cond delay="0"/>
                      </p:stCondLst>
                      <p:childTnLst>
                        <p:par>
                          <p:cTn id="541" fill="hold">
                            <p:stCondLst>
                              <p:cond delay="0"/>
                            </p:stCondLst>
                            <p:childTnLst>
                              <p:par>
                                <p:cTn id="5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4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31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715227" y="3414551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6" cstate="email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334" y="3381058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000" y="4977256"/>
            <a:ext cx="756000" cy="75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000" y="4977256"/>
            <a:ext cx="756000" cy="75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977256"/>
            <a:ext cx="756000" cy="75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1"/>
          <a:stretch>
            <a:fillRect/>
          </a:stretch>
        </p:blipFill>
        <p:spPr>
          <a:xfrm>
            <a:off x="3574178" y="1165617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3574178" y="1165617"/>
            <a:ext cx="1680000" cy="2016000"/>
          </a:xfrm>
          <a:prstGeom prst="rect">
            <a:avLst/>
          </a:prstGeom>
        </p:spPr>
      </p:pic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08675" y="1631622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8675" y="16288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3960032" y="3393096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3</a:t>
            </a:r>
            <a:endParaRPr lang="es-ES" sz="6000" b="1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25854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14709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7"/>
          <a:stretch>
            <a:fillRect/>
          </a:stretch>
        </p:blipFill>
        <p:spPr>
          <a:xfrm>
            <a:off x="203563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292418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381272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60"/>
          <a:stretch>
            <a:fillRect/>
          </a:stretch>
        </p:blipFill>
        <p:spPr>
          <a:xfrm>
            <a:off x="470127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61"/>
          <a:stretch>
            <a:fillRect/>
          </a:stretch>
        </p:blipFill>
        <p:spPr>
          <a:xfrm>
            <a:off x="558981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62"/>
          <a:stretch>
            <a:fillRect/>
          </a:stretch>
        </p:blipFill>
        <p:spPr>
          <a:xfrm>
            <a:off x="647836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736690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64"/>
          <a:stretch>
            <a:fillRect/>
          </a:stretch>
        </p:blipFill>
        <p:spPr>
          <a:xfrm>
            <a:off x="8255450" y="5697336"/>
            <a:ext cx="630000" cy="756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36000" y="4581128"/>
            <a:ext cx="9072000" cy="190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7" name="PN-ES DIEZ.wmv">
            <a:hlinkClick r:id="" action="ppaction://media"/>
          </p:cNvPr>
          <p:cNvPicPr>
            <a:picLocks noChangeAspect="1"/>
          </p:cNvPicPr>
          <p:nvPr>
            <a:vide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65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16" name="PN-ES NUEVE.wmv">
            <a:hlinkClick r:id="" action="ppaction://media"/>
          </p:cNvPr>
          <p:cNvPicPr>
            <a:picLocks noChangeAspect="1"/>
          </p:cNvPicPr>
          <p:nvPr>
            <a:vide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66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15" name="PN-ES OCHO.wmv">
            <a:hlinkClick r:id="" action="ppaction://media"/>
          </p:cNvPr>
          <p:cNvPicPr>
            <a:picLocks noChangeAspect="1"/>
          </p:cNvPicPr>
          <p:nvPr>
            <a:vide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67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14" name="PN-ES SIETE.wmv">
            <a:hlinkClick r:id="" action="ppaction://media"/>
          </p:cNvPr>
          <p:cNvPicPr>
            <a:picLocks noChangeAspect="1"/>
          </p:cNvPicPr>
          <p:nvPr>
            <a:vide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68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13" name="PN-ES SEIS.wmv">
            <a:hlinkClick r:id="" action="ppaction://media"/>
          </p:cNvPr>
          <p:cNvPicPr>
            <a:picLocks noChangeAspect="1"/>
          </p:cNvPicPr>
          <p:nvPr>
            <a:vide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69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10" name="PN-ES CINCO.wmv">
            <a:hlinkClick r:id="" action="ppaction://media"/>
          </p:cNvPr>
          <p:cNvPicPr>
            <a:picLocks noChangeAspect="1"/>
          </p:cNvPicPr>
          <p:nvPr>
            <a:vide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70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9" name="PN-ES CUATRO.wmv">
            <a:hlinkClick r:id="" action="ppaction://media"/>
          </p:cNvPr>
          <p:cNvPicPr>
            <a:picLocks noChangeAspect="1"/>
          </p:cNvPicPr>
          <p:nvPr>
            <a:vide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71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8" name="PN-ES TRES.wmv">
            <a:hlinkClick r:id="" action="ppaction://media"/>
          </p:cNvPr>
          <p:cNvPicPr>
            <a:picLocks noChangeAspect="1"/>
          </p:cNvPicPr>
          <p:nvPr>
            <a:vide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72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7" name="PN-ES DOS.wmv">
            <a:hlinkClick r:id="" action="ppaction://media"/>
          </p:cNvPr>
          <p:cNvPicPr>
            <a:picLocks noChangeAspect="1"/>
          </p:cNvPicPr>
          <p:nvPr>
            <a:vide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73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3" name="PN-ES UNO.wmv">
            <a:hlinkClick r:id="" action="ppaction://media"/>
          </p:cNvPr>
          <p:cNvPicPr>
            <a:picLocks noChangeAspect="1"/>
          </p:cNvPicPr>
          <p:nvPr>
            <a:vide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sp>
        <p:nvSpPr>
          <p:cNvPr id="75" name="Para tapar"/>
          <p:cNvSpPr/>
          <p:nvPr/>
        </p:nvSpPr>
        <p:spPr>
          <a:xfrm>
            <a:off x="1115616" y="2636912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2" name="18e154b2-2e85-4a64-8967-cc9d17d29f80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845" y="10064"/>
            <a:ext cx="720000" cy="720000"/>
          </a:xfrm>
          <a:prstGeom prst="rect">
            <a:avLst/>
          </a:prstGeom>
        </p:spPr>
      </p:pic>
      <p:grpSp>
        <p:nvGrpSpPr>
          <p:cNvPr id="70" name="69 Grupo"/>
          <p:cNvGrpSpPr/>
          <p:nvPr/>
        </p:nvGrpSpPr>
        <p:grpSpPr>
          <a:xfrm>
            <a:off x="2394000" y="-79936"/>
            <a:ext cx="4356000" cy="1234297"/>
            <a:chOff x="2394000" y="-79936"/>
            <a:chExt cx="4356000" cy="1234297"/>
          </a:xfrm>
        </p:grpSpPr>
        <p:sp>
          <p:nvSpPr>
            <p:cNvPr id="71" name="70 CuadroTexto"/>
            <p:cNvSpPr txBox="1"/>
            <p:nvPr/>
          </p:nvSpPr>
          <p:spPr>
            <a:xfrm>
              <a:off x="2394000" y="692696"/>
              <a:ext cx="435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 smtClean="0"/>
                <a:t>¿CUÁNTOS   HAY?</a:t>
              </a:r>
              <a:endParaRPr lang="es-ES" sz="2400" b="1" dirty="0"/>
            </a:p>
          </p:txBody>
        </p:sp>
        <p:pic>
          <p:nvPicPr>
            <p:cNvPr id="72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7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080"/>
            <a:stretch/>
          </p:blipFill>
          <p:spPr bwMode="auto">
            <a:xfrm>
              <a:off x="3667788" y="-79936"/>
              <a:ext cx="44928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7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000"/>
            <a:stretch/>
          </p:blipFill>
          <p:spPr bwMode="auto">
            <a:xfrm>
              <a:off x="5026212" y="-79936"/>
              <a:ext cx="45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38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66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66"/>
                            </p:stCondLst>
                            <p:childTnLst>
                              <p:par>
                                <p:cTn id="5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63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66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32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132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629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66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32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698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698"/>
                            </p:stCondLst>
                            <p:childTnLst>
                              <p:par>
                                <p:cTn id="10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369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369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66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132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698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264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264"/>
                            </p:stCondLst>
                            <p:childTnLst>
                              <p:par>
                                <p:cTn id="1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7761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66"/>
                            </p:stCondLst>
                            <p:childTnLst>
                              <p:par>
                                <p:cTn id="16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132"/>
                            </p:stCondLst>
                            <p:childTnLst>
                              <p:par>
                                <p:cTn id="16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698"/>
                            </p:stCondLst>
                            <p:childTnLst>
                              <p:par>
                                <p:cTn id="17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6264"/>
                            </p:stCondLst>
                            <p:childTnLst>
                              <p:par>
                                <p:cTn id="17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7830"/>
                            </p:stCondLst>
                            <p:childTnLst>
                              <p:par>
                                <p:cTn id="1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7830"/>
                            </p:stCondLst>
                            <p:childTnLst>
                              <p:par>
                                <p:cTn id="18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9327"/>
                            </p:stCondLst>
                            <p:childTnLst>
                              <p:par>
                                <p:cTn id="1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566"/>
                            </p:stCondLst>
                            <p:childTnLst>
                              <p:par>
                                <p:cTn id="1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132"/>
                            </p:stCondLst>
                            <p:childTnLst>
                              <p:par>
                                <p:cTn id="2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698"/>
                            </p:stCondLst>
                            <p:childTnLst>
                              <p:par>
                                <p:cTn id="2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1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264"/>
                            </p:stCondLst>
                            <p:childTnLst>
                              <p:par>
                                <p:cTn id="2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6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830"/>
                            </p:stCondLst>
                            <p:childTnLst>
                              <p:par>
                                <p:cTn id="2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1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9396"/>
                            </p:stCondLst>
                            <p:childTnLst>
                              <p:par>
                                <p:cTn id="2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9396"/>
                            </p:stCondLst>
                            <p:childTnLst>
                              <p:par>
                                <p:cTn id="2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7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893"/>
                            </p:stCondLst>
                            <p:childTnLst>
                              <p:par>
                                <p:cTn id="2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566"/>
                            </p:stCondLst>
                            <p:childTnLst>
                              <p:par>
                                <p:cTn id="2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3132"/>
                            </p:stCondLst>
                            <p:childTnLst>
                              <p:par>
                                <p:cTn id="2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9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4698"/>
                            </p:stCondLst>
                            <p:childTnLst>
                              <p:par>
                                <p:cTn id="2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6264"/>
                            </p:stCondLst>
                            <p:childTnLst>
                              <p:par>
                                <p:cTn id="2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7830"/>
                            </p:stCondLst>
                            <p:childTnLst>
                              <p:par>
                                <p:cTn id="2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9396"/>
                            </p:stCondLst>
                            <p:childTnLst>
                              <p:par>
                                <p:cTn id="2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2459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566"/>
                            </p:stCondLst>
                            <p:childTnLst>
                              <p:par>
                                <p:cTn id="2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3132"/>
                            </p:stCondLst>
                            <p:childTnLst>
                              <p:par>
                                <p:cTn id="2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698"/>
                            </p:stCondLst>
                            <p:childTnLst>
                              <p:par>
                                <p:cTn id="2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2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6264"/>
                            </p:stCondLst>
                            <p:childTnLst>
                              <p:par>
                                <p:cTn id="3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7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7830"/>
                            </p:stCondLst>
                            <p:childTnLst>
                              <p:par>
                                <p:cTn id="3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2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396"/>
                            </p:stCondLst>
                            <p:childTnLst>
                              <p:par>
                                <p:cTn id="3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7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962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2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8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4025"/>
                            </p:stCondLst>
                            <p:childTnLst>
                              <p:par>
                                <p:cTn id="3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0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566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5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132"/>
                            </p:stCondLst>
                            <p:childTnLst>
                              <p:par>
                                <p:cTn id="3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4698"/>
                            </p:stCondLst>
                            <p:childTnLst>
                              <p:par>
                                <p:cTn id="3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5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6264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0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7830"/>
                            </p:stCondLst>
                            <p:childTnLst>
                              <p:par>
                                <p:cTn id="3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5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9396"/>
                            </p:stCondLst>
                            <p:childTnLst>
                              <p:par>
                                <p:cTn id="3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0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0962"/>
                            </p:stCondLst>
                            <p:childTnLst>
                              <p:par>
                                <p:cTn id="3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5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2528"/>
                            </p:stCondLst>
                            <p:childTnLst>
                              <p:par>
                                <p:cTn id="3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0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5591"/>
                            </p:stCondLst>
                            <p:childTnLst>
                              <p:par>
                                <p:cTn id="3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566"/>
                            </p:stCondLst>
                            <p:childTnLst>
                              <p:par>
                                <p:cTn id="4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3132"/>
                            </p:stCondLst>
                            <p:childTnLst>
                              <p:par>
                                <p:cTn id="4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4698"/>
                            </p:stCondLst>
                            <p:childTnLst>
                              <p:par>
                                <p:cTn id="4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6264"/>
                            </p:stCondLst>
                            <p:childTnLst>
                              <p:par>
                                <p:cTn id="4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7830"/>
                            </p:stCondLst>
                            <p:childTnLst>
                              <p:par>
                                <p:cTn id="4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9396"/>
                            </p:stCondLst>
                            <p:childTnLst>
                              <p:par>
                                <p:cTn id="4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8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0962"/>
                            </p:stCondLst>
                            <p:childTnLst>
                              <p:par>
                                <p:cTn id="4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3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2528"/>
                            </p:stCondLst>
                            <p:childTnLst>
                              <p:par>
                                <p:cTn id="4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8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4094"/>
                            </p:stCondLst>
                            <p:childTnLst>
                              <p:par>
                                <p:cTn id="4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3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5660"/>
                            </p:stCondLst>
                            <p:childTnLst>
                              <p:par>
                                <p:cTn id="4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5660"/>
                            </p:stCondLst>
                            <p:childTnLst>
                              <p:par>
                                <p:cTn id="4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9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7157"/>
                            </p:stCondLst>
                            <p:childTnLst>
                              <p:par>
                                <p:cTn id="4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453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454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455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456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457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458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459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460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461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462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463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464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  <p:video>
              <p:cMediaNode vol="80000">
                <p:cTn id="46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video>
              <p:cMediaNode vol="80000">
                <p:cTn id="466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video>
              <p:cMediaNode vol="80000">
                <p:cTn id="46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video>
              <p:cMediaNode vol="80000">
                <p:cTn id="468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video>
              <p:cMediaNode vol="80000">
                <p:cTn id="469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video>
              <p:cMediaNode vol="80000">
                <p:cTn id="470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video>
              <p:cMediaNode vol="80000">
                <p:cTn id="471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video>
              <p:cMediaNode vol="80000">
                <p:cTn id="472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video>
              <p:cMediaNode vol="80000">
                <p:cTn id="473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video>
              <p:cMediaNode vol="80000">
                <p:cTn id="474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seq concurrent="1" nextAc="seek">
              <p:cTn id="47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6" fill="hold">
                      <p:stCondLst>
                        <p:cond delay="0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8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4" fill="hold">
                      <p:stCondLst>
                        <p:cond delay="0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2" fill="hold">
                      <p:stCondLst>
                        <p:cond delay="0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9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0" fill="hold">
                      <p:stCondLst>
                        <p:cond delay="0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0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4" fill="hold">
                      <p:stCondLst>
                        <p:cond delay="0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2" fill="hold">
                      <p:stCondLst>
                        <p:cond delay="0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3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0" fill="hold">
                      <p:stCondLst>
                        <p:cond delay="0"/>
                      </p:stCondLst>
                      <p:childTnLst>
                        <p:par>
                          <p:cTn id="541" fill="hold">
                            <p:stCondLst>
                              <p:cond delay="0"/>
                            </p:stCondLst>
                            <p:childTnLst>
                              <p:par>
                                <p:cTn id="5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4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3733200" y="2523600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6" cstate="email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5200" y="2485500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InSlideAnimateShapeec9d0cd0-f291-4ffe-b513-6d2517ca4a6b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3309014"/>
            <a:ext cx="576000" cy="576000"/>
          </a:xfrm>
          <a:prstGeom prst="rect">
            <a:avLst/>
          </a:prstGeom>
        </p:spPr>
      </p:pic>
      <p:pic>
        <p:nvPicPr>
          <p:cNvPr id="23" name="InSlideAnimateShapeb18e562d-df0f-49c7-8fa7-ac70034316e1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2684952"/>
            <a:ext cx="576000" cy="576000"/>
          </a:xfrm>
          <a:prstGeom prst="rect">
            <a:avLst/>
          </a:prstGeom>
        </p:spPr>
      </p:pic>
      <p:pic>
        <p:nvPicPr>
          <p:cNvPr id="22" name="InSlideAnimateShapec1b2feda-f197-42d5-bccb-e334e2476590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2060890"/>
            <a:ext cx="576000" cy="576000"/>
          </a:xfrm>
          <a:prstGeom prst="rect">
            <a:avLst/>
          </a:prstGeom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1436828"/>
            <a:ext cx="576000" cy="57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812766"/>
            <a:ext cx="576000" cy="57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188704"/>
            <a:ext cx="576000" cy="57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1"/>
          <a:stretch>
            <a:fillRect/>
          </a:stretch>
        </p:blipFill>
        <p:spPr>
          <a:xfrm>
            <a:off x="1533600" y="2052000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1533600" y="2052000"/>
            <a:ext cx="1680000" cy="2016000"/>
          </a:xfrm>
          <a:prstGeom prst="rect">
            <a:avLst/>
          </a:prstGeom>
        </p:spPr>
      </p:pic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95200" y="4996800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5200" y="49968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5796000" y="2530800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 smtClean="0">
                <a:solidFill>
                  <a:sysClr val="windowText" lastClr="000000"/>
                </a:solidFill>
              </a:rPr>
              <a:t>6</a:t>
            </a:r>
          </a:p>
        </p:txBody>
      </p:sp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7711200" y="2016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7711200" y="8324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7"/>
          <a:stretch>
            <a:fillRect/>
          </a:stretch>
        </p:blipFill>
        <p:spPr>
          <a:xfrm>
            <a:off x="7711200" y="14632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7711200" y="20940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7711200" y="27248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60"/>
          <a:stretch>
            <a:fillRect/>
          </a:stretch>
        </p:blipFill>
        <p:spPr>
          <a:xfrm>
            <a:off x="7711200" y="33556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61"/>
          <a:stretch>
            <a:fillRect/>
          </a:stretch>
        </p:blipFill>
        <p:spPr>
          <a:xfrm>
            <a:off x="7711200" y="39864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62"/>
          <a:stretch>
            <a:fillRect/>
          </a:stretch>
        </p:blipFill>
        <p:spPr>
          <a:xfrm>
            <a:off x="7711200" y="46172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7711200" y="52480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64"/>
          <a:stretch>
            <a:fillRect/>
          </a:stretch>
        </p:blipFill>
        <p:spPr>
          <a:xfrm>
            <a:off x="7711200" y="5878800"/>
            <a:ext cx="390000" cy="468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7070400" y="115200"/>
            <a:ext cx="2037600" cy="6372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5" name="690bde31-d03e-48b7-a295-54346cd28586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845" y="196471"/>
            <a:ext cx="720000" cy="720000"/>
          </a:xfrm>
          <a:prstGeom prst="rect">
            <a:avLst/>
          </a:prstGeom>
        </p:spPr>
      </p:pic>
      <p:grpSp>
        <p:nvGrpSpPr>
          <p:cNvPr id="46" name="69 Group"/>
          <p:cNvGrpSpPr/>
          <p:nvPr/>
        </p:nvGrpSpPr>
        <p:grpSpPr>
          <a:xfrm>
            <a:off x="2394000" y="106471"/>
            <a:ext cx="4356000" cy="1234297"/>
            <a:chOff x="2394000" y="-79936"/>
            <a:chExt cx="4356000" cy="1234297"/>
          </a:xfrm>
        </p:grpSpPr>
        <p:sp>
          <p:nvSpPr>
            <p:cNvPr id="58" name="57 CuadroTexto"/>
            <p:cNvSpPr txBox="1"/>
            <p:nvPr/>
          </p:nvSpPr>
          <p:spPr>
            <a:xfrm>
              <a:off x="2394000" y="692696"/>
              <a:ext cx="435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 smtClean="0"/>
                <a:t>¿CUÁNTOS   HAY?</a:t>
              </a:r>
              <a:endParaRPr lang="es-ES" sz="2400" b="1" dirty="0"/>
            </a:p>
          </p:txBody>
        </p:sp>
        <p:pic>
          <p:nvPicPr>
            <p:cNvPr id="68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080"/>
            <a:stretch/>
          </p:blipFill>
          <p:spPr bwMode="auto">
            <a:xfrm>
              <a:off x="3667788" y="-79936"/>
              <a:ext cx="44928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000"/>
            <a:stretch/>
          </p:blipFill>
          <p:spPr bwMode="auto">
            <a:xfrm>
              <a:off x="5026212" y="-79936"/>
              <a:ext cx="45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0" name="PN-ES DIEZ.wmv">
            <a:hlinkClick r:id="" action="ppaction://media"/>
          </p:cNvPr>
          <p:cNvPicPr>
            <a:picLocks noChangeAspect="1"/>
          </p:cNvPicPr>
          <p:nvPr>
            <a:vide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66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71" name="PN-ES NUEVE.wmv">
            <a:hlinkClick r:id="" action="ppaction://media"/>
          </p:cNvPr>
          <p:cNvPicPr>
            <a:picLocks noChangeAspect="1"/>
          </p:cNvPicPr>
          <p:nvPr>
            <a:vide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67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72" name="PN-ES OCHO.wmv">
            <a:hlinkClick r:id="" action="ppaction://media"/>
          </p:cNvPr>
          <p:cNvPicPr>
            <a:picLocks noChangeAspect="1"/>
          </p:cNvPicPr>
          <p:nvPr>
            <a:vide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68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73" name="PN-ES SIETE.wmv">
            <a:hlinkClick r:id="" action="ppaction://media"/>
          </p:cNvPr>
          <p:cNvPicPr>
            <a:picLocks noChangeAspect="1"/>
          </p:cNvPicPr>
          <p:nvPr>
            <a:vide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69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74" name="PN-ES SEIS.wmv">
            <a:hlinkClick r:id="" action="ppaction://media"/>
          </p:cNvPr>
          <p:cNvPicPr>
            <a:picLocks noChangeAspect="1"/>
          </p:cNvPicPr>
          <p:nvPr>
            <a:vide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70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76" name="PN-ES CINCO.wmv">
            <a:hlinkClick r:id="" action="ppaction://media"/>
          </p:cNvPr>
          <p:cNvPicPr>
            <a:picLocks noChangeAspect="1"/>
          </p:cNvPicPr>
          <p:nvPr>
            <a:vide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71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80" name="PN-ES CUATRO.wmv">
            <a:hlinkClick r:id="" action="ppaction://media"/>
          </p:cNvPr>
          <p:cNvPicPr>
            <a:picLocks noChangeAspect="1"/>
          </p:cNvPicPr>
          <p:nvPr>
            <a:vide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72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81" name="PN-ES TRES.wmv">
            <a:hlinkClick r:id="" action="ppaction://media"/>
          </p:cNvPr>
          <p:cNvPicPr>
            <a:picLocks noChangeAspect="1"/>
          </p:cNvPicPr>
          <p:nvPr>
            <a:vide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73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82" name="PN-ES DOS.wmv">
            <a:hlinkClick r:id="" action="ppaction://media"/>
          </p:cNvPr>
          <p:cNvPicPr>
            <a:picLocks noChangeAspect="1"/>
          </p:cNvPicPr>
          <p:nvPr>
            <a:vide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83" name="PN-ES UNO.wmv">
            <a:hlinkClick r:id="" action="ppaction://media"/>
          </p:cNvPr>
          <p:cNvPicPr>
            <a:picLocks noChangeAspect="1"/>
          </p:cNvPicPr>
          <p:nvPr>
            <a:vide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75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sp>
        <p:nvSpPr>
          <p:cNvPr id="75" name="Para tapar"/>
          <p:cNvSpPr/>
          <p:nvPr/>
        </p:nvSpPr>
        <p:spPr>
          <a:xfrm>
            <a:off x="4196875" y="1844824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0245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66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66"/>
                            </p:stCondLst>
                            <p:childTnLst>
                              <p:par>
                                <p:cTn id="6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63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66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132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132"/>
                            </p:stCondLst>
                            <p:childTnLst>
                              <p:par>
                                <p:cTn id="8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629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66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132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698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698"/>
                            </p:stCondLst>
                            <p:childTnLst>
                              <p:par>
                                <p:cTn id="1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195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66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132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698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264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264"/>
                            </p:stCondLst>
                            <p:childTnLst>
                              <p:par>
                                <p:cTn id="1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761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66"/>
                            </p:stCondLst>
                            <p:childTnLst>
                              <p:par>
                                <p:cTn id="1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132"/>
                            </p:stCondLst>
                            <p:childTnLst>
                              <p:par>
                                <p:cTn id="16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698"/>
                            </p:stCondLst>
                            <p:childTnLst>
                              <p:par>
                                <p:cTn id="16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6264"/>
                            </p:stCondLst>
                            <p:childTnLst>
                              <p:par>
                                <p:cTn id="17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783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7830"/>
                            </p:stCondLst>
                            <p:childTnLst>
                              <p:par>
                                <p:cTn id="18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3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9327"/>
                            </p:stCondLst>
                            <p:childTnLst>
                              <p:par>
                                <p:cTn id="1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566"/>
                            </p:stCondLst>
                            <p:childTnLst>
                              <p:par>
                                <p:cTn id="1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132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698"/>
                            </p:stCondLst>
                            <p:childTnLst>
                              <p:par>
                                <p:cTn id="2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264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83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0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9396"/>
                            </p:stCondLst>
                            <p:childTnLst>
                              <p:par>
                                <p:cTn id="2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9396"/>
                            </p:stCondLst>
                            <p:childTnLst>
                              <p:par>
                                <p:cTn id="2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6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1067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1067"/>
                            </p:stCondLst>
                            <p:childTnLst>
                              <p:par>
                                <p:cTn id="2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1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566"/>
                            </p:stCondLst>
                            <p:childTnLst>
                              <p:par>
                                <p:cTn id="2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6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3132"/>
                            </p:stCondLst>
                            <p:childTnLst>
                              <p:par>
                                <p:cTn id="2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1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698"/>
                            </p:stCondLst>
                            <p:childTnLst>
                              <p:par>
                                <p:cTn id="2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6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6264"/>
                            </p:stCondLst>
                            <p:childTnLst>
                              <p:par>
                                <p:cTn id="2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1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7830"/>
                            </p:stCondLst>
                            <p:childTnLst>
                              <p:par>
                                <p:cTn id="2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6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9396"/>
                            </p:stCondLst>
                            <p:childTnLst>
                              <p:par>
                                <p:cTn id="2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1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7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12459"/>
                            </p:stCondLst>
                            <p:childTnLst>
                              <p:par>
                                <p:cTn id="2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1566"/>
                            </p:stCondLst>
                            <p:childTnLst>
                              <p:par>
                                <p:cTn id="2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3132"/>
                            </p:stCondLst>
                            <p:childTnLst>
                              <p:par>
                                <p:cTn id="2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9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698"/>
                            </p:stCondLst>
                            <p:childTnLst>
                              <p:par>
                                <p:cTn id="3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6264"/>
                            </p:stCondLst>
                            <p:childTnLst>
                              <p:par>
                                <p:cTn id="3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783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9396"/>
                            </p:stCondLst>
                            <p:childTnLst>
                              <p:par>
                                <p:cTn id="3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962"/>
                            </p:stCondLst>
                            <p:childTnLst>
                              <p:par>
                                <p:cTn id="3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4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0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4025"/>
                            </p:stCondLst>
                            <p:childTnLst>
                              <p:par>
                                <p:cTn id="3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2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566"/>
                            </p:stCondLst>
                            <p:childTnLst>
                              <p:par>
                                <p:cTn id="3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7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3132"/>
                            </p:stCondLst>
                            <p:childTnLst>
                              <p:par>
                                <p:cTn id="3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0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4698"/>
                            </p:stCondLst>
                            <p:childTnLst>
                              <p:par>
                                <p:cTn id="3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7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6264"/>
                            </p:stCondLst>
                            <p:childTnLst>
                              <p:par>
                                <p:cTn id="3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2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7830"/>
                            </p:stCondLst>
                            <p:childTnLst>
                              <p:par>
                                <p:cTn id="3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7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9396"/>
                            </p:stCondLst>
                            <p:childTnLst>
                              <p:par>
                                <p:cTn id="3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2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0962"/>
                            </p:stCondLst>
                            <p:childTnLst>
                              <p:par>
                                <p:cTn id="3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7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2528"/>
                            </p:stCondLst>
                            <p:childTnLst>
                              <p:par>
                                <p:cTn id="3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2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8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5591"/>
                            </p:stCondLst>
                            <p:childTnLst>
                              <p:par>
                                <p:cTn id="3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0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566"/>
                            </p:stCondLst>
                            <p:childTnLst>
                              <p:par>
                                <p:cTn id="4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5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3132"/>
                            </p:stCondLst>
                            <p:childTnLst>
                              <p:par>
                                <p:cTn id="4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0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4698"/>
                            </p:stCondLst>
                            <p:childTnLst>
                              <p:par>
                                <p:cTn id="4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5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6264"/>
                            </p:stCondLst>
                            <p:childTnLst>
                              <p:par>
                                <p:cTn id="4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0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7830"/>
                            </p:stCondLst>
                            <p:childTnLst>
                              <p:par>
                                <p:cTn id="4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5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9396"/>
                            </p:stCondLst>
                            <p:childTnLst>
                              <p:par>
                                <p:cTn id="4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0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0962"/>
                            </p:stCondLst>
                            <p:childTnLst>
                              <p:par>
                                <p:cTn id="4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5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2528"/>
                            </p:stCondLst>
                            <p:childTnLst>
                              <p:par>
                                <p:cTn id="4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0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14094"/>
                            </p:stCondLst>
                            <p:childTnLst>
                              <p:par>
                                <p:cTn id="4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5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5660"/>
                            </p:stCondLst>
                            <p:childTnLst>
                              <p:par>
                                <p:cTn id="4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5660"/>
                            </p:stCondLst>
                            <p:childTnLst>
                              <p:par>
                                <p:cTn id="4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7157"/>
                            </p:stCondLst>
                            <p:childTnLst>
                              <p:par>
                                <p:cTn id="4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455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456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457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458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459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460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461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462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463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464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465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466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7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7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6" fill="hold">
                      <p:stCondLst>
                        <p:cond delay="0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8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4" fill="hold">
                      <p:stCondLst>
                        <p:cond delay="0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9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2" fill="hold">
                      <p:stCondLst>
                        <p:cond delay="0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9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9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0" fill="hold">
                      <p:stCondLst>
                        <p:cond delay="0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0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2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4" fill="hold">
                      <p:stCondLst>
                        <p:cond delay="0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3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2" fill="hold">
                      <p:stCondLst>
                        <p:cond delay="0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3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video>
              <p:cMediaNode vol="80000">
                <p:cTn id="539" fill="hold" display="0">
                  <p:stCondLst>
                    <p:cond delay="indefinite"/>
                  </p:stCondLst>
                </p:cTn>
                <p:tgtEl>
                  <p:spTgt spid="83"/>
                </p:tgtEl>
              </p:cMediaNode>
            </p:video>
            <p:video>
              <p:cMediaNode vol="80000">
                <p:cTn id="540" fill="hold" display="0">
                  <p:stCondLst>
                    <p:cond delay="indefinite"/>
                  </p:stCondLst>
                </p:cTn>
                <p:tgtEl>
                  <p:spTgt spid="82"/>
                </p:tgtEl>
              </p:cMediaNode>
            </p:video>
            <p:video>
              <p:cMediaNode vol="80000">
                <p:cTn id="541" fill="hold" display="0">
                  <p:stCondLst>
                    <p:cond delay="indefinite"/>
                  </p:stCondLst>
                </p:cTn>
                <p:tgtEl>
                  <p:spTgt spid="81"/>
                </p:tgtEl>
              </p:cMediaNode>
            </p:video>
            <p:video>
              <p:cMediaNode vol="80000">
                <p:cTn id="542" fill="hold" display="0">
                  <p:stCondLst>
                    <p:cond delay="indefinite"/>
                  </p:stCondLst>
                </p:cTn>
                <p:tgtEl>
                  <p:spTgt spid="80"/>
                </p:tgtEl>
              </p:cMediaNode>
            </p:video>
            <p:video>
              <p:cMediaNode vol="80000">
                <p:cTn id="543" fill="hold" display="0">
                  <p:stCondLst>
                    <p:cond delay="indefinite"/>
                  </p:stCondLst>
                </p:cTn>
                <p:tgtEl>
                  <p:spTgt spid="76"/>
                </p:tgtEl>
              </p:cMediaNode>
            </p:video>
            <p:video>
              <p:cMediaNode vol="80000">
                <p:cTn id="544" fill="hold" display="0">
                  <p:stCondLst>
                    <p:cond delay="indefinite"/>
                  </p:stCondLst>
                </p:cTn>
                <p:tgtEl>
                  <p:spTgt spid="74"/>
                </p:tgtEl>
              </p:cMediaNode>
            </p:video>
            <p:video>
              <p:cMediaNode vol="80000">
                <p:cTn id="545" fill="hold" display="0">
                  <p:stCondLst>
                    <p:cond delay="indefinite"/>
                  </p:stCondLst>
                </p:cTn>
                <p:tgtEl>
                  <p:spTgt spid="73"/>
                </p:tgtEl>
              </p:cMediaNode>
            </p:video>
            <p:video>
              <p:cMediaNode vol="80000">
                <p:cTn id="546" fill="hold" display="0">
                  <p:stCondLst>
                    <p:cond delay="indefinite"/>
                  </p:stCondLst>
                </p:cTn>
                <p:tgtEl>
                  <p:spTgt spid="72"/>
                </p:tgtEl>
              </p:cMediaNode>
            </p:video>
            <p:video>
              <p:cMediaNode vol="80000">
                <p:cTn id="547" fill="hold" display="0">
                  <p:stCondLst>
                    <p:cond delay="indefinite"/>
                  </p:stCondLst>
                </p:cTn>
                <p:tgtEl>
                  <p:spTgt spid="71"/>
                </p:tgtEl>
              </p:cMediaNode>
            </p:video>
            <p:video>
              <p:cMediaNode vol="80000">
                <p:cTn id="548" fill="hold" display="0">
                  <p:stCondLst>
                    <p:cond delay="indefinite"/>
                  </p:stCondLst>
                </p:cTn>
                <p:tgtEl>
                  <p:spTgt spid="70"/>
                </p:tgtEl>
              </p:cMediaNode>
            </p:video>
          </p:childTnLst>
        </p:cTn>
      </p:par>
    </p:tnLst>
    <p:bldLst>
      <p:bldP spid="11" grpId="0" animBg="1"/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  <p:bldP spid="75" grpId="1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74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715227" y="3414551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6" cstate="email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334" y="3381058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000" y="4977256"/>
            <a:ext cx="756000" cy="75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977256"/>
            <a:ext cx="756000" cy="75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1"/>
          <a:stretch>
            <a:fillRect/>
          </a:stretch>
        </p:blipFill>
        <p:spPr>
          <a:xfrm>
            <a:off x="3574178" y="1165617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3574178" y="1165617"/>
            <a:ext cx="1680000" cy="2016000"/>
          </a:xfrm>
          <a:prstGeom prst="rect">
            <a:avLst/>
          </a:prstGeom>
        </p:spPr>
      </p:pic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08675" y="1631622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8675" y="16288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3960032" y="3393096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 smtClean="0">
                <a:solidFill>
                  <a:sysClr val="windowText" lastClr="000000"/>
                </a:solidFill>
              </a:rPr>
              <a:t>2</a:t>
            </a:r>
          </a:p>
        </p:txBody>
      </p:sp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25854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14709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7"/>
          <a:stretch>
            <a:fillRect/>
          </a:stretch>
        </p:blipFill>
        <p:spPr>
          <a:xfrm>
            <a:off x="203563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292418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381272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60"/>
          <a:stretch>
            <a:fillRect/>
          </a:stretch>
        </p:blipFill>
        <p:spPr>
          <a:xfrm>
            <a:off x="470127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61"/>
          <a:stretch>
            <a:fillRect/>
          </a:stretch>
        </p:blipFill>
        <p:spPr>
          <a:xfrm>
            <a:off x="558981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62"/>
          <a:stretch>
            <a:fillRect/>
          </a:stretch>
        </p:blipFill>
        <p:spPr>
          <a:xfrm>
            <a:off x="647836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736690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64"/>
          <a:stretch>
            <a:fillRect/>
          </a:stretch>
        </p:blipFill>
        <p:spPr>
          <a:xfrm>
            <a:off x="8255450" y="5697336"/>
            <a:ext cx="630000" cy="756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36000" y="4581128"/>
            <a:ext cx="9072000" cy="190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7" name="PN-ES DIEZ.wmv">
            <a:hlinkClick r:id="" action="ppaction://media"/>
          </p:cNvPr>
          <p:cNvPicPr>
            <a:picLocks noChangeAspect="1"/>
          </p:cNvPicPr>
          <p:nvPr>
            <a:vide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65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16" name="PN-ES NUEVE.wmv">
            <a:hlinkClick r:id="" action="ppaction://media"/>
          </p:cNvPr>
          <p:cNvPicPr>
            <a:picLocks noChangeAspect="1"/>
          </p:cNvPicPr>
          <p:nvPr>
            <a:vide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66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15" name="PN-ES OCHO.wmv">
            <a:hlinkClick r:id="" action="ppaction://media"/>
          </p:cNvPr>
          <p:cNvPicPr>
            <a:picLocks noChangeAspect="1"/>
          </p:cNvPicPr>
          <p:nvPr>
            <a:vide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67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14" name="PN-ES SIETE.wmv">
            <a:hlinkClick r:id="" action="ppaction://media"/>
          </p:cNvPr>
          <p:cNvPicPr>
            <a:picLocks noChangeAspect="1"/>
          </p:cNvPicPr>
          <p:nvPr>
            <a:vide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68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13" name="PN-ES SEIS.wmv">
            <a:hlinkClick r:id="" action="ppaction://media"/>
          </p:cNvPr>
          <p:cNvPicPr>
            <a:picLocks noChangeAspect="1"/>
          </p:cNvPicPr>
          <p:nvPr>
            <a:vide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69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10" name="PN-ES CINCO.wmv">
            <a:hlinkClick r:id="" action="ppaction://media"/>
          </p:cNvPr>
          <p:cNvPicPr>
            <a:picLocks noChangeAspect="1"/>
          </p:cNvPicPr>
          <p:nvPr>
            <a:vide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70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9" name="PN-ES CUATRO.wmv">
            <a:hlinkClick r:id="" action="ppaction://media"/>
          </p:cNvPr>
          <p:cNvPicPr>
            <a:picLocks noChangeAspect="1"/>
          </p:cNvPicPr>
          <p:nvPr>
            <a:vide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71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8" name="PN-ES TRES.wmv">
            <a:hlinkClick r:id="" action="ppaction://media"/>
          </p:cNvPr>
          <p:cNvPicPr>
            <a:picLocks noChangeAspect="1"/>
          </p:cNvPicPr>
          <p:nvPr>
            <a:vide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72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7" name="PN-ES DOS.wmv">
            <a:hlinkClick r:id="" action="ppaction://media"/>
          </p:cNvPr>
          <p:cNvPicPr>
            <a:picLocks noChangeAspect="1"/>
          </p:cNvPicPr>
          <p:nvPr>
            <a:vide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73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3" name="PN-ES UNO.wmv">
            <a:hlinkClick r:id="" action="ppaction://media"/>
          </p:cNvPr>
          <p:cNvPicPr>
            <a:picLocks noChangeAspect="1"/>
          </p:cNvPicPr>
          <p:nvPr>
            <a:vide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sp>
        <p:nvSpPr>
          <p:cNvPr id="75" name="Para tapar"/>
          <p:cNvSpPr/>
          <p:nvPr/>
        </p:nvSpPr>
        <p:spPr>
          <a:xfrm>
            <a:off x="1115616" y="2636912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2" name="690bde31-d03e-48b7-a295-54346cd28586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845" y="10064"/>
            <a:ext cx="720000" cy="720000"/>
          </a:xfrm>
          <a:prstGeom prst="rect">
            <a:avLst/>
          </a:prstGeom>
        </p:spPr>
      </p:pic>
      <p:grpSp>
        <p:nvGrpSpPr>
          <p:cNvPr id="70" name="69 Grupo"/>
          <p:cNvGrpSpPr/>
          <p:nvPr/>
        </p:nvGrpSpPr>
        <p:grpSpPr>
          <a:xfrm>
            <a:off x="2394000" y="-79936"/>
            <a:ext cx="4356000" cy="1234297"/>
            <a:chOff x="2394000" y="-79936"/>
            <a:chExt cx="4356000" cy="1234297"/>
          </a:xfrm>
        </p:grpSpPr>
        <p:sp>
          <p:nvSpPr>
            <p:cNvPr id="71" name="70 CuadroTexto"/>
            <p:cNvSpPr txBox="1"/>
            <p:nvPr/>
          </p:nvSpPr>
          <p:spPr>
            <a:xfrm>
              <a:off x="2394000" y="692696"/>
              <a:ext cx="435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 smtClean="0"/>
                <a:t>¿CUÁNTOS   HAY?</a:t>
              </a:r>
              <a:endParaRPr lang="es-ES" sz="2400" b="1" dirty="0"/>
            </a:p>
          </p:txBody>
        </p:sp>
        <p:pic>
          <p:nvPicPr>
            <p:cNvPr id="72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7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080"/>
            <a:stretch/>
          </p:blipFill>
          <p:spPr bwMode="auto">
            <a:xfrm>
              <a:off x="3667788" y="-79936"/>
              <a:ext cx="44928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7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000"/>
            <a:stretch/>
          </p:blipFill>
          <p:spPr bwMode="auto">
            <a:xfrm>
              <a:off x="5026212" y="-79936"/>
              <a:ext cx="45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421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66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66"/>
                            </p:stCondLst>
                            <p:childTnLst>
                              <p:par>
                                <p:cTn id="5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63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66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32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132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803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803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66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132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698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698"/>
                            </p:stCondLst>
                            <p:childTnLst>
                              <p:par>
                                <p:cTn id="1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195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66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132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698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264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264"/>
                            </p:stCondLst>
                            <p:childTnLst>
                              <p:par>
                                <p:cTn id="1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7761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66"/>
                            </p:stCondLst>
                            <p:childTnLst>
                              <p:par>
                                <p:cTn id="16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132"/>
                            </p:stCondLst>
                            <p:childTnLst>
                              <p:par>
                                <p:cTn id="16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698"/>
                            </p:stCondLst>
                            <p:childTnLst>
                              <p:par>
                                <p:cTn id="17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6264"/>
                            </p:stCondLst>
                            <p:childTnLst>
                              <p:par>
                                <p:cTn id="17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7830"/>
                            </p:stCondLst>
                            <p:childTnLst>
                              <p:par>
                                <p:cTn id="1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7830"/>
                            </p:stCondLst>
                            <p:childTnLst>
                              <p:par>
                                <p:cTn id="18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9327"/>
                            </p:stCondLst>
                            <p:childTnLst>
                              <p:par>
                                <p:cTn id="1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566"/>
                            </p:stCondLst>
                            <p:childTnLst>
                              <p:par>
                                <p:cTn id="1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132"/>
                            </p:stCondLst>
                            <p:childTnLst>
                              <p:par>
                                <p:cTn id="2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698"/>
                            </p:stCondLst>
                            <p:childTnLst>
                              <p:par>
                                <p:cTn id="2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1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264"/>
                            </p:stCondLst>
                            <p:childTnLst>
                              <p:par>
                                <p:cTn id="2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6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830"/>
                            </p:stCondLst>
                            <p:childTnLst>
                              <p:par>
                                <p:cTn id="2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1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9396"/>
                            </p:stCondLst>
                            <p:childTnLst>
                              <p:par>
                                <p:cTn id="2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9396"/>
                            </p:stCondLst>
                            <p:childTnLst>
                              <p:par>
                                <p:cTn id="2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7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893"/>
                            </p:stCondLst>
                            <p:childTnLst>
                              <p:par>
                                <p:cTn id="2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566"/>
                            </p:stCondLst>
                            <p:childTnLst>
                              <p:par>
                                <p:cTn id="2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3132"/>
                            </p:stCondLst>
                            <p:childTnLst>
                              <p:par>
                                <p:cTn id="2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9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4698"/>
                            </p:stCondLst>
                            <p:childTnLst>
                              <p:par>
                                <p:cTn id="2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6264"/>
                            </p:stCondLst>
                            <p:childTnLst>
                              <p:par>
                                <p:cTn id="2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7830"/>
                            </p:stCondLst>
                            <p:childTnLst>
                              <p:par>
                                <p:cTn id="2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9396"/>
                            </p:stCondLst>
                            <p:childTnLst>
                              <p:par>
                                <p:cTn id="2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2459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566"/>
                            </p:stCondLst>
                            <p:childTnLst>
                              <p:par>
                                <p:cTn id="2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3132"/>
                            </p:stCondLst>
                            <p:childTnLst>
                              <p:par>
                                <p:cTn id="2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698"/>
                            </p:stCondLst>
                            <p:childTnLst>
                              <p:par>
                                <p:cTn id="2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2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6264"/>
                            </p:stCondLst>
                            <p:childTnLst>
                              <p:par>
                                <p:cTn id="3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7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7830"/>
                            </p:stCondLst>
                            <p:childTnLst>
                              <p:par>
                                <p:cTn id="3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2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396"/>
                            </p:stCondLst>
                            <p:childTnLst>
                              <p:par>
                                <p:cTn id="3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7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962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2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8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4025"/>
                            </p:stCondLst>
                            <p:childTnLst>
                              <p:par>
                                <p:cTn id="3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0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566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5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132"/>
                            </p:stCondLst>
                            <p:childTnLst>
                              <p:par>
                                <p:cTn id="3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4698"/>
                            </p:stCondLst>
                            <p:childTnLst>
                              <p:par>
                                <p:cTn id="3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5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6264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0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7830"/>
                            </p:stCondLst>
                            <p:childTnLst>
                              <p:par>
                                <p:cTn id="3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5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9396"/>
                            </p:stCondLst>
                            <p:childTnLst>
                              <p:par>
                                <p:cTn id="3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0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0962"/>
                            </p:stCondLst>
                            <p:childTnLst>
                              <p:par>
                                <p:cTn id="3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5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2528"/>
                            </p:stCondLst>
                            <p:childTnLst>
                              <p:par>
                                <p:cTn id="3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0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5591"/>
                            </p:stCondLst>
                            <p:childTnLst>
                              <p:par>
                                <p:cTn id="3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566"/>
                            </p:stCondLst>
                            <p:childTnLst>
                              <p:par>
                                <p:cTn id="4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3132"/>
                            </p:stCondLst>
                            <p:childTnLst>
                              <p:par>
                                <p:cTn id="4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4698"/>
                            </p:stCondLst>
                            <p:childTnLst>
                              <p:par>
                                <p:cTn id="4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6264"/>
                            </p:stCondLst>
                            <p:childTnLst>
                              <p:par>
                                <p:cTn id="4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7830"/>
                            </p:stCondLst>
                            <p:childTnLst>
                              <p:par>
                                <p:cTn id="4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9396"/>
                            </p:stCondLst>
                            <p:childTnLst>
                              <p:par>
                                <p:cTn id="4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8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0962"/>
                            </p:stCondLst>
                            <p:childTnLst>
                              <p:par>
                                <p:cTn id="4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3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2528"/>
                            </p:stCondLst>
                            <p:childTnLst>
                              <p:par>
                                <p:cTn id="4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8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4094"/>
                            </p:stCondLst>
                            <p:childTnLst>
                              <p:par>
                                <p:cTn id="4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3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5660"/>
                            </p:stCondLst>
                            <p:childTnLst>
                              <p:par>
                                <p:cTn id="4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5660"/>
                            </p:stCondLst>
                            <p:childTnLst>
                              <p:par>
                                <p:cTn id="4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9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7157"/>
                            </p:stCondLst>
                            <p:childTnLst>
                              <p:par>
                                <p:cTn id="4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453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454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455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456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457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458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459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460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461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462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463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464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  <p:video>
              <p:cMediaNode vol="80000">
                <p:cTn id="46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video>
              <p:cMediaNode vol="80000">
                <p:cTn id="466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video>
              <p:cMediaNode vol="80000">
                <p:cTn id="46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video>
              <p:cMediaNode vol="80000">
                <p:cTn id="468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video>
              <p:cMediaNode vol="80000">
                <p:cTn id="469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video>
              <p:cMediaNode vol="80000">
                <p:cTn id="470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video>
              <p:cMediaNode vol="80000">
                <p:cTn id="471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video>
              <p:cMediaNode vol="80000">
                <p:cTn id="472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video>
              <p:cMediaNode vol="80000">
                <p:cTn id="473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video>
              <p:cMediaNode vol="80000">
                <p:cTn id="474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seq concurrent="1" nextAc="seek">
              <p:cTn id="47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6" fill="hold">
                      <p:stCondLst>
                        <p:cond delay="0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8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4" fill="hold">
                      <p:stCondLst>
                        <p:cond delay="0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2" fill="hold">
                      <p:stCondLst>
                        <p:cond delay="0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9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0" fill="hold">
                      <p:stCondLst>
                        <p:cond delay="0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0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4" fill="hold">
                      <p:stCondLst>
                        <p:cond delay="0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2" fill="hold">
                      <p:stCondLst>
                        <p:cond delay="0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3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0" fill="hold">
                      <p:stCondLst>
                        <p:cond delay="0"/>
                      </p:stCondLst>
                      <p:childTnLst>
                        <p:par>
                          <p:cTn id="541" fill="hold">
                            <p:stCondLst>
                              <p:cond delay="0"/>
                            </p:stCondLst>
                            <p:childTnLst>
                              <p:par>
                                <p:cTn id="5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4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37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715227" y="3414551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6" cstate="email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334" y="3381058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977256"/>
            <a:ext cx="756000" cy="75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778" y="1445556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1"/>
          <a:stretch>
            <a:fillRect/>
          </a:stretch>
        </p:blipFill>
        <p:spPr>
          <a:xfrm>
            <a:off x="3574178" y="1165617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3574178" y="1165617"/>
            <a:ext cx="1680000" cy="2016000"/>
          </a:xfrm>
          <a:prstGeom prst="rect">
            <a:avLst/>
          </a:prstGeom>
        </p:spPr>
      </p:pic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08675" y="1631622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8675" y="16288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3960032" y="3393096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1</a:t>
            </a:r>
            <a:endParaRPr lang="es-ES" sz="6000" b="1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25854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14709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7"/>
          <a:stretch>
            <a:fillRect/>
          </a:stretch>
        </p:blipFill>
        <p:spPr>
          <a:xfrm>
            <a:off x="203563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292418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381272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60"/>
          <a:stretch>
            <a:fillRect/>
          </a:stretch>
        </p:blipFill>
        <p:spPr>
          <a:xfrm>
            <a:off x="470127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61"/>
          <a:stretch>
            <a:fillRect/>
          </a:stretch>
        </p:blipFill>
        <p:spPr>
          <a:xfrm>
            <a:off x="558981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62"/>
          <a:stretch>
            <a:fillRect/>
          </a:stretch>
        </p:blipFill>
        <p:spPr>
          <a:xfrm>
            <a:off x="6478360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7366905" y="5697336"/>
            <a:ext cx="630000" cy="756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64"/>
          <a:stretch>
            <a:fillRect/>
          </a:stretch>
        </p:blipFill>
        <p:spPr>
          <a:xfrm>
            <a:off x="8255450" y="5697336"/>
            <a:ext cx="630000" cy="756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36000" y="4581128"/>
            <a:ext cx="9072000" cy="190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7" name="PN-ES DIEZ.wmv">
            <a:hlinkClick r:id="" action="ppaction://media"/>
          </p:cNvPr>
          <p:cNvPicPr>
            <a:picLocks noChangeAspect="1"/>
          </p:cNvPicPr>
          <p:nvPr>
            <a:vide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65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16" name="PN-ES NUEVE.wmv">
            <a:hlinkClick r:id="" action="ppaction://media"/>
          </p:cNvPr>
          <p:cNvPicPr>
            <a:picLocks noChangeAspect="1"/>
          </p:cNvPicPr>
          <p:nvPr>
            <a:vide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66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15" name="PN-ES OCHO.wmv">
            <a:hlinkClick r:id="" action="ppaction://media"/>
          </p:cNvPr>
          <p:cNvPicPr>
            <a:picLocks noChangeAspect="1"/>
          </p:cNvPicPr>
          <p:nvPr>
            <a:vide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67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14" name="PN-ES SIETE.wmv">
            <a:hlinkClick r:id="" action="ppaction://media"/>
          </p:cNvPr>
          <p:cNvPicPr>
            <a:picLocks noChangeAspect="1"/>
          </p:cNvPicPr>
          <p:nvPr>
            <a:vide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68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13" name="PN-ES SEIS.wmv">
            <a:hlinkClick r:id="" action="ppaction://media"/>
          </p:cNvPr>
          <p:cNvPicPr>
            <a:picLocks noChangeAspect="1"/>
          </p:cNvPicPr>
          <p:nvPr>
            <a:vide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69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10" name="PN-ES CINCO.wmv">
            <a:hlinkClick r:id="" action="ppaction://media"/>
          </p:cNvPr>
          <p:cNvPicPr>
            <a:picLocks noChangeAspect="1"/>
          </p:cNvPicPr>
          <p:nvPr>
            <a:vide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70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9" name="PN-ES CUATRO.wmv">
            <a:hlinkClick r:id="" action="ppaction://media"/>
          </p:cNvPr>
          <p:cNvPicPr>
            <a:picLocks noChangeAspect="1"/>
          </p:cNvPicPr>
          <p:nvPr>
            <a:vide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71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8" name="PN-ES TRES.wmv">
            <a:hlinkClick r:id="" action="ppaction://media"/>
          </p:cNvPr>
          <p:cNvPicPr>
            <a:picLocks noChangeAspect="1"/>
          </p:cNvPicPr>
          <p:nvPr>
            <a:vide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72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7" name="PN-ES DOS.wmv">
            <a:hlinkClick r:id="" action="ppaction://media"/>
          </p:cNvPr>
          <p:cNvPicPr>
            <a:picLocks noChangeAspect="1"/>
          </p:cNvPicPr>
          <p:nvPr>
            <a:vide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73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pic>
        <p:nvPicPr>
          <p:cNvPr id="3" name="PN-ES UNO.wmv">
            <a:hlinkClick r:id="" action="ppaction://media"/>
          </p:cNvPr>
          <p:cNvPicPr>
            <a:picLocks noChangeAspect="1"/>
          </p:cNvPicPr>
          <p:nvPr>
            <a:vide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1349712" y="2817016"/>
            <a:ext cx="630000" cy="756000"/>
          </a:xfrm>
          <a:prstGeom prst="rect">
            <a:avLst/>
          </a:prstGeom>
        </p:spPr>
      </p:pic>
      <p:sp>
        <p:nvSpPr>
          <p:cNvPr id="75" name="Para tapar"/>
          <p:cNvSpPr/>
          <p:nvPr/>
        </p:nvSpPr>
        <p:spPr>
          <a:xfrm>
            <a:off x="1115616" y="2636912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2" name="690bde31-d03e-48b7-a295-54346cd28586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845" y="10064"/>
            <a:ext cx="720000" cy="720000"/>
          </a:xfrm>
          <a:prstGeom prst="rect">
            <a:avLst/>
          </a:prstGeom>
        </p:spPr>
      </p:pic>
      <p:grpSp>
        <p:nvGrpSpPr>
          <p:cNvPr id="70" name="69 Group"/>
          <p:cNvGrpSpPr/>
          <p:nvPr/>
        </p:nvGrpSpPr>
        <p:grpSpPr>
          <a:xfrm>
            <a:off x="2394000" y="-79936"/>
            <a:ext cx="4356000" cy="1234297"/>
            <a:chOff x="2394000" y="-79936"/>
            <a:chExt cx="4356000" cy="1234297"/>
          </a:xfrm>
        </p:grpSpPr>
        <p:sp>
          <p:nvSpPr>
            <p:cNvPr id="71" name="70 CuadroTexto"/>
            <p:cNvSpPr txBox="1"/>
            <p:nvPr/>
          </p:nvSpPr>
          <p:spPr>
            <a:xfrm>
              <a:off x="2394000" y="692696"/>
              <a:ext cx="435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 smtClean="0"/>
                <a:t>¿CUÁNTOS   HAY?</a:t>
              </a:r>
              <a:endParaRPr lang="es-ES" sz="2400" b="1" dirty="0"/>
            </a:p>
          </p:txBody>
        </p:sp>
        <p:pic>
          <p:nvPicPr>
            <p:cNvPr id="72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7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080"/>
            <a:stretch/>
          </p:blipFill>
          <p:spPr bwMode="auto">
            <a:xfrm>
              <a:off x="3667788" y="-79936"/>
              <a:ext cx="44928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7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000"/>
            <a:stretch/>
          </p:blipFill>
          <p:spPr bwMode="auto">
            <a:xfrm>
              <a:off x="5026212" y="-79936"/>
              <a:ext cx="45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213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66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66"/>
                            </p:stCondLst>
                            <p:childTnLst>
                              <p:par>
                                <p:cTn id="5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37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237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66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132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132"/>
                            </p:stCondLst>
                            <p:childTnLst>
                              <p:par>
                                <p:cTn id="8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629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66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132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698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698"/>
                            </p:stCondLst>
                            <p:childTnLst>
                              <p:par>
                                <p:cTn id="1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195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66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132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698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264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264"/>
                            </p:stCondLst>
                            <p:childTnLst>
                              <p:par>
                                <p:cTn id="1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7761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66"/>
                            </p:stCondLst>
                            <p:childTnLst>
                              <p:par>
                                <p:cTn id="16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132"/>
                            </p:stCondLst>
                            <p:childTnLst>
                              <p:par>
                                <p:cTn id="16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698"/>
                            </p:stCondLst>
                            <p:childTnLst>
                              <p:par>
                                <p:cTn id="17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6264"/>
                            </p:stCondLst>
                            <p:childTnLst>
                              <p:par>
                                <p:cTn id="17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7830"/>
                            </p:stCondLst>
                            <p:childTnLst>
                              <p:par>
                                <p:cTn id="1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7830"/>
                            </p:stCondLst>
                            <p:childTnLst>
                              <p:par>
                                <p:cTn id="18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9327"/>
                            </p:stCondLst>
                            <p:childTnLst>
                              <p:par>
                                <p:cTn id="1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566"/>
                            </p:stCondLst>
                            <p:childTnLst>
                              <p:par>
                                <p:cTn id="1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132"/>
                            </p:stCondLst>
                            <p:childTnLst>
                              <p:par>
                                <p:cTn id="2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698"/>
                            </p:stCondLst>
                            <p:childTnLst>
                              <p:par>
                                <p:cTn id="2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1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264"/>
                            </p:stCondLst>
                            <p:childTnLst>
                              <p:par>
                                <p:cTn id="2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6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830"/>
                            </p:stCondLst>
                            <p:childTnLst>
                              <p:par>
                                <p:cTn id="2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1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9396"/>
                            </p:stCondLst>
                            <p:childTnLst>
                              <p:par>
                                <p:cTn id="2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9396"/>
                            </p:stCondLst>
                            <p:childTnLst>
                              <p:par>
                                <p:cTn id="2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7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893"/>
                            </p:stCondLst>
                            <p:childTnLst>
                              <p:par>
                                <p:cTn id="2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566"/>
                            </p:stCondLst>
                            <p:childTnLst>
                              <p:par>
                                <p:cTn id="2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3132"/>
                            </p:stCondLst>
                            <p:childTnLst>
                              <p:par>
                                <p:cTn id="2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9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4698"/>
                            </p:stCondLst>
                            <p:childTnLst>
                              <p:par>
                                <p:cTn id="2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6264"/>
                            </p:stCondLst>
                            <p:childTnLst>
                              <p:par>
                                <p:cTn id="2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7830"/>
                            </p:stCondLst>
                            <p:childTnLst>
                              <p:par>
                                <p:cTn id="2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9396"/>
                            </p:stCondLst>
                            <p:childTnLst>
                              <p:par>
                                <p:cTn id="2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2459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566"/>
                            </p:stCondLst>
                            <p:childTnLst>
                              <p:par>
                                <p:cTn id="2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3132"/>
                            </p:stCondLst>
                            <p:childTnLst>
                              <p:par>
                                <p:cTn id="2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698"/>
                            </p:stCondLst>
                            <p:childTnLst>
                              <p:par>
                                <p:cTn id="2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2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6264"/>
                            </p:stCondLst>
                            <p:childTnLst>
                              <p:par>
                                <p:cTn id="3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7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7830"/>
                            </p:stCondLst>
                            <p:childTnLst>
                              <p:par>
                                <p:cTn id="3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2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396"/>
                            </p:stCondLst>
                            <p:childTnLst>
                              <p:par>
                                <p:cTn id="3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7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962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2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8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4025"/>
                            </p:stCondLst>
                            <p:childTnLst>
                              <p:par>
                                <p:cTn id="3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0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566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5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132"/>
                            </p:stCondLst>
                            <p:childTnLst>
                              <p:par>
                                <p:cTn id="3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4698"/>
                            </p:stCondLst>
                            <p:childTnLst>
                              <p:par>
                                <p:cTn id="3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5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6264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0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7830"/>
                            </p:stCondLst>
                            <p:childTnLst>
                              <p:par>
                                <p:cTn id="3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5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9396"/>
                            </p:stCondLst>
                            <p:childTnLst>
                              <p:par>
                                <p:cTn id="3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0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0962"/>
                            </p:stCondLst>
                            <p:childTnLst>
                              <p:par>
                                <p:cTn id="3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5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2528"/>
                            </p:stCondLst>
                            <p:childTnLst>
                              <p:par>
                                <p:cTn id="3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0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5591"/>
                            </p:stCondLst>
                            <p:childTnLst>
                              <p:par>
                                <p:cTn id="3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566"/>
                            </p:stCondLst>
                            <p:childTnLst>
                              <p:par>
                                <p:cTn id="4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3132"/>
                            </p:stCondLst>
                            <p:childTnLst>
                              <p:par>
                                <p:cTn id="4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4698"/>
                            </p:stCondLst>
                            <p:childTnLst>
                              <p:par>
                                <p:cTn id="4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6264"/>
                            </p:stCondLst>
                            <p:childTnLst>
                              <p:par>
                                <p:cTn id="4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7830"/>
                            </p:stCondLst>
                            <p:childTnLst>
                              <p:par>
                                <p:cTn id="4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9396"/>
                            </p:stCondLst>
                            <p:childTnLst>
                              <p:par>
                                <p:cTn id="4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8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0962"/>
                            </p:stCondLst>
                            <p:childTnLst>
                              <p:par>
                                <p:cTn id="4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3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2528"/>
                            </p:stCondLst>
                            <p:childTnLst>
                              <p:par>
                                <p:cTn id="4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8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4094"/>
                            </p:stCondLst>
                            <p:childTnLst>
                              <p:par>
                                <p:cTn id="4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3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5660"/>
                            </p:stCondLst>
                            <p:childTnLst>
                              <p:par>
                                <p:cTn id="4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5660"/>
                            </p:stCondLst>
                            <p:childTnLst>
                              <p:par>
                                <p:cTn id="4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9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7157"/>
                            </p:stCondLst>
                            <p:childTnLst>
                              <p:par>
                                <p:cTn id="4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453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454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455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456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457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458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459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460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461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462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463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464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  <p:video>
              <p:cMediaNode vol="80000">
                <p:cTn id="46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video>
              <p:cMediaNode vol="80000">
                <p:cTn id="466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video>
              <p:cMediaNode vol="80000">
                <p:cTn id="46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video>
              <p:cMediaNode vol="80000">
                <p:cTn id="468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video>
              <p:cMediaNode vol="80000">
                <p:cTn id="469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video>
              <p:cMediaNode vol="80000">
                <p:cTn id="470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video>
              <p:cMediaNode vol="80000">
                <p:cTn id="471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video>
              <p:cMediaNode vol="80000">
                <p:cTn id="472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video>
              <p:cMediaNode vol="80000">
                <p:cTn id="473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video>
              <p:cMediaNode vol="80000">
                <p:cTn id="474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seq concurrent="1" nextAc="seek">
              <p:cTn id="47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6" fill="hold">
                      <p:stCondLst>
                        <p:cond delay="0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8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4" fill="hold">
                      <p:stCondLst>
                        <p:cond delay="0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2" fill="hold">
                      <p:stCondLst>
                        <p:cond delay="0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9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0" fill="hold">
                      <p:stCondLst>
                        <p:cond delay="0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0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4" fill="hold">
                      <p:stCondLst>
                        <p:cond delay="0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2" fill="hold">
                      <p:stCondLst>
                        <p:cond delay="0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3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0" fill="hold">
                      <p:stCondLst>
                        <p:cond delay="0"/>
                      </p:stCondLst>
                      <p:childTnLst>
                        <p:par>
                          <p:cTn id="541" fill="hold">
                            <p:stCondLst>
                              <p:cond delay="0"/>
                            </p:stCondLst>
                            <p:childTnLst>
                              <p:par>
                                <p:cTn id="5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4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2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3733200" y="2523600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6" cstate="email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5200" y="2485500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InSlideAnimateShapef43ab99a-482f-4c9f-a628-ae8095ff5476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5805264"/>
            <a:ext cx="576000" cy="576000"/>
          </a:xfrm>
          <a:prstGeom prst="rect">
            <a:avLst/>
          </a:prstGeom>
        </p:spPr>
      </p:pic>
      <p:pic>
        <p:nvPicPr>
          <p:cNvPr id="27" name="InSlideAnimateShaped0b786f1-fb5a-444c-9d27-5195b9b727a3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5181200"/>
            <a:ext cx="576000" cy="576000"/>
          </a:xfrm>
          <a:prstGeom prst="rect">
            <a:avLst/>
          </a:prstGeom>
        </p:spPr>
      </p:pic>
      <p:pic>
        <p:nvPicPr>
          <p:cNvPr id="26" name="InSlideAnimateShape49d68874-f320-42b5-a477-afb327fcbabb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4557138"/>
            <a:ext cx="576000" cy="576000"/>
          </a:xfrm>
          <a:prstGeom prst="rect">
            <a:avLst/>
          </a:prstGeom>
        </p:spPr>
      </p:pic>
      <p:pic>
        <p:nvPicPr>
          <p:cNvPr id="25" name="InSlideAnimateShape1b637644-31df-43db-9351-0d7a1855435f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3933076"/>
            <a:ext cx="576000" cy="576000"/>
          </a:xfrm>
          <a:prstGeom prst="rect">
            <a:avLst/>
          </a:prstGeom>
        </p:spPr>
      </p:pic>
      <p:pic>
        <p:nvPicPr>
          <p:cNvPr id="24" name="InSlideAnimateShapeec9d0cd0-f291-4ffe-b513-6d2517ca4a6b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3309014"/>
            <a:ext cx="576000" cy="576000"/>
          </a:xfrm>
          <a:prstGeom prst="rect">
            <a:avLst/>
          </a:prstGeom>
        </p:spPr>
      </p:pic>
      <p:pic>
        <p:nvPicPr>
          <p:cNvPr id="23" name="InSlideAnimateShapeb18e562d-df0f-49c7-8fa7-ac70034316e1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2684952"/>
            <a:ext cx="576000" cy="576000"/>
          </a:xfrm>
          <a:prstGeom prst="rect">
            <a:avLst/>
          </a:prstGeom>
        </p:spPr>
      </p:pic>
      <p:pic>
        <p:nvPicPr>
          <p:cNvPr id="22" name="InSlideAnimateShapec1b2feda-f197-42d5-bccb-e334e2476590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2060890"/>
            <a:ext cx="576000" cy="576000"/>
          </a:xfrm>
          <a:prstGeom prst="rect">
            <a:avLst/>
          </a:prstGeom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1436828"/>
            <a:ext cx="576000" cy="57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812766"/>
            <a:ext cx="576000" cy="57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188704"/>
            <a:ext cx="576000" cy="57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1"/>
          <a:stretch>
            <a:fillRect/>
          </a:stretch>
        </p:blipFill>
        <p:spPr>
          <a:xfrm>
            <a:off x="1533600" y="2052000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1533600" y="2052000"/>
            <a:ext cx="1680000" cy="2016000"/>
          </a:xfrm>
          <a:prstGeom prst="rect">
            <a:avLst/>
          </a:prstGeom>
        </p:spPr>
      </p:pic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95200" y="4996800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5200" y="49968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5796000" y="2530800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400" b="1" dirty="0" smtClean="0">
                <a:solidFill>
                  <a:sysClr val="windowText" lastClr="000000"/>
                </a:solidFill>
              </a:rPr>
              <a:t>10</a:t>
            </a:r>
          </a:p>
        </p:txBody>
      </p:sp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7711200" y="2016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7711200" y="8324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7"/>
          <a:stretch>
            <a:fillRect/>
          </a:stretch>
        </p:blipFill>
        <p:spPr>
          <a:xfrm>
            <a:off x="7711200" y="14632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7711200" y="20940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7711200" y="27248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60"/>
          <a:stretch>
            <a:fillRect/>
          </a:stretch>
        </p:blipFill>
        <p:spPr>
          <a:xfrm>
            <a:off x="7711200" y="33556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61"/>
          <a:stretch>
            <a:fillRect/>
          </a:stretch>
        </p:blipFill>
        <p:spPr>
          <a:xfrm>
            <a:off x="7711200" y="39864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62"/>
          <a:stretch>
            <a:fillRect/>
          </a:stretch>
        </p:blipFill>
        <p:spPr>
          <a:xfrm>
            <a:off x="7711200" y="46172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7711200" y="52480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64"/>
          <a:stretch>
            <a:fillRect/>
          </a:stretch>
        </p:blipFill>
        <p:spPr>
          <a:xfrm>
            <a:off x="7711200" y="5878800"/>
            <a:ext cx="390000" cy="468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7070400" y="115200"/>
            <a:ext cx="2037600" cy="6372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5" name="690bde31-d03e-48b7-a295-54346cd28586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845" y="196471"/>
            <a:ext cx="720000" cy="720000"/>
          </a:xfrm>
          <a:prstGeom prst="rect">
            <a:avLst/>
          </a:prstGeom>
        </p:spPr>
      </p:pic>
      <p:grpSp>
        <p:nvGrpSpPr>
          <p:cNvPr id="46" name="69 Group"/>
          <p:cNvGrpSpPr/>
          <p:nvPr/>
        </p:nvGrpSpPr>
        <p:grpSpPr>
          <a:xfrm>
            <a:off x="2394000" y="106471"/>
            <a:ext cx="4356000" cy="1234297"/>
            <a:chOff x="2394000" y="-79936"/>
            <a:chExt cx="4356000" cy="1234297"/>
          </a:xfrm>
        </p:grpSpPr>
        <p:sp>
          <p:nvSpPr>
            <p:cNvPr id="58" name="57 CuadroTexto"/>
            <p:cNvSpPr txBox="1"/>
            <p:nvPr/>
          </p:nvSpPr>
          <p:spPr>
            <a:xfrm>
              <a:off x="2394000" y="692696"/>
              <a:ext cx="435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 smtClean="0"/>
                <a:t>¿CUÁNTOS   HAY?</a:t>
              </a:r>
              <a:endParaRPr lang="es-ES" sz="2400" b="1" dirty="0"/>
            </a:p>
          </p:txBody>
        </p:sp>
        <p:pic>
          <p:nvPicPr>
            <p:cNvPr id="68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080"/>
            <a:stretch/>
          </p:blipFill>
          <p:spPr bwMode="auto">
            <a:xfrm>
              <a:off x="3667788" y="-79936"/>
              <a:ext cx="44928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000"/>
            <a:stretch/>
          </p:blipFill>
          <p:spPr bwMode="auto">
            <a:xfrm>
              <a:off x="5026212" y="-79936"/>
              <a:ext cx="45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0" name="PN-ES DIEZ.wmv">
            <a:hlinkClick r:id="" action="ppaction://media"/>
          </p:cNvPr>
          <p:cNvPicPr>
            <a:picLocks noChangeAspect="1"/>
          </p:cNvPicPr>
          <p:nvPr>
            <a:vide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66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71" name="PN-ES NUEVE.wmv">
            <a:hlinkClick r:id="" action="ppaction://media"/>
          </p:cNvPr>
          <p:cNvPicPr>
            <a:picLocks noChangeAspect="1"/>
          </p:cNvPicPr>
          <p:nvPr>
            <a:vide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67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72" name="PN-ES OCHO.wmv">
            <a:hlinkClick r:id="" action="ppaction://media"/>
          </p:cNvPr>
          <p:cNvPicPr>
            <a:picLocks noChangeAspect="1"/>
          </p:cNvPicPr>
          <p:nvPr>
            <a:vide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68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73" name="PN-ES SIETE.wmv">
            <a:hlinkClick r:id="" action="ppaction://media"/>
          </p:cNvPr>
          <p:cNvPicPr>
            <a:picLocks noChangeAspect="1"/>
          </p:cNvPicPr>
          <p:nvPr>
            <a:vide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69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74" name="PN-ES SEIS.wmv">
            <a:hlinkClick r:id="" action="ppaction://media"/>
          </p:cNvPr>
          <p:cNvPicPr>
            <a:picLocks noChangeAspect="1"/>
          </p:cNvPicPr>
          <p:nvPr>
            <a:vide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70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76" name="PN-ES CINCO.wmv">
            <a:hlinkClick r:id="" action="ppaction://media"/>
          </p:cNvPr>
          <p:cNvPicPr>
            <a:picLocks noChangeAspect="1"/>
          </p:cNvPicPr>
          <p:nvPr>
            <a:vide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71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80" name="PN-ES CUATRO.wmv">
            <a:hlinkClick r:id="" action="ppaction://media"/>
          </p:cNvPr>
          <p:cNvPicPr>
            <a:picLocks noChangeAspect="1"/>
          </p:cNvPicPr>
          <p:nvPr>
            <a:vide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72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81" name="PN-ES TRES.wmv">
            <a:hlinkClick r:id="" action="ppaction://media"/>
          </p:cNvPr>
          <p:cNvPicPr>
            <a:picLocks noChangeAspect="1"/>
          </p:cNvPicPr>
          <p:nvPr>
            <a:vide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73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82" name="PN-ES DOS.wmv">
            <a:hlinkClick r:id="" action="ppaction://media"/>
          </p:cNvPr>
          <p:cNvPicPr>
            <a:picLocks noChangeAspect="1"/>
          </p:cNvPicPr>
          <p:nvPr>
            <a:vide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83" name="PN-ES UNO.wmv">
            <a:hlinkClick r:id="" action="ppaction://media"/>
          </p:cNvPr>
          <p:cNvPicPr>
            <a:picLocks noChangeAspect="1"/>
          </p:cNvPicPr>
          <p:nvPr>
            <a:vide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75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sp>
        <p:nvSpPr>
          <p:cNvPr id="75" name="Para tapar"/>
          <p:cNvSpPr/>
          <p:nvPr/>
        </p:nvSpPr>
        <p:spPr>
          <a:xfrm>
            <a:off x="4196875" y="1844824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608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66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66"/>
                            </p:stCondLst>
                            <p:childTnLst>
                              <p:par>
                                <p:cTn id="6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63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66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132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132"/>
                            </p:stCondLst>
                            <p:childTnLst>
                              <p:par>
                                <p:cTn id="8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629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66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132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698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698"/>
                            </p:stCondLst>
                            <p:childTnLst>
                              <p:par>
                                <p:cTn id="1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195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66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132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698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264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264"/>
                            </p:stCondLst>
                            <p:childTnLst>
                              <p:par>
                                <p:cTn id="1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761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66"/>
                            </p:stCondLst>
                            <p:childTnLst>
                              <p:par>
                                <p:cTn id="1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132"/>
                            </p:stCondLst>
                            <p:childTnLst>
                              <p:par>
                                <p:cTn id="16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698"/>
                            </p:stCondLst>
                            <p:childTnLst>
                              <p:par>
                                <p:cTn id="16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6264"/>
                            </p:stCondLst>
                            <p:childTnLst>
                              <p:par>
                                <p:cTn id="17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783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7830"/>
                            </p:stCondLst>
                            <p:childTnLst>
                              <p:par>
                                <p:cTn id="18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3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9327"/>
                            </p:stCondLst>
                            <p:childTnLst>
                              <p:par>
                                <p:cTn id="1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566"/>
                            </p:stCondLst>
                            <p:childTnLst>
                              <p:par>
                                <p:cTn id="1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132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698"/>
                            </p:stCondLst>
                            <p:childTnLst>
                              <p:par>
                                <p:cTn id="2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264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83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0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9396"/>
                            </p:stCondLst>
                            <p:childTnLst>
                              <p:par>
                                <p:cTn id="2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9396"/>
                            </p:stCondLst>
                            <p:childTnLst>
                              <p:par>
                                <p:cTn id="2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0893"/>
                            </p:stCondLst>
                            <p:childTnLst>
                              <p:par>
                                <p:cTn id="2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566"/>
                            </p:stCondLst>
                            <p:childTnLst>
                              <p:par>
                                <p:cTn id="2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132"/>
                            </p:stCondLst>
                            <p:childTnLst>
                              <p:par>
                                <p:cTn id="2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698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6264"/>
                            </p:stCondLst>
                            <p:childTnLst>
                              <p:par>
                                <p:cTn id="2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783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9396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8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2459"/>
                            </p:stCondLst>
                            <p:childTnLst>
                              <p:par>
                                <p:cTn id="2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566"/>
                            </p:stCondLst>
                            <p:childTnLst>
                              <p:par>
                                <p:cTn id="2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132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698"/>
                            </p:stCondLst>
                            <p:childTnLst>
                              <p:par>
                                <p:cTn id="2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1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6264"/>
                            </p:stCondLst>
                            <p:childTnLst>
                              <p:par>
                                <p:cTn id="3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6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7830"/>
                            </p:stCondLst>
                            <p:childTnLst>
                              <p:par>
                                <p:cTn id="3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1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9396"/>
                            </p:stCondLst>
                            <p:childTnLst>
                              <p:par>
                                <p:cTn id="3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6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962"/>
                            </p:stCondLst>
                            <p:childTnLst>
                              <p:par>
                                <p:cTn id="3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1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7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4025"/>
                            </p:stCondLst>
                            <p:childTnLst>
                              <p:par>
                                <p:cTn id="3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566"/>
                            </p:stCondLst>
                            <p:childTnLst>
                              <p:par>
                                <p:cTn id="3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3132"/>
                            </p:stCondLst>
                            <p:childTnLst>
                              <p:par>
                                <p:cTn id="3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698"/>
                            </p:stCondLst>
                            <p:childTnLst>
                              <p:par>
                                <p:cTn id="3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6264"/>
                            </p:stCondLst>
                            <p:childTnLst>
                              <p:par>
                                <p:cTn id="3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7830"/>
                            </p:stCondLst>
                            <p:childTnLst>
                              <p:par>
                                <p:cTn id="3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9396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962"/>
                            </p:stCondLst>
                            <p:childTnLst>
                              <p:par>
                                <p:cTn id="3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4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2528"/>
                            </p:stCondLst>
                            <p:childTnLst>
                              <p:par>
                                <p:cTn id="3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9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5591"/>
                            </p:stCondLst>
                            <p:childTnLst>
                              <p:par>
                                <p:cTn id="3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7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566"/>
                            </p:stCondLst>
                            <p:childTnLst>
                              <p:par>
                                <p:cTn id="3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2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3132"/>
                            </p:stCondLst>
                            <p:childTnLst>
                              <p:par>
                                <p:cTn id="4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4698"/>
                            </p:stCondLst>
                            <p:childTnLst>
                              <p:par>
                                <p:cTn id="4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2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6264"/>
                            </p:stCondLst>
                            <p:childTnLst>
                              <p:par>
                                <p:cTn id="4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7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7830"/>
                            </p:stCondLst>
                            <p:childTnLst>
                              <p:par>
                                <p:cTn id="4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2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9396"/>
                            </p:stCondLst>
                            <p:childTnLst>
                              <p:par>
                                <p:cTn id="4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7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0962"/>
                            </p:stCondLst>
                            <p:childTnLst>
                              <p:par>
                                <p:cTn id="4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2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2528"/>
                            </p:stCondLst>
                            <p:childTnLst>
                              <p:par>
                                <p:cTn id="4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7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14094"/>
                            </p:stCondLst>
                            <p:childTnLst>
                              <p:par>
                                <p:cTn id="4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2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5660"/>
                            </p:stCondLst>
                            <p:childTnLst>
                              <p:par>
                                <p:cTn id="4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5660"/>
                            </p:stCondLst>
                            <p:childTnLst>
                              <p:par>
                                <p:cTn id="4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8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7331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7331"/>
                            </p:stCondLst>
                            <p:childTnLst>
                              <p:par>
                                <p:cTn id="4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455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456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457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458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459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460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461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462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463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464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465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466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7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7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6" fill="hold">
                      <p:stCondLst>
                        <p:cond delay="0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8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4" fill="hold">
                      <p:stCondLst>
                        <p:cond delay="0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9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2" fill="hold">
                      <p:stCondLst>
                        <p:cond delay="0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9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9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0" fill="hold">
                      <p:stCondLst>
                        <p:cond delay="0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0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2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4" fill="hold">
                      <p:stCondLst>
                        <p:cond delay="0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3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2" fill="hold">
                      <p:stCondLst>
                        <p:cond delay="0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3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video>
              <p:cMediaNode vol="80000">
                <p:cTn id="539" fill="hold" display="0">
                  <p:stCondLst>
                    <p:cond delay="indefinite"/>
                  </p:stCondLst>
                </p:cTn>
                <p:tgtEl>
                  <p:spTgt spid="83"/>
                </p:tgtEl>
              </p:cMediaNode>
            </p:video>
            <p:video>
              <p:cMediaNode vol="80000">
                <p:cTn id="540" fill="hold" display="0">
                  <p:stCondLst>
                    <p:cond delay="indefinite"/>
                  </p:stCondLst>
                </p:cTn>
                <p:tgtEl>
                  <p:spTgt spid="82"/>
                </p:tgtEl>
              </p:cMediaNode>
            </p:video>
            <p:video>
              <p:cMediaNode vol="80000">
                <p:cTn id="541" fill="hold" display="0">
                  <p:stCondLst>
                    <p:cond delay="indefinite"/>
                  </p:stCondLst>
                </p:cTn>
                <p:tgtEl>
                  <p:spTgt spid="81"/>
                </p:tgtEl>
              </p:cMediaNode>
            </p:video>
            <p:video>
              <p:cMediaNode vol="80000">
                <p:cTn id="542" fill="hold" display="0">
                  <p:stCondLst>
                    <p:cond delay="indefinite"/>
                  </p:stCondLst>
                </p:cTn>
                <p:tgtEl>
                  <p:spTgt spid="80"/>
                </p:tgtEl>
              </p:cMediaNode>
            </p:video>
            <p:video>
              <p:cMediaNode vol="80000">
                <p:cTn id="543" fill="hold" display="0">
                  <p:stCondLst>
                    <p:cond delay="indefinite"/>
                  </p:stCondLst>
                </p:cTn>
                <p:tgtEl>
                  <p:spTgt spid="76"/>
                </p:tgtEl>
              </p:cMediaNode>
            </p:video>
            <p:video>
              <p:cMediaNode vol="80000">
                <p:cTn id="544" fill="hold" display="0">
                  <p:stCondLst>
                    <p:cond delay="indefinite"/>
                  </p:stCondLst>
                </p:cTn>
                <p:tgtEl>
                  <p:spTgt spid="74"/>
                </p:tgtEl>
              </p:cMediaNode>
            </p:video>
            <p:video>
              <p:cMediaNode vol="80000">
                <p:cTn id="545" fill="hold" display="0">
                  <p:stCondLst>
                    <p:cond delay="indefinite"/>
                  </p:stCondLst>
                </p:cTn>
                <p:tgtEl>
                  <p:spTgt spid="73"/>
                </p:tgtEl>
              </p:cMediaNode>
            </p:video>
            <p:video>
              <p:cMediaNode vol="80000">
                <p:cTn id="546" fill="hold" display="0">
                  <p:stCondLst>
                    <p:cond delay="indefinite"/>
                  </p:stCondLst>
                </p:cTn>
                <p:tgtEl>
                  <p:spTgt spid="72"/>
                </p:tgtEl>
              </p:cMediaNode>
            </p:video>
            <p:video>
              <p:cMediaNode vol="80000">
                <p:cTn id="547" fill="hold" display="0">
                  <p:stCondLst>
                    <p:cond delay="indefinite"/>
                  </p:stCondLst>
                </p:cTn>
                <p:tgtEl>
                  <p:spTgt spid="71"/>
                </p:tgtEl>
              </p:cMediaNode>
            </p:video>
            <p:video>
              <p:cMediaNode vol="80000">
                <p:cTn id="548" fill="hold" display="0">
                  <p:stCondLst>
                    <p:cond delay="indefinite"/>
                  </p:stCondLst>
                </p:cTn>
                <p:tgtEl>
                  <p:spTgt spid="70"/>
                </p:tgtEl>
              </p:cMediaNode>
            </p:video>
          </p:childTnLst>
        </p:cTn>
      </p:par>
    </p:tnLst>
    <p:bldLst>
      <p:bldP spid="11" grpId="0" animBg="1"/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  <p:bldP spid="75" grpId="1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96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3733200" y="2523600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6" cstate="email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5200" y="2485500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InSlideAnimateShaped0b786f1-fb5a-444c-9d27-5195b9b727a3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5181200"/>
            <a:ext cx="576000" cy="576000"/>
          </a:xfrm>
          <a:prstGeom prst="rect">
            <a:avLst/>
          </a:prstGeom>
        </p:spPr>
      </p:pic>
      <p:pic>
        <p:nvPicPr>
          <p:cNvPr id="26" name="InSlideAnimateShape49d68874-f320-42b5-a477-afb327fcbabb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4557138"/>
            <a:ext cx="576000" cy="576000"/>
          </a:xfrm>
          <a:prstGeom prst="rect">
            <a:avLst/>
          </a:prstGeom>
        </p:spPr>
      </p:pic>
      <p:pic>
        <p:nvPicPr>
          <p:cNvPr id="25" name="InSlideAnimateShape1b637644-31df-43db-9351-0d7a1855435f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3933076"/>
            <a:ext cx="576000" cy="576000"/>
          </a:xfrm>
          <a:prstGeom prst="rect">
            <a:avLst/>
          </a:prstGeom>
        </p:spPr>
      </p:pic>
      <p:pic>
        <p:nvPicPr>
          <p:cNvPr id="24" name="InSlideAnimateShapeec9d0cd0-f291-4ffe-b513-6d2517ca4a6b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3309014"/>
            <a:ext cx="576000" cy="576000"/>
          </a:xfrm>
          <a:prstGeom prst="rect">
            <a:avLst/>
          </a:prstGeom>
        </p:spPr>
      </p:pic>
      <p:pic>
        <p:nvPicPr>
          <p:cNvPr id="23" name="InSlideAnimateShapeb18e562d-df0f-49c7-8fa7-ac70034316e1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2684952"/>
            <a:ext cx="576000" cy="576000"/>
          </a:xfrm>
          <a:prstGeom prst="rect">
            <a:avLst/>
          </a:prstGeom>
        </p:spPr>
      </p:pic>
      <p:pic>
        <p:nvPicPr>
          <p:cNvPr id="22" name="InSlideAnimateShapec1b2feda-f197-42d5-bccb-e334e2476590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2060890"/>
            <a:ext cx="576000" cy="576000"/>
          </a:xfrm>
          <a:prstGeom prst="rect">
            <a:avLst/>
          </a:prstGeom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1436828"/>
            <a:ext cx="576000" cy="57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812766"/>
            <a:ext cx="576000" cy="57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188704"/>
            <a:ext cx="576000" cy="57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1"/>
          <a:stretch>
            <a:fillRect/>
          </a:stretch>
        </p:blipFill>
        <p:spPr>
          <a:xfrm>
            <a:off x="1533600" y="2052000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1533600" y="2052000"/>
            <a:ext cx="1680000" cy="2016000"/>
          </a:xfrm>
          <a:prstGeom prst="rect">
            <a:avLst/>
          </a:prstGeom>
        </p:spPr>
      </p:pic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95200" y="4996800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5200" y="49968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5796000" y="2530800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ysClr val="windowText" lastClr="000000"/>
                </a:solidFill>
              </a:rPr>
              <a:t>9</a:t>
            </a:r>
            <a:endParaRPr lang="es-ES" sz="6000" b="1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7711200" y="2016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7711200" y="8324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7"/>
          <a:stretch>
            <a:fillRect/>
          </a:stretch>
        </p:blipFill>
        <p:spPr>
          <a:xfrm>
            <a:off x="7711200" y="14632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7711200" y="20940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7711200" y="27248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60"/>
          <a:stretch>
            <a:fillRect/>
          </a:stretch>
        </p:blipFill>
        <p:spPr>
          <a:xfrm>
            <a:off x="7711200" y="33556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61"/>
          <a:stretch>
            <a:fillRect/>
          </a:stretch>
        </p:blipFill>
        <p:spPr>
          <a:xfrm>
            <a:off x="7711200" y="39864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62"/>
          <a:stretch>
            <a:fillRect/>
          </a:stretch>
        </p:blipFill>
        <p:spPr>
          <a:xfrm>
            <a:off x="7711200" y="46172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7711200" y="52480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64"/>
          <a:stretch>
            <a:fillRect/>
          </a:stretch>
        </p:blipFill>
        <p:spPr>
          <a:xfrm>
            <a:off x="7711200" y="5878800"/>
            <a:ext cx="390000" cy="468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7070400" y="115200"/>
            <a:ext cx="2037600" cy="6372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5" name="690bde31-d03e-48b7-a295-54346cd28586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845" y="196471"/>
            <a:ext cx="720000" cy="720000"/>
          </a:xfrm>
          <a:prstGeom prst="rect">
            <a:avLst/>
          </a:prstGeom>
        </p:spPr>
      </p:pic>
      <p:grpSp>
        <p:nvGrpSpPr>
          <p:cNvPr id="46" name="69 Group"/>
          <p:cNvGrpSpPr/>
          <p:nvPr/>
        </p:nvGrpSpPr>
        <p:grpSpPr>
          <a:xfrm>
            <a:off x="2394000" y="106471"/>
            <a:ext cx="4356000" cy="1234297"/>
            <a:chOff x="2394000" y="-79936"/>
            <a:chExt cx="4356000" cy="1234297"/>
          </a:xfrm>
        </p:grpSpPr>
        <p:sp>
          <p:nvSpPr>
            <p:cNvPr id="58" name="57 CuadroTexto"/>
            <p:cNvSpPr txBox="1"/>
            <p:nvPr/>
          </p:nvSpPr>
          <p:spPr>
            <a:xfrm>
              <a:off x="2394000" y="692696"/>
              <a:ext cx="435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 smtClean="0"/>
                <a:t>¿CUÁNTOS   HAY?</a:t>
              </a:r>
              <a:endParaRPr lang="es-ES" sz="2400" b="1" dirty="0"/>
            </a:p>
          </p:txBody>
        </p:sp>
        <p:pic>
          <p:nvPicPr>
            <p:cNvPr id="68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080"/>
            <a:stretch/>
          </p:blipFill>
          <p:spPr bwMode="auto">
            <a:xfrm>
              <a:off x="3667788" y="-79936"/>
              <a:ext cx="44928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000"/>
            <a:stretch/>
          </p:blipFill>
          <p:spPr bwMode="auto">
            <a:xfrm>
              <a:off x="5026212" y="-79936"/>
              <a:ext cx="45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0" name="PN-ES DIEZ.wmv">
            <a:hlinkClick r:id="" action="ppaction://media"/>
          </p:cNvPr>
          <p:cNvPicPr>
            <a:picLocks noChangeAspect="1"/>
          </p:cNvPicPr>
          <p:nvPr>
            <a:vide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66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71" name="PN-ES NUEVE.wmv">
            <a:hlinkClick r:id="" action="ppaction://media"/>
          </p:cNvPr>
          <p:cNvPicPr>
            <a:picLocks noChangeAspect="1"/>
          </p:cNvPicPr>
          <p:nvPr>
            <a:vide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67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72" name="PN-ES OCHO.wmv">
            <a:hlinkClick r:id="" action="ppaction://media"/>
          </p:cNvPr>
          <p:cNvPicPr>
            <a:picLocks noChangeAspect="1"/>
          </p:cNvPicPr>
          <p:nvPr>
            <a:vide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68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73" name="PN-ES SIETE.wmv">
            <a:hlinkClick r:id="" action="ppaction://media"/>
          </p:cNvPr>
          <p:cNvPicPr>
            <a:picLocks noChangeAspect="1"/>
          </p:cNvPicPr>
          <p:nvPr>
            <a:vide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69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74" name="PN-ES SEIS.wmv">
            <a:hlinkClick r:id="" action="ppaction://media"/>
          </p:cNvPr>
          <p:cNvPicPr>
            <a:picLocks noChangeAspect="1"/>
          </p:cNvPicPr>
          <p:nvPr>
            <a:vide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70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76" name="PN-ES CINCO.wmv">
            <a:hlinkClick r:id="" action="ppaction://media"/>
          </p:cNvPr>
          <p:cNvPicPr>
            <a:picLocks noChangeAspect="1"/>
          </p:cNvPicPr>
          <p:nvPr>
            <a:vide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71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80" name="PN-ES CUATRO.wmv">
            <a:hlinkClick r:id="" action="ppaction://media"/>
          </p:cNvPr>
          <p:cNvPicPr>
            <a:picLocks noChangeAspect="1"/>
          </p:cNvPicPr>
          <p:nvPr>
            <a:vide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72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81" name="PN-ES TRES.wmv">
            <a:hlinkClick r:id="" action="ppaction://media"/>
          </p:cNvPr>
          <p:cNvPicPr>
            <a:picLocks noChangeAspect="1"/>
          </p:cNvPicPr>
          <p:nvPr>
            <a:vide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73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82" name="PN-ES DOS.wmv">
            <a:hlinkClick r:id="" action="ppaction://media"/>
          </p:cNvPr>
          <p:cNvPicPr>
            <a:picLocks noChangeAspect="1"/>
          </p:cNvPicPr>
          <p:nvPr>
            <a:vide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83" name="PN-ES UNO.wmv">
            <a:hlinkClick r:id="" action="ppaction://media"/>
          </p:cNvPr>
          <p:cNvPicPr>
            <a:picLocks noChangeAspect="1"/>
          </p:cNvPicPr>
          <p:nvPr>
            <a:vide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75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sp>
        <p:nvSpPr>
          <p:cNvPr id="75" name="Para tapar"/>
          <p:cNvSpPr/>
          <p:nvPr/>
        </p:nvSpPr>
        <p:spPr>
          <a:xfrm>
            <a:off x="4196875" y="1844824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706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66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66"/>
                            </p:stCondLst>
                            <p:childTnLst>
                              <p:par>
                                <p:cTn id="6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63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66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132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132"/>
                            </p:stCondLst>
                            <p:childTnLst>
                              <p:par>
                                <p:cTn id="8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629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66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132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698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698"/>
                            </p:stCondLst>
                            <p:childTnLst>
                              <p:par>
                                <p:cTn id="1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195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66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132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698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264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264"/>
                            </p:stCondLst>
                            <p:childTnLst>
                              <p:par>
                                <p:cTn id="1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761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66"/>
                            </p:stCondLst>
                            <p:childTnLst>
                              <p:par>
                                <p:cTn id="1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132"/>
                            </p:stCondLst>
                            <p:childTnLst>
                              <p:par>
                                <p:cTn id="16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698"/>
                            </p:stCondLst>
                            <p:childTnLst>
                              <p:par>
                                <p:cTn id="16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6264"/>
                            </p:stCondLst>
                            <p:childTnLst>
                              <p:par>
                                <p:cTn id="17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783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7830"/>
                            </p:stCondLst>
                            <p:childTnLst>
                              <p:par>
                                <p:cTn id="18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3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9327"/>
                            </p:stCondLst>
                            <p:childTnLst>
                              <p:par>
                                <p:cTn id="1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566"/>
                            </p:stCondLst>
                            <p:childTnLst>
                              <p:par>
                                <p:cTn id="1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132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698"/>
                            </p:stCondLst>
                            <p:childTnLst>
                              <p:par>
                                <p:cTn id="2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264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83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0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9396"/>
                            </p:stCondLst>
                            <p:childTnLst>
                              <p:par>
                                <p:cTn id="2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9396"/>
                            </p:stCondLst>
                            <p:childTnLst>
                              <p:par>
                                <p:cTn id="2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0893"/>
                            </p:stCondLst>
                            <p:childTnLst>
                              <p:par>
                                <p:cTn id="2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566"/>
                            </p:stCondLst>
                            <p:childTnLst>
                              <p:par>
                                <p:cTn id="2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132"/>
                            </p:stCondLst>
                            <p:childTnLst>
                              <p:par>
                                <p:cTn id="2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698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6264"/>
                            </p:stCondLst>
                            <p:childTnLst>
                              <p:par>
                                <p:cTn id="2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783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9396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8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2459"/>
                            </p:stCondLst>
                            <p:childTnLst>
                              <p:par>
                                <p:cTn id="2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566"/>
                            </p:stCondLst>
                            <p:childTnLst>
                              <p:par>
                                <p:cTn id="2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132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698"/>
                            </p:stCondLst>
                            <p:childTnLst>
                              <p:par>
                                <p:cTn id="2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1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6264"/>
                            </p:stCondLst>
                            <p:childTnLst>
                              <p:par>
                                <p:cTn id="3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6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7830"/>
                            </p:stCondLst>
                            <p:childTnLst>
                              <p:par>
                                <p:cTn id="3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1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9396"/>
                            </p:stCondLst>
                            <p:childTnLst>
                              <p:par>
                                <p:cTn id="3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6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962"/>
                            </p:stCondLst>
                            <p:childTnLst>
                              <p:par>
                                <p:cTn id="3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1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7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4025"/>
                            </p:stCondLst>
                            <p:childTnLst>
                              <p:par>
                                <p:cTn id="3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9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566"/>
                            </p:stCondLst>
                            <p:childTnLst>
                              <p:par>
                                <p:cTn id="3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4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3132"/>
                            </p:stCondLst>
                            <p:childTnLst>
                              <p:par>
                                <p:cTn id="3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7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698"/>
                            </p:stCondLst>
                            <p:childTnLst>
                              <p:par>
                                <p:cTn id="3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4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6264"/>
                            </p:stCondLst>
                            <p:childTnLst>
                              <p:par>
                                <p:cTn id="3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9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7830"/>
                            </p:stCondLst>
                            <p:childTnLst>
                              <p:par>
                                <p:cTn id="3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4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9396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9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962"/>
                            </p:stCondLst>
                            <p:childTnLst>
                              <p:par>
                                <p:cTn id="3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4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2528"/>
                            </p:stCondLst>
                            <p:childTnLst>
                              <p:par>
                                <p:cTn id="3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9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5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5765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5765"/>
                            </p:stCondLst>
                            <p:childTnLst>
                              <p:par>
                                <p:cTn id="3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0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566"/>
                            </p:stCondLst>
                            <p:childTnLst>
                              <p:par>
                                <p:cTn id="4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5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3132"/>
                            </p:stCondLst>
                            <p:childTnLst>
                              <p:par>
                                <p:cTn id="4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0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4698"/>
                            </p:stCondLst>
                            <p:childTnLst>
                              <p:par>
                                <p:cTn id="4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5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6264"/>
                            </p:stCondLst>
                            <p:childTnLst>
                              <p:par>
                                <p:cTn id="4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0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7830"/>
                            </p:stCondLst>
                            <p:childTnLst>
                              <p:par>
                                <p:cTn id="4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5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9396"/>
                            </p:stCondLst>
                            <p:childTnLst>
                              <p:par>
                                <p:cTn id="4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0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0962"/>
                            </p:stCondLst>
                            <p:childTnLst>
                              <p:par>
                                <p:cTn id="4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5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2528"/>
                            </p:stCondLst>
                            <p:childTnLst>
                              <p:par>
                                <p:cTn id="4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0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14094"/>
                            </p:stCondLst>
                            <p:childTnLst>
                              <p:par>
                                <p:cTn id="4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5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5660"/>
                            </p:stCondLst>
                            <p:childTnLst>
                              <p:par>
                                <p:cTn id="4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5660"/>
                            </p:stCondLst>
                            <p:childTnLst>
                              <p:par>
                                <p:cTn id="4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7157"/>
                            </p:stCondLst>
                            <p:childTnLst>
                              <p:par>
                                <p:cTn id="4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455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456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457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458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459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460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461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462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463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464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465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466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7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7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6" fill="hold">
                      <p:stCondLst>
                        <p:cond delay="0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8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4" fill="hold">
                      <p:stCondLst>
                        <p:cond delay="0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9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2" fill="hold">
                      <p:stCondLst>
                        <p:cond delay="0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9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9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0" fill="hold">
                      <p:stCondLst>
                        <p:cond delay="0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0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2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4" fill="hold">
                      <p:stCondLst>
                        <p:cond delay="0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3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2" fill="hold">
                      <p:stCondLst>
                        <p:cond delay="0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3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video>
              <p:cMediaNode vol="80000">
                <p:cTn id="539" fill="hold" display="0">
                  <p:stCondLst>
                    <p:cond delay="indefinite"/>
                  </p:stCondLst>
                </p:cTn>
                <p:tgtEl>
                  <p:spTgt spid="83"/>
                </p:tgtEl>
              </p:cMediaNode>
            </p:video>
            <p:video>
              <p:cMediaNode vol="80000">
                <p:cTn id="540" fill="hold" display="0">
                  <p:stCondLst>
                    <p:cond delay="indefinite"/>
                  </p:stCondLst>
                </p:cTn>
                <p:tgtEl>
                  <p:spTgt spid="82"/>
                </p:tgtEl>
              </p:cMediaNode>
            </p:video>
            <p:video>
              <p:cMediaNode vol="80000">
                <p:cTn id="541" fill="hold" display="0">
                  <p:stCondLst>
                    <p:cond delay="indefinite"/>
                  </p:stCondLst>
                </p:cTn>
                <p:tgtEl>
                  <p:spTgt spid="81"/>
                </p:tgtEl>
              </p:cMediaNode>
            </p:video>
            <p:video>
              <p:cMediaNode vol="80000">
                <p:cTn id="542" fill="hold" display="0">
                  <p:stCondLst>
                    <p:cond delay="indefinite"/>
                  </p:stCondLst>
                </p:cTn>
                <p:tgtEl>
                  <p:spTgt spid="80"/>
                </p:tgtEl>
              </p:cMediaNode>
            </p:video>
            <p:video>
              <p:cMediaNode vol="80000">
                <p:cTn id="543" fill="hold" display="0">
                  <p:stCondLst>
                    <p:cond delay="indefinite"/>
                  </p:stCondLst>
                </p:cTn>
                <p:tgtEl>
                  <p:spTgt spid="76"/>
                </p:tgtEl>
              </p:cMediaNode>
            </p:video>
            <p:video>
              <p:cMediaNode vol="80000">
                <p:cTn id="544" fill="hold" display="0">
                  <p:stCondLst>
                    <p:cond delay="indefinite"/>
                  </p:stCondLst>
                </p:cTn>
                <p:tgtEl>
                  <p:spTgt spid="74"/>
                </p:tgtEl>
              </p:cMediaNode>
            </p:video>
            <p:video>
              <p:cMediaNode vol="80000">
                <p:cTn id="545" fill="hold" display="0">
                  <p:stCondLst>
                    <p:cond delay="indefinite"/>
                  </p:stCondLst>
                </p:cTn>
                <p:tgtEl>
                  <p:spTgt spid="73"/>
                </p:tgtEl>
              </p:cMediaNode>
            </p:video>
            <p:video>
              <p:cMediaNode vol="80000">
                <p:cTn id="546" fill="hold" display="0">
                  <p:stCondLst>
                    <p:cond delay="indefinite"/>
                  </p:stCondLst>
                </p:cTn>
                <p:tgtEl>
                  <p:spTgt spid="72"/>
                </p:tgtEl>
              </p:cMediaNode>
            </p:video>
            <p:video>
              <p:cMediaNode vol="80000">
                <p:cTn id="547" fill="hold" display="0">
                  <p:stCondLst>
                    <p:cond delay="indefinite"/>
                  </p:stCondLst>
                </p:cTn>
                <p:tgtEl>
                  <p:spTgt spid="71"/>
                </p:tgtEl>
              </p:cMediaNode>
            </p:video>
            <p:video>
              <p:cMediaNode vol="80000">
                <p:cTn id="548" fill="hold" display="0">
                  <p:stCondLst>
                    <p:cond delay="indefinite"/>
                  </p:stCondLst>
                </p:cTn>
                <p:tgtEl>
                  <p:spTgt spid="70"/>
                </p:tgtEl>
              </p:cMediaNode>
            </p:video>
          </p:childTnLst>
        </p:cTn>
      </p:par>
    </p:tnLst>
    <p:bldLst>
      <p:bldP spid="11" grpId="0" animBg="1"/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  <p:bldP spid="75" grpId="1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14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bo"/>
          <p:cNvSpPr/>
          <p:nvPr/>
        </p:nvSpPr>
        <p:spPr>
          <a:xfrm>
            <a:off x="3733200" y="2523600"/>
            <a:ext cx="1732442" cy="1022561"/>
          </a:xfrm>
          <a:prstGeom prst="cube">
            <a:avLst>
              <a:gd name="adj" fmla="val 5121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6" cstate="email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53672" l="1361" r="99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5200" y="2485500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InSlideAnimateShape49d68874-f320-42b5-a477-afb327fcbabb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4557138"/>
            <a:ext cx="576000" cy="576000"/>
          </a:xfrm>
          <a:prstGeom prst="rect">
            <a:avLst/>
          </a:prstGeom>
        </p:spPr>
      </p:pic>
      <p:pic>
        <p:nvPicPr>
          <p:cNvPr id="25" name="InSlideAnimateShape1b637644-31df-43db-9351-0d7a1855435f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3933076"/>
            <a:ext cx="576000" cy="576000"/>
          </a:xfrm>
          <a:prstGeom prst="rect">
            <a:avLst/>
          </a:prstGeom>
        </p:spPr>
      </p:pic>
      <p:pic>
        <p:nvPicPr>
          <p:cNvPr id="24" name="InSlideAnimateShapeec9d0cd0-f291-4ffe-b513-6d2517ca4a6b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3309014"/>
            <a:ext cx="576000" cy="576000"/>
          </a:xfrm>
          <a:prstGeom prst="rect">
            <a:avLst/>
          </a:prstGeom>
        </p:spPr>
      </p:pic>
      <p:pic>
        <p:nvPicPr>
          <p:cNvPr id="23" name="InSlideAnimateShapeb18e562d-df0f-49c7-8fa7-ac70034316e1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2684952"/>
            <a:ext cx="576000" cy="576000"/>
          </a:xfrm>
          <a:prstGeom prst="rect">
            <a:avLst/>
          </a:prstGeom>
        </p:spPr>
      </p:pic>
      <p:pic>
        <p:nvPicPr>
          <p:cNvPr id="22" name="InSlideAnimateShapec1b2feda-f197-42d5-bccb-e334e2476590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2060890"/>
            <a:ext cx="576000" cy="576000"/>
          </a:xfrm>
          <a:prstGeom prst="rect">
            <a:avLst/>
          </a:prstGeom>
        </p:spPr>
      </p:pic>
      <p:pic>
        <p:nvPicPr>
          <p:cNvPr id="21" name="InSlideAnimateShape3ff69c7b-2fa8-4b3c-937e-bb7f5a13ac53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1436828"/>
            <a:ext cx="576000" cy="576000"/>
          </a:xfrm>
          <a:prstGeom prst="rect">
            <a:avLst/>
          </a:prstGeom>
        </p:spPr>
      </p:pic>
      <p:pic>
        <p:nvPicPr>
          <p:cNvPr id="20" name="InSlideAnimateShapeb7aaf5bd-0724-43cc-a53e-1afe347fa95c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812766"/>
            <a:ext cx="576000" cy="576000"/>
          </a:xfrm>
          <a:prstGeom prst="rect">
            <a:avLst/>
          </a:prstGeom>
        </p:spPr>
      </p:pic>
      <p:pic>
        <p:nvPicPr>
          <p:cNvPr id="19" name="InSlideAnimateShapefad21878-14f9-4242-ba7c-a202bf0df630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188704"/>
            <a:ext cx="576000" cy="576000"/>
          </a:xfrm>
          <a:prstGeom prst="rect">
            <a:avLst/>
          </a:prstGeom>
        </p:spPr>
      </p:pic>
      <p:pic>
        <p:nvPicPr>
          <p:cNvPr id="66" name="pulsador 10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ulsador 9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ulsador 8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ulsador 7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ulsador 6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ulsador 5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ulsador 4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ulsador 3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ulsador 2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lsador 1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800" y="2332800"/>
            <a:ext cx="1522800" cy="15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m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1"/>
          <a:stretch>
            <a:fillRect/>
          </a:stretch>
        </p:blipFill>
        <p:spPr>
          <a:xfrm>
            <a:off x="1533600" y="2052000"/>
            <a:ext cx="1680000" cy="2016000"/>
          </a:xfrm>
          <a:prstGeom prst="rect">
            <a:avLst/>
          </a:prstGeom>
        </p:spPr>
      </p:pic>
      <p:pic>
        <p:nvPicPr>
          <p:cNvPr id="78" name="muybie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1533600" y="2052000"/>
            <a:ext cx="1680000" cy="2016000"/>
          </a:xfrm>
          <a:prstGeom prst="rect">
            <a:avLst/>
          </a:prstGeom>
        </p:spPr>
      </p:pic>
      <p:pic>
        <p:nvPicPr>
          <p:cNvPr id="6" name="Siguiente mal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95200" y="4996800"/>
            <a:ext cx="1863725" cy="1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iguiente bien" descr="C:\Users\fravesi\Pictures\Siguiente - copi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5200" y="4996800"/>
            <a:ext cx="18637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5796000" y="2530800"/>
            <a:ext cx="900000" cy="90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 smtClean="0">
                <a:solidFill>
                  <a:sysClr val="windowText" lastClr="000000"/>
                </a:solidFill>
              </a:rPr>
              <a:t>8</a:t>
            </a:r>
          </a:p>
        </p:txBody>
      </p:sp>
      <p:pic>
        <p:nvPicPr>
          <p:cNvPr id="47" name="NEW UNO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7711200" y="2016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48" name="NEW DOS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7711200" y="8324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49" name="NEW TRES.wm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7"/>
          <a:stretch>
            <a:fillRect/>
          </a:stretch>
        </p:blipFill>
        <p:spPr>
          <a:xfrm>
            <a:off x="7711200" y="14632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0" name="NEW CUATRO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7711200" y="20940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1" name="NEW CINCO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7711200" y="27248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3" name="NEW SEIS.wm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60"/>
          <a:stretch>
            <a:fillRect/>
          </a:stretch>
        </p:blipFill>
        <p:spPr>
          <a:xfrm>
            <a:off x="7711200" y="33556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4" name="NEW SIETE.wm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61"/>
          <a:stretch>
            <a:fillRect/>
          </a:stretch>
        </p:blipFill>
        <p:spPr>
          <a:xfrm>
            <a:off x="7711200" y="39864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5" name="NEW OCHO.wm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62"/>
          <a:stretch>
            <a:fillRect/>
          </a:stretch>
        </p:blipFill>
        <p:spPr>
          <a:xfrm>
            <a:off x="7711200" y="46172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6" name="NEW NUEVE.wmv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7711200" y="5248000"/>
            <a:ext cx="390000" cy="468000"/>
          </a:xfrm>
          <a:prstGeom prst="rect">
            <a:avLst/>
          </a:prstGeom>
          <a:ln>
            <a:noFill/>
          </a:ln>
        </p:spPr>
      </p:pic>
      <p:pic>
        <p:nvPicPr>
          <p:cNvPr id="57" name="NEW DIEZ.wmv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64"/>
          <a:stretch>
            <a:fillRect/>
          </a:stretch>
        </p:blipFill>
        <p:spPr>
          <a:xfrm>
            <a:off x="7711200" y="5878800"/>
            <a:ext cx="390000" cy="468000"/>
          </a:xfrm>
          <a:prstGeom prst="rect">
            <a:avLst/>
          </a:prstGeom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7070400" y="115200"/>
            <a:ext cx="2037600" cy="6372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5" name="690bde31-d03e-48b7-a295-54346cd28586"/>
          <p:cNvPicPr>
            <a:picLocks noChangeAspect="1"/>
          </p:cNvPicPr>
          <p:nvPr/>
        </p:nvPicPr>
        <p:blipFill>
          <a:blip r:embed="rId48" r:link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845" y="196471"/>
            <a:ext cx="720000" cy="720000"/>
          </a:xfrm>
          <a:prstGeom prst="rect">
            <a:avLst/>
          </a:prstGeom>
        </p:spPr>
      </p:pic>
      <p:grpSp>
        <p:nvGrpSpPr>
          <p:cNvPr id="46" name="69 Group"/>
          <p:cNvGrpSpPr/>
          <p:nvPr/>
        </p:nvGrpSpPr>
        <p:grpSpPr>
          <a:xfrm>
            <a:off x="2394000" y="106471"/>
            <a:ext cx="4356000" cy="1234297"/>
            <a:chOff x="2394000" y="-79936"/>
            <a:chExt cx="4356000" cy="1234297"/>
          </a:xfrm>
        </p:grpSpPr>
        <p:sp>
          <p:nvSpPr>
            <p:cNvPr id="58" name="57 CuadroTexto"/>
            <p:cNvSpPr txBox="1"/>
            <p:nvPr/>
          </p:nvSpPr>
          <p:spPr>
            <a:xfrm>
              <a:off x="2394000" y="692696"/>
              <a:ext cx="435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 smtClean="0"/>
                <a:t>¿CUÁNTOS   HAY?</a:t>
              </a:r>
              <a:endParaRPr lang="es-ES" sz="2400" b="1" dirty="0"/>
            </a:p>
          </p:txBody>
        </p:sp>
        <p:pic>
          <p:nvPicPr>
            <p:cNvPr id="68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080"/>
            <a:stretch/>
          </p:blipFill>
          <p:spPr bwMode="auto">
            <a:xfrm>
              <a:off x="3667788" y="-79936"/>
              <a:ext cx="44928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4" descr="E:\Jorge\ARASAAC\Pictogramas_Color_completo\cuántos hay.png"/>
            <p:cNvPicPr>
              <a:picLocks noChangeAspect="1" noChangeArrowheads="1"/>
            </p:cNvPicPr>
            <p:nvPr/>
          </p:nvPicPr>
          <p:blipFill rotWithShape="1"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000"/>
            <a:stretch/>
          </p:blipFill>
          <p:spPr bwMode="auto">
            <a:xfrm>
              <a:off x="5026212" y="-79936"/>
              <a:ext cx="45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0" name="PN-ES DIEZ.wmv">
            <a:hlinkClick r:id="" action="ppaction://media"/>
          </p:cNvPr>
          <p:cNvPicPr>
            <a:picLocks noChangeAspect="1"/>
          </p:cNvPicPr>
          <p:nvPr>
            <a:vide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66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71" name="PN-ES NUEVE.wmv">
            <a:hlinkClick r:id="" action="ppaction://media"/>
          </p:cNvPr>
          <p:cNvPicPr>
            <a:picLocks noChangeAspect="1"/>
          </p:cNvPicPr>
          <p:nvPr>
            <a:vide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67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72" name="PN-ES OCHO.wmv">
            <a:hlinkClick r:id="" action="ppaction://media"/>
          </p:cNvPr>
          <p:cNvPicPr>
            <a:picLocks noChangeAspect="1"/>
          </p:cNvPicPr>
          <p:nvPr>
            <a:vide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68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73" name="PN-ES SIETE.wmv">
            <a:hlinkClick r:id="" action="ppaction://media"/>
          </p:cNvPr>
          <p:cNvPicPr>
            <a:picLocks noChangeAspect="1"/>
          </p:cNvPicPr>
          <p:nvPr>
            <a:vide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69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74" name="PN-ES SEIS.wmv">
            <a:hlinkClick r:id="" action="ppaction://media"/>
          </p:cNvPr>
          <p:cNvPicPr>
            <a:picLocks noChangeAspect="1"/>
          </p:cNvPicPr>
          <p:nvPr>
            <a:vide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70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76" name="PN-ES CINCO.wmv">
            <a:hlinkClick r:id="" action="ppaction://media"/>
          </p:cNvPr>
          <p:cNvPicPr>
            <a:picLocks noChangeAspect="1"/>
          </p:cNvPicPr>
          <p:nvPr>
            <a:vide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71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80" name="PN-ES CUATRO.wmv">
            <a:hlinkClick r:id="" action="ppaction://media"/>
          </p:cNvPr>
          <p:cNvPicPr>
            <a:picLocks noChangeAspect="1"/>
          </p:cNvPicPr>
          <p:nvPr>
            <a:vide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72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81" name="PN-ES TRES.wmv">
            <a:hlinkClick r:id="" action="ppaction://media"/>
          </p:cNvPr>
          <p:cNvPicPr>
            <a:picLocks noChangeAspect="1"/>
          </p:cNvPicPr>
          <p:nvPr>
            <a:vide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73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82" name="PN-ES DOS.wmv">
            <a:hlinkClick r:id="" action="ppaction://media"/>
          </p:cNvPr>
          <p:cNvPicPr>
            <a:picLocks noChangeAspect="1"/>
          </p:cNvPicPr>
          <p:nvPr>
            <a:vide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pic>
        <p:nvPicPr>
          <p:cNvPr id="83" name="PN-ES UNO.wmv">
            <a:hlinkClick r:id="" action="ppaction://media"/>
          </p:cNvPr>
          <p:cNvPicPr>
            <a:picLocks noChangeAspect="1"/>
          </p:cNvPicPr>
          <p:nvPr>
            <a:vide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75"/>
          <a:stretch>
            <a:fillRect/>
          </a:stretch>
        </p:blipFill>
        <p:spPr>
          <a:xfrm>
            <a:off x="4355976" y="2024928"/>
            <a:ext cx="630000" cy="756000"/>
          </a:xfrm>
          <a:prstGeom prst="rect">
            <a:avLst/>
          </a:prstGeom>
        </p:spPr>
      </p:pic>
      <p:sp>
        <p:nvSpPr>
          <p:cNvPr id="75" name="Para tapar"/>
          <p:cNvSpPr/>
          <p:nvPr/>
        </p:nvSpPr>
        <p:spPr>
          <a:xfrm>
            <a:off x="4196875" y="1844824"/>
            <a:ext cx="1023197" cy="1086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964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66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66"/>
                            </p:stCondLst>
                            <p:childTnLst>
                              <p:par>
                                <p:cTn id="6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63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66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132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132"/>
                            </p:stCondLst>
                            <p:childTnLst>
                              <p:par>
                                <p:cTn id="8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629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66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132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698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698"/>
                            </p:stCondLst>
                            <p:childTnLst>
                              <p:par>
                                <p:cTn id="1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195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66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132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698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264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264"/>
                            </p:stCondLst>
                            <p:childTnLst>
                              <p:par>
                                <p:cTn id="1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761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66"/>
                            </p:stCondLst>
                            <p:childTnLst>
                              <p:par>
                                <p:cTn id="1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132"/>
                            </p:stCondLst>
                            <p:childTnLst>
                              <p:par>
                                <p:cTn id="16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698"/>
                            </p:stCondLst>
                            <p:childTnLst>
                              <p:par>
                                <p:cTn id="16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6264"/>
                            </p:stCondLst>
                            <p:childTnLst>
                              <p:par>
                                <p:cTn id="17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783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7830"/>
                            </p:stCondLst>
                            <p:childTnLst>
                              <p:par>
                                <p:cTn id="18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3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9327"/>
                            </p:stCondLst>
                            <p:childTnLst>
                              <p:par>
                                <p:cTn id="1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5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566"/>
                            </p:stCondLst>
                            <p:childTnLst>
                              <p:par>
                                <p:cTn id="1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0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132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5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698"/>
                            </p:stCondLst>
                            <p:childTnLst>
                              <p:par>
                                <p:cTn id="2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0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264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5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83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0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9396"/>
                            </p:stCondLst>
                            <p:childTnLst>
                              <p:par>
                                <p:cTn id="2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9396"/>
                            </p:stCondLst>
                            <p:childTnLst>
                              <p:par>
                                <p:cTn id="2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6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0893"/>
                            </p:stCondLst>
                            <p:childTnLst>
                              <p:par>
                                <p:cTn id="2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8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566"/>
                            </p:stCondLst>
                            <p:childTnLst>
                              <p:par>
                                <p:cTn id="2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3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132"/>
                            </p:stCondLst>
                            <p:childTnLst>
                              <p:par>
                                <p:cTn id="2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8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698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3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6264"/>
                            </p:stCondLst>
                            <p:childTnLst>
                              <p:par>
                                <p:cTn id="2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8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783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3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9396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8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0962"/>
                            </p:stCondLst>
                            <p:childTnLst>
                              <p:par>
                                <p:cTn id="27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4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2459"/>
                            </p:stCondLst>
                            <p:childTnLst>
                              <p:par>
                                <p:cTn id="2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6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566"/>
                            </p:stCondLst>
                            <p:childTnLst>
                              <p:par>
                                <p:cTn id="2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1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132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6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698"/>
                            </p:stCondLst>
                            <p:childTnLst>
                              <p:par>
                                <p:cTn id="2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1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6264"/>
                            </p:stCondLst>
                            <p:childTnLst>
                              <p:par>
                                <p:cTn id="3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6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7830"/>
                            </p:stCondLst>
                            <p:childTnLst>
                              <p:par>
                                <p:cTn id="3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1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9396"/>
                            </p:stCondLst>
                            <p:childTnLst>
                              <p:par>
                                <p:cTn id="3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6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962"/>
                            </p:stCondLst>
                            <p:childTnLst>
                              <p:par>
                                <p:cTn id="3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1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2528"/>
                            </p:stCondLst>
                            <p:childTnLst>
                              <p:par>
                                <p:cTn id="3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7" dur="1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4199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4199"/>
                            </p:stCondLst>
                            <p:childTnLst>
                              <p:par>
                                <p:cTn id="3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2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566"/>
                            </p:stCondLst>
                            <p:childTnLst>
                              <p:par>
                                <p:cTn id="3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7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3132"/>
                            </p:stCondLst>
                            <p:childTnLst>
                              <p:par>
                                <p:cTn id="3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0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4698"/>
                            </p:stCondLst>
                            <p:childTnLst>
                              <p:par>
                                <p:cTn id="3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7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6264"/>
                            </p:stCondLst>
                            <p:childTnLst>
                              <p:par>
                                <p:cTn id="3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2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7830"/>
                            </p:stCondLst>
                            <p:childTnLst>
                              <p:par>
                                <p:cTn id="3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7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9396"/>
                            </p:stCondLst>
                            <p:childTnLst>
                              <p:par>
                                <p:cTn id="3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2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0962"/>
                            </p:stCondLst>
                            <p:childTnLst>
                              <p:par>
                                <p:cTn id="3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7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2528"/>
                            </p:stCondLst>
                            <p:childTnLst>
                              <p:par>
                                <p:cTn id="3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2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4094"/>
                            </p:stCondLst>
                            <p:childTnLst>
                              <p:par>
                                <p:cTn id="38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8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5591"/>
                            </p:stCondLst>
                            <p:childTnLst>
                              <p:par>
                                <p:cTn id="3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0" dur="156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566"/>
                            </p:stCondLst>
                            <p:childTnLst>
                              <p:par>
                                <p:cTn id="4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5" dur="15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3132"/>
                            </p:stCondLst>
                            <p:childTnLst>
                              <p:par>
                                <p:cTn id="4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0" dur="15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4698"/>
                            </p:stCondLst>
                            <p:childTnLst>
                              <p:par>
                                <p:cTn id="4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5" dur="15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6264"/>
                            </p:stCondLst>
                            <p:childTnLst>
                              <p:par>
                                <p:cTn id="4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0" dur="156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7830"/>
                            </p:stCondLst>
                            <p:childTnLst>
                              <p:par>
                                <p:cTn id="4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5" dur="15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9396"/>
                            </p:stCondLst>
                            <p:childTnLst>
                              <p:par>
                                <p:cTn id="4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0" dur="156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0962"/>
                            </p:stCondLst>
                            <p:childTnLst>
                              <p:par>
                                <p:cTn id="4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5" dur="15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2528"/>
                            </p:stCondLst>
                            <p:childTnLst>
                              <p:par>
                                <p:cTn id="4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0" dur="15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14094"/>
                            </p:stCondLst>
                            <p:childTnLst>
                              <p:par>
                                <p:cTn id="4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5" dur="156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5660"/>
                            </p:stCondLst>
                            <p:childTnLst>
                              <p:par>
                                <p:cTn id="4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5660"/>
                            </p:stCondLst>
                            <p:childTnLst>
                              <p:par>
                                <p:cTn id="4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1" dur="149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7157"/>
                            </p:stCondLst>
                            <p:childTnLst>
                              <p:par>
                                <p:cTn id="4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>
                <p:cTn id="455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456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video>
              <p:cMediaNode vol="80000">
                <p:cTn id="457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458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459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460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461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462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463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video>
              <p:cMediaNode vol="80000">
                <p:cTn id="464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465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466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7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7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6" fill="hold">
                      <p:stCondLst>
                        <p:cond delay="0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8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4" fill="hold">
                      <p:stCondLst>
                        <p:cond delay="0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9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2" fill="hold">
                      <p:stCondLst>
                        <p:cond delay="0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9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9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0" fill="hold">
                      <p:stCondLst>
                        <p:cond delay="0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0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2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4" fill="hold">
                      <p:stCondLst>
                        <p:cond delay="0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3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2" fill="hold">
                      <p:stCondLst>
                        <p:cond delay="0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3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video>
              <p:cMediaNode vol="80000">
                <p:cTn id="539" fill="hold" display="0">
                  <p:stCondLst>
                    <p:cond delay="indefinite"/>
                  </p:stCondLst>
                </p:cTn>
                <p:tgtEl>
                  <p:spTgt spid="83"/>
                </p:tgtEl>
              </p:cMediaNode>
            </p:video>
            <p:video>
              <p:cMediaNode vol="80000">
                <p:cTn id="540" fill="hold" display="0">
                  <p:stCondLst>
                    <p:cond delay="indefinite"/>
                  </p:stCondLst>
                </p:cTn>
                <p:tgtEl>
                  <p:spTgt spid="82"/>
                </p:tgtEl>
              </p:cMediaNode>
            </p:video>
            <p:video>
              <p:cMediaNode vol="80000">
                <p:cTn id="541" fill="hold" display="0">
                  <p:stCondLst>
                    <p:cond delay="indefinite"/>
                  </p:stCondLst>
                </p:cTn>
                <p:tgtEl>
                  <p:spTgt spid="81"/>
                </p:tgtEl>
              </p:cMediaNode>
            </p:video>
            <p:video>
              <p:cMediaNode vol="80000">
                <p:cTn id="542" fill="hold" display="0">
                  <p:stCondLst>
                    <p:cond delay="indefinite"/>
                  </p:stCondLst>
                </p:cTn>
                <p:tgtEl>
                  <p:spTgt spid="80"/>
                </p:tgtEl>
              </p:cMediaNode>
            </p:video>
            <p:video>
              <p:cMediaNode vol="80000">
                <p:cTn id="543" fill="hold" display="0">
                  <p:stCondLst>
                    <p:cond delay="indefinite"/>
                  </p:stCondLst>
                </p:cTn>
                <p:tgtEl>
                  <p:spTgt spid="76"/>
                </p:tgtEl>
              </p:cMediaNode>
            </p:video>
            <p:video>
              <p:cMediaNode vol="80000">
                <p:cTn id="544" fill="hold" display="0">
                  <p:stCondLst>
                    <p:cond delay="indefinite"/>
                  </p:stCondLst>
                </p:cTn>
                <p:tgtEl>
                  <p:spTgt spid="74"/>
                </p:tgtEl>
              </p:cMediaNode>
            </p:video>
            <p:video>
              <p:cMediaNode vol="80000">
                <p:cTn id="545" fill="hold" display="0">
                  <p:stCondLst>
                    <p:cond delay="indefinite"/>
                  </p:stCondLst>
                </p:cTn>
                <p:tgtEl>
                  <p:spTgt spid="73"/>
                </p:tgtEl>
              </p:cMediaNode>
            </p:video>
            <p:video>
              <p:cMediaNode vol="80000">
                <p:cTn id="546" fill="hold" display="0">
                  <p:stCondLst>
                    <p:cond delay="indefinite"/>
                  </p:stCondLst>
                </p:cTn>
                <p:tgtEl>
                  <p:spTgt spid="72"/>
                </p:tgtEl>
              </p:cMediaNode>
            </p:video>
            <p:video>
              <p:cMediaNode vol="80000">
                <p:cTn id="547" fill="hold" display="0">
                  <p:stCondLst>
                    <p:cond delay="indefinite"/>
                  </p:stCondLst>
                </p:cTn>
                <p:tgtEl>
                  <p:spTgt spid="71"/>
                </p:tgtEl>
              </p:cMediaNode>
            </p:video>
            <p:video>
              <p:cMediaNode vol="80000">
                <p:cTn id="548" fill="hold" display="0">
                  <p:stCondLst>
                    <p:cond delay="indefinite"/>
                  </p:stCondLst>
                </p:cTn>
                <p:tgtEl>
                  <p:spTgt spid="70"/>
                </p:tgtEl>
              </p:cMediaNode>
            </p:video>
          </p:childTnLst>
        </p:cTn>
      </p:par>
    </p:tnLst>
    <p:bldLst>
      <p:bldP spid="11" grpId="0" animBg="1"/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  <p:bldP spid="75" grpId="1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3066</TotalTime>
  <Words>478</Words>
  <Application>Microsoft Office PowerPoint</Application>
  <PresentationFormat>Presentación en pantalla (4:3)</PresentationFormat>
  <Paragraphs>129</Paragraphs>
  <Slides>122</Slides>
  <Notes>0</Notes>
  <HiddenSlides>1</HiddenSlides>
  <MMClips>1020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122</vt:i4>
      </vt:variant>
    </vt:vector>
  </HeadingPairs>
  <TitlesOfParts>
    <vt:vector size="12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Paco Vera</dc:creator>
  <cp:lastModifiedBy>fravesi</cp:lastModifiedBy>
  <cp:revision>86</cp:revision>
  <dcterms:created xsi:type="dcterms:W3CDTF">2017-05-24T16:46:01Z</dcterms:created>
  <dcterms:modified xsi:type="dcterms:W3CDTF">2017-10-08T10:15:01Z</dcterms:modified>
</cp:coreProperties>
</file>