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26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09/10/2017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09/10/2017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09/10/2017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09/10/2017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09/10/2017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09/10/2017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09/10/2017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09/10/2017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09/10/2017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09/10/2017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6D8F0-5C9D-428F-9F57-94D29B348843}" type="datetimeFigureOut">
              <a:rPr lang="es-ES" smtClean="0"/>
              <a:t>09/10/2017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384175" y="505460"/>
            <a:ext cx="11423015" cy="583057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  <p:sp>
        <p:nvSpPr>
          <p:cNvPr id="5" name="Rectángulo 4"/>
          <p:cNvSpPr/>
          <p:nvPr/>
        </p:nvSpPr>
        <p:spPr>
          <a:xfrm>
            <a:off x="1995487" y="790257"/>
            <a:ext cx="8200390" cy="229552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s-ES" altLang="en-US" sz="7200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TRABAJAMOS </a:t>
            </a:r>
          </a:p>
          <a:p>
            <a:pPr algn="ctr"/>
            <a:r>
              <a:rPr lang="es-ES" altLang="en-US" sz="7200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LA ATENCIÓN VISUAL</a:t>
            </a:r>
          </a:p>
        </p:txBody>
      </p:sp>
      <p:pic>
        <p:nvPicPr>
          <p:cNvPr id="6" name="Imagen 5" descr="ey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360" y="4620260"/>
            <a:ext cx="3404870" cy="1045845"/>
          </a:xfrm>
          <a:prstGeom prst="rect">
            <a:avLst/>
          </a:prstGeom>
        </p:spPr>
      </p:pic>
      <p:pic>
        <p:nvPicPr>
          <p:cNvPr id="7" name="Imagen 6" descr="reading book bo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827405"/>
            <a:ext cx="1313180" cy="2701925"/>
          </a:xfrm>
          <a:prstGeom prst="rect">
            <a:avLst/>
          </a:prstGeom>
        </p:spPr>
      </p:pic>
      <p:sp>
        <p:nvSpPr>
          <p:cNvPr id="8" name="Cuadro de texto 7"/>
          <p:cNvSpPr txBox="1"/>
          <p:nvPr/>
        </p:nvSpPr>
        <p:spPr>
          <a:xfrm>
            <a:off x="7247890" y="5666105"/>
            <a:ext cx="4204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n-US" b="1">
                <a:solidFill>
                  <a:schemeClr val="tx1"/>
                </a:solidFill>
                <a:uFillTx/>
              </a:rPr>
              <a:t>María Olivares para Orientación Andújar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6415F34-7984-40EE-B5F3-9A9A87BD1397}"/>
              </a:ext>
            </a:extLst>
          </p:cNvPr>
          <p:cNvSpPr/>
          <p:nvPr/>
        </p:nvSpPr>
        <p:spPr>
          <a:xfrm>
            <a:off x="2398486" y="3013740"/>
            <a:ext cx="7797391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s-ES" altLang="en-US" sz="7200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¿Qué número falta?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/>
          <p:nvPr>
            <p:extLst>
              <p:ext uri="{D42A27DB-BD31-4B8C-83A1-F6EECF244321}">
                <p14:modId xmlns:p14="http://schemas.microsoft.com/office/powerpoint/2010/main" val="1619312074"/>
              </p:ext>
            </p:extLst>
          </p:nvPr>
        </p:nvGraphicFramePr>
        <p:xfrm>
          <a:off x="1370965" y="1532255"/>
          <a:ext cx="9224010" cy="4705985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84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5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4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2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27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26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18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9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24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4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19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42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28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29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ES" altLang="en-US" sz="3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ángulo redondeado 2"/>
          <p:cNvSpPr/>
          <p:nvPr/>
        </p:nvSpPr>
        <p:spPr>
          <a:xfrm>
            <a:off x="3739515" y="255270"/>
            <a:ext cx="4486910" cy="76708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3200" b="1" dirty="0">
                <a:solidFill>
                  <a:schemeClr val="tx1"/>
                </a:solidFill>
                <a:uFillTx/>
              </a:rPr>
              <a:t>Tabla 8</a:t>
            </a:r>
          </a:p>
        </p:txBody>
      </p:sp>
    </p:spTree>
    <p:extLst>
      <p:ext uri="{BB962C8B-B14F-4D97-AF65-F5344CB8AC3E}">
        <p14:creationId xmlns:p14="http://schemas.microsoft.com/office/powerpoint/2010/main" val="3983883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/>
          <p:nvPr>
            <p:extLst>
              <p:ext uri="{D42A27DB-BD31-4B8C-83A1-F6EECF244321}">
                <p14:modId xmlns:p14="http://schemas.microsoft.com/office/powerpoint/2010/main" val="2732922659"/>
              </p:ext>
            </p:extLst>
          </p:nvPr>
        </p:nvGraphicFramePr>
        <p:xfrm>
          <a:off x="1370965" y="1532255"/>
          <a:ext cx="9224010" cy="4705985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84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5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4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18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2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19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9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27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26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4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28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42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29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24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ES" altLang="en-US" sz="3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ángulo redondeado 2"/>
          <p:cNvSpPr/>
          <p:nvPr/>
        </p:nvSpPr>
        <p:spPr>
          <a:xfrm>
            <a:off x="3739515" y="255270"/>
            <a:ext cx="4486910" cy="76708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3200" b="1">
                <a:solidFill>
                  <a:schemeClr val="tx1"/>
                </a:solidFill>
                <a:uFillTx/>
              </a:rPr>
              <a:t>Tabla </a:t>
            </a:r>
            <a:r>
              <a:rPr lang="es-ES" altLang="en-US" sz="3200" b="1" dirty="0">
                <a:solidFill>
                  <a:schemeClr val="tx1"/>
                </a:solidFill>
              </a:rPr>
              <a:t>9</a:t>
            </a:r>
            <a:endParaRPr lang="es-ES" altLang="en-US" sz="3200" b="1" dirty="0">
              <a:solidFill>
                <a:schemeClr val="tx1"/>
              </a:solidFill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38506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384175" y="505460"/>
            <a:ext cx="11423015" cy="583057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l">
              <a:buFont typeface="Wingdings" panose="05000000000000000000" charset="0"/>
              <a:buNone/>
            </a:pPr>
            <a:r>
              <a:rPr lang="es-ES" altLang="en-US" sz="3600" b="1">
                <a:solidFill>
                  <a:schemeClr val="tx1"/>
                </a:solidFill>
                <a:uFillTx/>
              </a:rPr>
              <a:t>Instrucciones:</a:t>
            </a:r>
          </a:p>
          <a:p>
            <a:pPr marL="571500" indent="-571500" algn="l">
              <a:buFont typeface="Wingdings" panose="05000000000000000000" charset="0"/>
              <a:buChar char="§"/>
            </a:pPr>
            <a:endParaRPr lang="es-ES" altLang="en-US" sz="3600" b="1">
              <a:solidFill>
                <a:schemeClr val="tx1"/>
              </a:solidFill>
              <a:uFillTx/>
            </a:endParaRPr>
          </a:p>
          <a:p>
            <a:pPr marL="571500" indent="-571500" algn="l">
              <a:buFont typeface="Wingdings" panose="05000000000000000000" charset="0"/>
              <a:buChar char="§"/>
            </a:pPr>
            <a:r>
              <a:rPr lang="es-ES" altLang="en-US" sz="3600" b="1">
                <a:solidFill>
                  <a:schemeClr val="tx1"/>
                </a:solidFill>
                <a:uFillTx/>
              </a:rPr>
              <a:t>Cada tabla contiene todos los números del 1 al 30 excepto uno.</a:t>
            </a:r>
          </a:p>
          <a:p>
            <a:pPr marL="571500" indent="-571500" algn="l">
              <a:buFont typeface="Wingdings" panose="05000000000000000000" charset="0"/>
              <a:buChar char="§"/>
            </a:pPr>
            <a:r>
              <a:rPr lang="es-ES" altLang="en-US" sz="3600" b="1">
                <a:solidFill>
                  <a:schemeClr val="tx1"/>
                </a:solidFill>
                <a:uFillTx/>
              </a:rPr>
              <a:t>Debes encontrar cuál es el que falta y escribirlo en la casilla que está en blanco.</a:t>
            </a:r>
          </a:p>
          <a:p>
            <a:pPr marL="571500" indent="-571500" algn="l">
              <a:buFont typeface="Wingdings" panose="05000000000000000000" charset="0"/>
              <a:buChar char="§"/>
            </a:pPr>
            <a:r>
              <a:rPr lang="es-ES" altLang="en-US" sz="3600" b="1">
                <a:solidFill>
                  <a:schemeClr val="tx1"/>
                </a:solidFill>
                <a:uFillTx/>
              </a:rPr>
              <a:t>Hazlo lo más rápido que puedas.</a:t>
            </a:r>
            <a:r>
              <a:rPr lang="es-ES" altLang="en-US"/>
              <a:t>e puedas.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/>
          <p:nvPr/>
        </p:nvGraphicFramePr>
        <p:xfrm>
          <a:off x="1370965" y="1532255"/>
          <a:ext cx="9224010" cy="4705985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84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5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4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2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9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4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42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ES" altLang="en-US" sz="36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ángulo redondeado 2"/>
          <p:cNvSpPr/>
          <p:nvPr/>
        </p:nvSpPr>
        <p:spPr>
          <a:xfrm>
            <a:off x="3739515" y="255270"/>
            <a:ext cx="4486910" cy="76708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3200" b="1">
                <a:solidFill>
                  <a:schemeClr val="tx1"/>
                </a:solidFill>
                <a:uFillTx/>
              </a:rPr>
              <a:t>Tabla 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/>
          <p:nvPr/>
        </p:nvGraphicFramePr>
        <p:xfrm>
          <a:off x="1370965" y="1532255"/>
          <a:ext cx="9224010" cy="4705985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84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5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4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2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9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4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42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ES" altLang="en-US" sz="36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ángulo redondeado 2"/>
          <p:cNvSpPr/>
          <p:nvPr/>
        </p:nvSpPr>
        <p:spPr>
          <a:xfrm>
            <a:off x="3739515" y="255270"/>
            <a:ext cx="4486910" cy="76708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3200" b="1">
                <a:solidFill>
                  <a:schemeClr val="tx1"/>
                </a:solidFill>
                <a:uFillTx/>
              </a:rPr>
              <a:t>Tabla 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/>
          <p:nvPr/>
        </p:nvGraphicFramePr>
        <p:xfrm>
          <a:off x="1370965" y="1532255"/>
          <a:ext cx="9224010" cy="4705985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84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5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4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2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9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4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42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ES" altLang="en-US" sz="36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ángulo redondeado 2"/>
          <p:cNvSpPr/>
          <p:nvPr/>
        </p:nvSpPr>
        <p:spPr>
          <a:xfrm>
            <a:off x="3739515" y="255270"/>
            <a:ext cx="4486910" cy="76708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3200" b="1">
                <a:solidFill>
                  <a:schemeClr val="tx1"/>
                </a:solidFill>
                <a:uFillTx/>
              </a:rPr>
              <a:t>Tabla 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/>
          <p:nvPr/>
        </p:nvGraphicFramePr>
        <p:xfrm>
          <a:off x="1370965" y="1532255"/>
          <a:ext cx="9224010" cy="4705985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84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5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4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2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9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4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42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ES" altLang="en-US" sz="36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ángulo redondeado 2"/>
          <p:cNvSpPr/>
          <p:nvPr/>
        </p:nvSpPr>
        <p:spPr>
          <a:xfrm>
            <a:off x="3739515" y="255270"/>
            <a:ext cx="4486910" cy="76708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3200" b="1">
                <a:solidFill>
                  <a:schemeClr val="tx1"/>
                </a:solidFill>
                <a:uFillTx/>
              </a:rPr>
              <a:t>Tabla 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/>
          <p:nvPr>
            <p:extLst>
              <p:ext uri="{D42A27DB-BD31-4B8C-83A1-F6EECF244321}">
                <p14:modId xmlns:p14="http://schemas.microsoft.com/office/powerpoint/2010/main" val="90353920"/>
              </p:ext>
            </p:extLst>
          </p:nvPr>
        </p:nvGraphicFramePr>
        <p:xfrm>
          <a:off x="1370965" y="1532255"/>
          <a:ext cx="9224010" cy="4705985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84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5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4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19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2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9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28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26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4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29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24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18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42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27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 dirty="0"/>
                        <a:t>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ES" altLang="en-US" sz="3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ángulo redondeado 2"/>
          <p:cNvSpPr/>
          <p:nvPr/>
        </p:nvSpPr>
        <p:spPr>
          <a:xfrm>
            <a:off x="3739515" y="255270"/>
            <a:ext cx="4486910" cy="76708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3200" b="1" dirty="0">
                <a:solidFill>
                  <a:schemeClr val="tx1"/>
                </a:solidFill>
                <a:uFillTx/>
              </a:rPr>
              <a:t>Tabla 5</a:t>
            </a:r>
          </a:p>
        </p:txBody>
      </p:sp>
    </p:spTree>
    <p:extLst>
      <p:ext uri="{BB962C8B-B14F-4D97-AF65-F5344CB8AC3E}">
        <p14:creationId xmlns:p14="http://schemas.microsoft.com/office/powerpoint/2010/main" val="2090483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/>
          <p:nvPr/>
        </p:nvGraphicFramePr>
        <p:xfrm>
          <a:off x="1370965" y="1532255"/>
          <a:ext cx="9224010" cy="4705985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84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5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4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2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9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4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42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ES" altLang="en-US" sz="36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ángulo redondeado 2"/>
          <p:cNvSpPr/>
          <p:nvPr/>
        </p:nvSpPr>
        <p:spPr>
          <a:xfrm>
            <a:off x="3739515" y="255270"/>
            <a:ext cx="4486910" cy="76708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3200" b="1" dirty="0">
                <a:solidFill>
                  <a:schemeClr val="tx1"/>
                </a:solidFill>
                <a:uFillTx/>
              </a:rPr>
              <a:t>Tabla 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/>
          <p:nvPr/>
        </p:nvGraphicFramePr>
        <p:xfrm>
          <a:off x="1370965" y="1532255"/>
          <a:ext cx="9224010" cy="4705985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84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5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4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2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9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4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42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3600" b="1"/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ES" altLang="en-US" sz="36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ángulo redondeado 2"/>
          <p:cNvSpPr/>
          <p:nvPr/>
        </p:nvSpPr>
        <p:spPr>
          <a:xfrm>
            <a:off x="3739515" y="255270"/>
            <a:ext cx="4486910" cy="76708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3200" b="1" dirty="0">
                <a:solidFill>
                  <a:schemeClr val="tx1"/>
                </a:solidFill>
                <a:uFillTx/>
              </a:rPr>
              <a:t>Tabla 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335</Words>
  <Application>Microsoft Office PowerPoint</Application>
  <PresentationFormat>Panorámica</PresentationFormat>
  <Paragraphs>279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Olivares</dc:creator>
  <cp:lastModifiedBy>informatica</cp:lastModifiedBy>
  <cp:revision>5</cp:revision>
  <dcterms:created xsi:type="dcterms:W3CDTF">2017-09-30T18:20:59Z</dcterms:created>
  <dcterms:modified xsi:type="dcterms:W3CDTF">2017-10-09T11:34:59Z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3082-10.2.0.5804</vt:lpwstr>
  </property>
</Properties>
</file>