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78" r:id="rId6"/>
    <p:sldId id="279" r:id="rId7"/>
    <p:sldId id="280" r:id="rId8"/>
    <p:sldId id="281" r:id="rId9"/>
    <p:sldId id="272" r:id="rId10"/>
    <p:sldId id="273" r:id="rId11"/>
    <p:sldId id="274" r:id="rId12"/>
    <p:sldId id="275" r:id="rId13"/>
    <p:sldId id="276" r:id="rId14"/>
    <p:sldId id="277" r:id="rId15"/>
  </p:sldIdLst>
  <p:sldSz cx="16202025" cy="10801350"/>
  <p:notesSz cx="9144000" cy="6858000"/>
  <p:defaultTextStyle>
    <a:defPPr>
      <a:defRPr lang="es-MX"/>
    </a:defPPr>
    <a:lvl1pPr marL="0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71525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43050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314575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86100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857625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629150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400675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172200" algn="l" defTabSz="154305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51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9309"/>
    <p:restoredTop sz="50000"/>
  </p:normalViewPr>
  <p:slideViewPr>
    <p:cSldViewPr showGuides="1">
      <p:cViewPr varScale="1">
        <p:scale>
          <a:sx n="82" d="100"/>
          <a:sy n="82" d="100"/>
        </p:scale>
        <p:origin x="200" y="576"/>
      </p:cViewPr>
      <p:guideLst>
        <p:guide orient="horz" pos="3402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15152" y="3355420"/>
            <a:ext cx="13771721" cy="231528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30304" y="6120765"/>
            <a:ext cx="11341418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1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857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00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AAD-05F7-4EAA-A672-A8AFD56129A9}" type="datetimeFigureOut">
              <a:rPr lang="es-MX" smtClean="0"/>
              <a:t>21/10/17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C99-6127-4B0D-AEF1-D8002743D3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523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AAD-05F7-4EAA-A672-A8AFD56129A9}" type="datetimeFigureOut">
              <a:rPr lang="es-MX" smtClean="0"/>
              <a:t>21/10/17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C99-6127-4B0D-AEF1-D8002743D3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174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0815102" y="680086"/>
            <a:ext cx="6458307" cy="1451681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434555" y="680086"/>
            <a:ext cx="19110514" cy="1451681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AAD-05F7-4EAA-A672-A8AFD56129A9}" type="datetimeFigureOut">
              <a:rPr lang="es-MX" smtClean="0"/>
              <a:t>21/10/17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C99-6127-4B0D-AEF1-D8002743D3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489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AAD-05F7-4EAA-A672-A8AFD56129A9}" type="datetimeFigureOut">
              <a:rPr lang="es-MX" smtClean="0"/>
              <a:t>21/10/17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C99-6127-4B0D-AEF1-D8002743D3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18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9848" y="6940868"/>
            <a:ext cx="13771721" cy="2145268"/>
          </a:xfrm>
        </p:spPr>
        <p:txBody>
          <a:bodyPr anchor="t"/>
          <a:lstStyle>
            <a:lvl1pPr algn="l">
              <a:defRPr sz="68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279848" y="4578074"/>
            <a:ext cx="13771721" cy="2362795"/>
          </a:xfrm>
        </p:spPr>
        <p:txBody>
          <a:bodyPr anchor="b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771525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54305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3145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30861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857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62915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54006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6172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AAD-05F7-4EAA-A672-A8AFD56129A9}" type="datetimeFigureOut">
              <a:rPr lang="es-MX" smtClean="0"/>
              <a:t>21/10/17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C99-6127-4B0D-AEF1-D8002743D3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66855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4554" y="3970497"/>
            <a:ext cx="12784411" cy="11226403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4489000" y="3970497"/>
            <a:ext cx="12784409" cy="11226403"/>
          </a:xfrm>
        </p:spPr>
        <p:txBody>
          <a:bodyPr/>
          <a:lstStyle>
            <a:lvl1pPr>
              <a:defRPr sz="4700"/>
            </a:lvl1pPr>
            <a:lvl2pPr>
              <a:defRPr sz="41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AAD-05F7-4EAA-A672-A8AFD56129A9}" type="datetimeFigureOut">
              <a:rPr lang="es-MX" smtClean="0"/>
              <a:t>21/10/17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C99-6127-4B0D-AEF1-D8002743D3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687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101" y="432555"/>
            <a:ext cx="14581823" cy="180022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0101" y="2417803"/>
            <a:ext cx="7158708" cy="1007625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71525" indent="0">
              <a:buNone/>
              <a:defRPr sz="3400" b="1"/>
            </a:lvl2pPr>
            <a:lvl3pPr marL="1543050" indent="0">
              <a:buNone/>
              <a:defRPr sz="3000" b="1"/>
            </a:lvl3pPr>
            <a:lvl4pPr marL="2314575" indent="0">
              <a:buNone/>
              <a:defRPr sz="2700" b="1"/>
            </a:lvl4pPr>
            <a:lvl5pPr marL="3086100" indent="0">
              <a:buNone/>
              <a:defRPr sz="2700" b="1"/>
            </a:lvl5pPr>
            <a:lvl6pPr marL="3857625" indent="0">
              <a:buNone/>
              <a:defRPr sz="2700" b="1"/>
            </a:lvl6pPr>
            <a:lvl7pPr marL="4629150" indent="0">
              <a:buNone/>
              <a:defRPr sz="2700" b="1"/>
            </a:lvl7pPr>
            <a:lvl8pPr marL="5400675" indent="0">
              <a:buNone/>
              <a:defRPr sz="2700" b="1"/>
            </a:lvl8pPr>
            <a:lvl9pPr marL="6172200" indent="0">
              <a:buNone/>
              <a:defRPr sz="2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10101" y="3425428"/>
            <a:ext cx="7158708" cy="6223279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8230405" y="2417803"/>
            <a:ext cx="7161520" cy="1007625"/>
          </a:xfrm>
        </p:spPr>
        <p:txBody>
          <a:bodyPr anchor="b"/>
          <a:lstStyle>
            <a:lvl1pPr marL="0" indent="0">
              <a:buNone/>
              <a:defRPr sz="4100" b="1"/>
            </a:lvl1pPr>
            <a:lvl2pPr marL="771525" indent="0">
              <a:buNone/>
              <a:defRPr sz="3400" b="1"/>
            </a:lvl2pPr>
            <a:lvl3pPr marL="1543050" indent="0">
              <a:buNone/>
              <a:defRPr sz="3000" b="1"/>
            </a:lvl3pPr>
            <a:lvl4pPr marL="2314575" indent="0">
              <a:buNone/>
              <a:defRPr sz="2700" b="1"/>
            </a:lvl4pPr>
            <a:lvl5pPr marL="3086100" indent="0">
              <a:buNone/>
              <a:defRPr sz="2700" b="1"/>
            </a:lvl5pPr>
            <a:lvl6pPr marL="3857625" indent="0">
              <a:buNone/>
              <a:defRPr sz="2700" b="1"/>
            </a:lvl6pPr>
            <a:lvl7pPr marL="4629150" indent="0">
              <a:buNone/>
              <a:defRPr sz="2700" b="1"/>
            </a:lvl7pPr>
            <a:lvl8pPr marL="5400675" indent="0">
              <a:buNone/>
              <a:defRPr sz="2700" b="1"/>
            </a:lvl8pPr>
            <a:lvl9pPr marL="6172200" indent="0">
              <a:buNone/>
              <a:defRPr sz="2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8230405" y="3425428"/>
            <a:ext cx="7161520" cy="6223279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AAD-05F7-4EAA-A672-A8AFD56129A9}" type="datetimeFigureOut">
              <a:rPr lang="es-MX" smtClean="0"/>
              <a:t>21/10/17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C99-6127-4B0D-AEF1-D8002743D3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500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AAD-05F7-4EAA-A672-A8AFD56129A9}" type="datetimeFigureOut">
              <a:rPr lang="es-MX" smtClean="0"/>
              <a:t>21/10/17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C99-6127-4B0D-AEF1-D8002743D3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509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AAD-05F7-4EAA-A672-A8AFD56129A9}" type="datetimeFigureOut">
              <a:rPr lang="es-MX" smtClean="0"/>
              <a:t>21/10/17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C99-6127-4B0D-AEF1-D8002743D3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6456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0102" y="430054"/>
            <a:ext cx="5330355" cy="1830229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34542" y="430055"/>
            <a:ext cx="9057382" cy="9218653"/>
          </a:xfrm>
        </p:spPr>
        <p:txBody>
          <a:bodyPr/>
          <a:lstStyle>
            <a:lvl1pPr>
              <a:defRPr sz="5400"/>
            </a:lvl1pPr>
            <a:lvl2pPr>
              <a:defRPr sz="4700"/>
            </a:lvl2pPr>
            <a:lvl3pPr>
              <a:defRPr sz="41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10102" y="2260283"/>
            <a:ext cx="5330355" cy="7388424"/>
          </a:xfrm>
        </p:spPr>
        <p:txBody>
          <a:bodyPr/>
          <a:lstStyle>
            <a:lvl1pPr marL="0" indent="0">
              <a:buNone/>
              <a:defRPr sz="2400"/>
            </a:lvl1pPr>
            <a:lvl2pPr marL="771525" indent="0">
              <a:buNone/>
              <a:defRPr sz="2000"/>
            </a:lvl2pPr>
            <a:lvl3pPr marL="1543050" indent="0">
              <a:buNone/>
              <a:defRPr sz="1700"/>
            </a:lvl3pPr>
            <a:lvl4pPr marL="2314575" indent="0">
              <a:buNone/>
              <a:defRPr sz="1500"/>
            </a:lvl4pPr>
            <a:lvl5pPr marL="3086100" indent="0">
              <a:buNone/>
              <a:defRPr sz="1500"/>
            </a:lvl5pPr>
            <a:lvl6pPr marL="3857625" indent="0">
              <a:buNone/>
              <a:defRPr sz="1500"/>
            </a:lvl6pPr>
            <a:lvl7pPr marL="4629150" indent="0">
              <a:buNone/>
              <a:defRPr sz="1500"/>
            </a:lvl7pPr>
            <a:lvl8pPr marL="5400675" indent="0">
              <a:buNone/>
              <a:defRPr sz="1500"/>
            </a:lvl8pPr>
            <a:lvl9pPr marL="6172200" indent="0">
              <a:buNone/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AAD-05F7-4EAA-A672-A8AFD56129A9}" type="datetimeFigureOut">
              <a:rPr lang="es-MX" smtClean="0"/>
              <a:t>21/10/17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C99-6127-4B0D-AEF1-D8002743D3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6909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75710" y="7560945"/>
            <a:ext cx="9721215" cy="892612"/>
          </a:xfrm>
        </p:spPr>
        <p:txBody>
          <a:bodyPr anchor="b"/>
          <a:lstStyle>
            <a:lvl1pPr algn="l">
              <a:defRPr sz="3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175710" y="965121"/>
            <a:ext cx="9721215" cy="6480810"/>
          </a:xfrm>
        </p:spPr>
        <p:txBody>
          <a:bodyPr/>
          <a:lstStyle>
            <a:lvl1pPr marL="0" indent="0">
              <a:buNone/>
              <a:defRPr sz="5400"/>
            </a:lvl1pPr>
            <a:lvl2pPr marL="771525" indent="0">
              <a:buNone/>
              <a:defRPr sz="4700"/>
            </a:lvl2pPr>
            <a:lvl3pPr marL="1543050" indent="0">
              <a:buNone/>
              <a:defRPr sz="4100"/>
            </a:lvl3pPr>
            <a:lvl4pPr marL="2314575" indent="0">
              <a:buNone/>
              <a:defRPr sz="3400"/>
            </a:lvl4pPr>
            <a:lvl5pPr marL="3086100" indent="0">
              <a:buNone/>
              <a:defRPr sz="3400"/>
            </a:lvl5pPr>
            <a:lvl6pPr marL="3857625" indent="0">
              <a:buNone/>
              <a:defRPr sz="3400"/>
            </a:lvl6pPr>
            <a:lvl7pPr marL="4629150" indent="0">
              <a:buNone/>
              <a:defRPr sz="3400"/>
            </a:lvl7pPr>
            <a:lvl8pPr marL="5400675" indent="0">
              <a:buNone/>
              <a:defRPr sz="3400"/>
            </a:lvl8pPr>
            <a:lvl9pPr marL="6172200" indent="0">
              <a:buNone/>
              <a:defRPr sz="34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175710" y="8453557"/>
            <a:ext cx="9721215" cy="1267658"/>
          </a:xfrm>
        </p:spPr>
        <p:txBody>
          <a:bodyPr/>
          <a:lstStyle>
            <a:lvl1pPr marL="0" indent="0">
              <a:buNone/>
              <a:defRPr sz="2400"/>
            </a:lvl1pPr>
            <a:lvl2pPr marL="771525" indent="0">
              <a:buNone/>
              <a:defRPr sz="2000"/>
            </a:lvl2pPr>
            <a:lvl3pPr marL="1543050" indent="0">
              <a:buNone/>
              <a:defRPr sz="1700"/>
            </a:lvl3pPr>
            <a:lvl4pPr marL="2314575" indent="0">
              <a:buNone/>
              <a:defRPr sz="1500"/>
            </a:lvl4pPr>
            <a:lvl5pPr marL="3086100" indent="0">
              <a:buNone/>
              <a:defRPr sz="1500"/>
            </a:lvl5pPr>
            <a:lvl6pPr marL="3857625" indent="0">
              <a:buNone/>
              <a:defRPr sz="1500"/>
            </a:lvl6pPr>
            <a:lvl7pPr marL="4629150" indent="0">
              <a:buNone/>
              <a:defRPr sz="1500"/>
            </a:lvl7pPr>
            <a:lvl8pPr marL="5400675" indent="0">
              <a:buNone/>
              <a:defRPr sz="1500"/>
            </a:lvl8pPr>
            <a:lvl9pPr marL="6172200" indent="0">
              <a:buNone/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3AAD-05F7-4EAA-A672-A8AFD56129A9}" type="datetimeFigureOut">
              <a:rPr lang="es-MX" smtClean="0"/>
              <a:t>21/10/17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CC99-6127-4B0D-AEF1-D8002743D3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1037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810101" y="432555"/>
            <a:ext cx="14581823" cy="1800225"/>
          </a:xfrm>
          <a:prstGeom prst="rect">
            <a:avLst/>
          </a:prstGeom>
        </p:spPr>
        <p:txBody>
          <a:bodyPr vert="horz" lIns="154305" tIns="77153" rIns="154305" bIns="77153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0101" y="2520316"/>
            <a:ext cx="14581823" cy="7128392"/>
          </a:xfrm>
          <a:prstGeom prst="rect">
            <a:avLst/>
          </a:prstGeom>
        </p:spPr>
        <p:txBody>
          <a:bodyPr vert="horz" lIns="154305" tIns="77153" rIns="154305" bIns="77153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810101" y="10011252"/>
            <a:ext cx="3780473" cy="575072"/>
          </a:xfrm>
          <a:prstGeom prst="rect">
            <a:avLst/>
          </a:prstGeom>
        </p:spPr>
        <p:txBody>
          <a:bodyPr vert="horz" lIns="154305" tIns="77153" rIns="154305" bIns="77153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03AAD-05F7-4EAA-A672-A8AFD56129A9}" type="datetimeFigureOut">
              <a:rPr lang="es-MX" smtClean="0"/>
              <a:t>21/10/17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535692" y="10011252"/>
            <a:ext cx="5130641" cy="575072"/>
          </a:xfrm>
          <a:prstGeom prst="rect">
            <a:avLst/>
          </a:prstGeom>
        </p:spPr>
        <p:txBody>
          <a:bodyPr vert="horz" lIns="154305" tIns="77153" rIns="154305" bIns="77153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1611451" y="10011252"/>
            <a:ext cx="3780473" cy="575072"/>
          </a:xfrm>
          <a:prstGeom prst="rect">
            <a:avLst/>
          </a:prstGeom>
        </p:spPr>
        <p:txBody>
          <a:bodyPr vert="horz" lIns="154305" tIns="77153" rIns="154305" bIns="77153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CC99-6127-4B0D-AEF1-D8002743D3D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33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543050" rtl="0" eaLnBrk="1" latinLnBrk="0" hangingPunct="1">
        <a:spcBef>
          <a:spcPct val="0"/>
        </a:spcBef>
        <a:buNone/>
        <a:defRPr sz="7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8644" indent="-578644" algn="l" defTabSz="1543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728" indent="-482203" algn="l" defTabSz="1543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4700" kern="1200">
          <a:solidFill>
            <a:schemeClr val="tx1"/>
          </a:solidFill>
          <a:latin typeface="+mn-lt"/>
          <a:ea typeface="+mn-ea"/>
          <a:cs typeface="+mn-cs"/>
        </a:defRPr>
      </a:lvl2pPr>
      <a:lvl3pPr marL="1928813" indent="-385763" algn="l" defTabSz="1543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2700338" indent="-385763" algn="l" defTabSz="1543050" rtl="0" eaLnBrk="1" latinLnBrk="0" hangingPunct="1">
        <a:spcBef>
          <a:spcPct val="20000"/>
        </a:spcBef>
        <a:buFont typeface="Arial" panose="020B0604020202020204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71863" indent="-385763" algn="l" defTabSz="1543050" rtl="0" eaLnBrk="1" latinLnBrk="0" hangingPunct="1">
        <a:spcBef>
          <a:spcPct val="20000"/>
        </a:spcBef>
        <a:buFont typeface="Arial" panose="020B0604020202020204" pitchFamily="34" charset="0"/>
        <a:buChar char="»"/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43388" indent="-385763" algn="l" defTabSz="1543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14913" indent="-385763" algn="l" defTabSz="1543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786438" indent="-385763" algn="l" defTabSz="1543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557963" indent="-385763" algn="l" defTabSz="154305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14575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57625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629150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675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200" algn="l" defTabSz="154305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893377"/>
              </p:ext>
            </p:extLst>
          </p:nvPr>
        </p:nvGraphicFramePr>
        <p:xfrm>
          <a:off x="332655" y="362742"/>
          <a:ext cx="7264302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434"/>
                <a:gridCol w="2421434"/>
                <a:gridCol w="2421434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a</a:t>
                      </a:r>
                      <a:endParaRPr lang="es-MX" sz="15100" b="1" baseline="0" dirty="0">
                        <a:solidFill>
                          <a:srgbClr val="FFFF00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árbol</a:t>
                      </a:r>
                      <a:endParaRPr lang="es-MX" sz="44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b</a:t>
                      </a:r>
                      <a:endParaRPr lang="es-MX" sz="151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barco</a:t>
                      </a:r>
                      <a:endParaRPr lang="es-MX" sz="44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c</a:t>
                      </a:r>
                      <a:endParaRPr lang="es-MX" sz="151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casa</a:t>
                      </a:r>
                      <a:endParaRPr lang="es-MX" sz="44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d</a:t>
                      </a:r>
                      <a:endParaRPr lang="es-MX" sz="151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6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dinosaurio</a:t>
                      </a:r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472547"/>
              </p:ext>
            </p:extLst>
          </p:nvPr>
        </p:nvGraphicFramePr>
        <p:xfrm>
          <a:off x="8389044" y="362742"/>
          <a:ext cx="7200801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/>
                <a:gridCol w="2400267"/>
                <a:gridCol w="2400267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e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espada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f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foca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g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gafas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h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hacha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08" y="702757"/>
            <a:ext cx="1800000" cy="18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94" y="3157924"/>
            <a:ext cx="1800000" cy="18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94" y="5521586"/>
            <a:ext cx="1800000" cy="180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20" y="7839369"/>
            <a:ext cx="1800000" cy="180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444" y="725029"/>
            <a:ext cx="1800000" cy="180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309" y="3157924"/>
            <a:ext cx="1800000" cy="180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444" y="5559608"/>
            <a:ext cx="1800000" cy="180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174" y="7961292"/>
            <a:ext cx="1800000" cy="180000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857117" y="10250814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9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32655" y="362742"/>
          <a:ext cx="7264302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434"/>
                <a:gridCol w="2421434"/>
                <a:gridCol w="2421434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a</a:t>
                      </a:r>
                      <a:endParaRPr lang="es-MX" sz="15100" b="1" dirty="0">
                        <a:solidFill>
                          <a:srgbClr val="FFFF00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árbol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b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barco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casa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2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dinosaurio</a:t>
                      </a:r>
                      <a:endParaRPr lang="es-MX" sz="3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8389044" y="362742"/>
          <a:ext cx="7200801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/>
                <a:gridCol w="2400267"/>
                <a:gridCol w="2400267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e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espada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f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foca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g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gafas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h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hacha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08" y="702757"/>
            <a:ext cx="1800000" cy="18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94" y="3157924"/>
            <a:ext cx="1800000" cy="18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94" y="5521586"/>
            <a:ext cx="1800000" cy="180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20" y="7839369"/>
            <a:ext cx="1800000" cy="180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444" y="725029"/>
            <a:ext cx="1800000" cy="180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309" y="3157924"/>
            <a:ext cx="1800000" cy="180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444" y="5559608"/>
            <a:ext cx="1800000" cy="180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174" y="7961292"/>
            <a:ext cx="1800000" cy="180000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857117" y="10250814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468164" y="360115"/>
          <a:ext cx="7284966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322"/>
                <a:gridCol w="2428322"/>
                <a:gridCol w="2428322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indio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j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jirafa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k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Koala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l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león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8541568" y="366835"/>
          <a:ext cx="7336308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436"/>
                <a:gridCol w="2445436"/>
                <a:gridCol w="2445436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ll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llave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m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mano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n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navaja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ñ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Ñu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47" y="787552"/>
            <a:ext cx="1800000" cy="18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47" y="3248670"/>
            <a:ext cx="1800000" cy="180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47" y="5400675"/>
            <a:ext cx="1800000" cy="18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46" y="7812943"/>
            <a:ext cx="1800000" cy="18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722" y="860194"/>
            <a:ext cx="1800000" cy="18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172" y="3134226"/>
            <a:ext cx="1800000" cy="18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722" y="7812943"/>
            <a:ext cx="1800000" cy="18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49" y="5635702"/>
            <a:ext cx="1800000" cy="180000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857117" y="10250814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332655" y="362742"/>
          <a:ext cx="7264302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434"/>
                <a:gridCol w="2421434"/>
                <a:gridCol w="2421434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o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ojo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p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pato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q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queso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r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ratón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8317037" y="362742"/>
          <a:ext cx="7272807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s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Sol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t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tarta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u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uno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v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vaca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52" y="681737"/>
            <a:ext cx="1800000" cy="180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233" y="764689"/>
            <a:ext cx="1800000" cy="180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37" y="5542455"/>
            <a:ext cx="1800000" cy="180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32" y="2994046"/>
            <a:ext cx="1800000" cy="180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32" y="7812655"/>
            <a:ext cx="1800000" cy="180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440" y="3024411"/>
            <a:ext cx="1800000" cy="180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233" y="5400675"/>
            <a:ext cx="1800000" cy="180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356" y="7776939"/>
            <a:ext cx="1800000" cy="180000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857117" y="10250814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404662" y="362742"/>
          <a:ext cx="7264302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434"/>
                <a:gridCol w="2421434"/>
                <a:gridCol w="2421434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w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6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webcam</a:t>
                      </a:r>
                      <a:endParaRPr lang="es-MX" sz="36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x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xilófono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y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yoyo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z</a:t>
                      </a:r>
                      <a:endParaRPr lang="es-MX" sz="151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000" b="1" dirty="0" smtClean="0">
                          <a:solidFill>
                            <a:schemeClr val="tx1"/>
                          </a:solidFill>
                          <a:latin typeface="Century Gothic" pitchFamily="34" charset="0"/>
                        </a:rPr>
                        <a:t>zapato</a:t>
                      </a:r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8389044" y="288107"/>
          <a:ext cx="7452940" cy="960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235"/>
                <a:gridCol w="1863235"/>
                <a:gridCol w="1863235"/>
                <a:gridCol w="1863235"/>
              </a:tblGrid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576139"/>
            <a:ext cx="1800000" cy="18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58" y="3092503"/>
            <a:ext cx="1800000" cy="180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81" y="5434721"/>
            <a:ext cx="1800000" cy="18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13" y="7776939"/>
            <a:ext cx="1800000" cy="18000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857117" y="10250814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82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96156" y="288107"/>
          <a:ext cx="7452940" cy="960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235"/>
                <a:gridCol w="1863235"/>
                <a:gridCol w="1863235"/>
                <a:gridCol w="1863235"/>
              </a:tblGrid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5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5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5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5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6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6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6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6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7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7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7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7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8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8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8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8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9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9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9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9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389044" y="288107"/>
          <a:ext cx="7452940" cy="960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235"/>
                <a:gridCol w="1863235"/>
                <a:gridCol w="1863235"/>
                <a:gridCol w="1863235"/>
              </a:tblGrid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5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6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7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8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9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5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6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7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8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9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857117" y="10250814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4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025266"/>
              </p:ext>
            </p:extLst>
          </p:nvPr>
        </p:nvGraphicFramePr>
        <p:xfrm>
          <a:off x="468164" y="360115"/>
          <a:ext cx="7284966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322"/>
                <a:gridCol w="2428322"/>
                <a:gridCol w="2428322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i</a:t>
                      </a:r>
                      <a:endParaRPr lang="es-MX" sz="151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indio</a:t>
                      </a:r>
                      <a:endParaRPr lang="es-MX" sz="54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j</a:t>
                      </a:r>
                      <a:endParaRPr lang="es-MX" sz="151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jirafa</a:t>
                      </a:r>
                      <a:endParaRPr lang="es-MX" sz="54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k</a:t>
                      </a:r>
                      <a:endParaRPr lang="es-MX" sz="151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Koala</a:t>
                      </a:r>
                      <a:endParaRPr lang="es-MX" sz="54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l</a:t>
                      </a:r>
                      <a:endParaRPr lang="es-MX" sz="151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león</a:t>
                      </a:r>
                      <a:endParaRPr lang="es-MX" sz="54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162090"/>
              </p:ext>
            </p:extLst>
          </p:nvPr>
        </p:nvGraphicFramePr>
        <p:xfrm>
          <a:off x="8541568" y="366835"/>
          <a:ext cx="7336308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436"/>
                <a:gridCol w="2445436"/>
                <a:gridCol w="2445436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ll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llave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m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mano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n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navaja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ñ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ñu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47" y="787552"/>
            <a:ext cx="1800000" cy="18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47" y="3248670"/>
            <a:ext cx="1800000" cy="180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47" y="5400675"/>
            <a:ext cx="1800000" cy="18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46" y="7812943"/>
            <a:ext cx="1800000" cy="18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722" y="860194"/>
            <a:ext cx="1800000" cy="18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172" y="3134226"/>
            <a:ext cx="1800000" cy="18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722" y="7812943"/>
            <a:ext cx="1800000" cy="18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49" y="5635702"/>
            <a:ext cx="1800000" cy="180000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857117" y="10250814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4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40729"/>
              </p:ext>
            </p:extLst>
          </p:nvPr>
        </p:nvGraphicFramePr>
        <p:xfrm>
          <a:off x="332655" y="362742"/>
          <a:ext cx="7264302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434"/>
                <a:gridCol w="2421434"/>
                <a:gridCol w="2421434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o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60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ojo</a:t>
                      </a:r>
                      <a:endParaRPr lang="es-MX" sz="60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p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60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pato</a:t>
                      </a:r>
                      <a:endParaRPr lang="es-MX" sz="60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q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60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queso</a:t>
                      </a:r>
                      <a:endParaRPr lang="es-MX" sz="60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r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60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ratón</a:t>
                      </a:r>
                      <a:endParaRPr lang="es-MX" sz="60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1673"/>
              </p:ext>
            </p:extLst>
          </p:nvPr>
        </p:nvGraphicFramePr>
        <p:xfrm>
          <a:off x="8317037" y="362742"/>
          <a:ext cx="7272807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s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60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Sol</a:t>
                      </a:r>
                      <a:endParaRPr lang="es-MX" sz="60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t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60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tarta</a:t>
                      </a:r>
                      <a:endParaRPr lang="es-MX" sz="60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u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60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uno</a:t>
                      </a:r>
                      <a:endParaRPr lang="es-MX" sz="60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v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60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vaca</a:t>
                      </a:r>
                      <a:endParaRPr lang="es-MX" sz="60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52" y="681737"/>
            <a:ext cx="1800000" cy="180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233" y="764689"/>
            <a:ext cx="1800000" cy="180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37" y="5542455"/>
            <a:ext cx="1800000" cy="180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32" y="2994046"/>
            <a:ext cx="1800000" cy="180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32" y="7812655"/>
            <a:ext cx="1800000" cy="180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440" y="3024411"/>
            <a:ext cx="1800000" cy="180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233" y="5400675"/>
            <a:ext cx="1800000" cy="180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356" y="7776939"/>
            <a:ext cx="1800000" cy="180000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857117" y="10250814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6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954066"/>
              </p:ext>
            </p:extLst>
          </p:nvPr>
        </p:nvGraphicFramePr>
        <p:xfrm>
          <a:off x="404662" y="362742"/>
          <a:ext cx="7264302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434"/>
                <a:gridCol w="2421434"/>
                <a:gridCol w="2421434"/>
              </a:tblGrid>
              <a:tr h="2096431"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w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48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webcam</a:t>
                      </a:r>
                      <a:endParaRPr lang="es-MX" sz="48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x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48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xilófono</a:t>
                      </a:r>
                      <a:endParaRPr lang="es-MX" sz="48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y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48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yoyo</a:t>
                      </a:r>
                      <a:endParaRPr lang="es-MX" sz="48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z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48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zapato</a:t>
                      </a:r>
                      <a:endParaRPr lang="es-MX" sz="48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8389044" y="288107"/>
          <a:ext cx="7452940" cy="960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235"/>
                <a:gridCol w="1863235"/>
                <a:gridCol w="1863235"/>
                <a:gridCol w="1863235"/>
              </a:tblGrid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576139"/>
            <a:ext cx="1800000" cy="18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58" y="3092503"/>
            <a:ext cx="1800000" cy="180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81" y="5434721"/>
            <a:ext cx="1800000" cy="18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13" y="7776939"/>
            <a:ext cx="1800000" cy="18000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857117" y="10250814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0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991910"/>
              </p:ext>
            </p:extLst>
          </p:nvPr>
        </p:nvGraphicFramePr>
        <p:xfrm>
          <a:off x="332655" y="362742"/>
          <a:ext cx="7264302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434"/>
                <a:gridCol w="2421434"/>
                <a:gridCol w="2421434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A</a:t>
                      </a:r>
                      <a:endParaRPr lang="es-MX" sz="15100" b="1" baseline="0" dirty="0">
                        <a:solidFill>
                          <a:srgbClr val="FFFF00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ÁRBOL</a:t>
                      </a:r>
                      <a:endParaRPr lang="es-MX" sz="44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B</a:t>
                      </a:r>
                      <a:endParaRPr lang="es-MX" sz="151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BARCO</a:t>
                      </a:r>
                      <a:endParaRPr lang="es-MX" sz="44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C</a:t>
                      </a:r>
                      <a:endParaRPr lang="es-MX" sz="151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44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CASA</a:t>
                      </a:r>
                      <a:endParaRPr lang="es-MX" sz="44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D</a:t>
                      </a:r>
                      <a:endParaRPr lang="es-MX" sz="151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36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DINOSAURIO</a:t>
                      </a:r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395924"/>
              </p:ext>
            </p:extLst>
          </p:nvPr>
        </p:nvGraphicFramePr>
        <p:xfrm>
          <a:off x="8389044" y="362742"/>
          <a:ext cx="7200801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7"/>
                <a:gridCol w="2400267"/>
                <a:gridCol w="2400267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E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ESPADA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F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FOCA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G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GAFAS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H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8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HACHA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808" y="702757"/>
            <a:ext cx="1800000" cy="18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94" y="3157924"/>
            <a:ext cx="1800000" cy="18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94" y="5521586"/>
            <a:ext cx="1800000" cy="180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20" y="7839369"/>
            <a:ext cx="1800000" cy="180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444" y="725029"/>
            <a:ext cx="1800000" cy="180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309" y="3157924"/>
            <a:ext cx="1800000" cy="180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444" y="5559608"/>
            <a:ext cx="1800000" cy="180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174" y="7961292"/>
            <a:ext cx="1800000" cy="1800000"/>
          </a:xfrm>
          <a:prstGeom prst="rect">
            <a:avLst/>
          </a:prstGeom>
        </p:spPr>
      </p:pic>
      <p:sp>
        <p:nvSpPr>
          <p:cNvPr id="24" name="Rectángulo 23"/>
          <p:cNvSpPr/>
          <p:nvPr/>
        </p:nvSpPr>
        <p:spPr>
          <a:xfrm>
            <a:off x="4857117" y="10250814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694942"/>
              </p:ext>
            </p:extLst>
          </p:nvPr>
        </p:nvGraphicFramePr>
        <p:xfrm>
          <a:off x="468164" y="360115"/>
          <a:ext cx="7284966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322"/>
                <a:gridCol w="2428322"/>
                <a:gridCol w="2428322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I</a:t>
                      </a:r>
                      <a:endParaRPr lang="es-MX" sz="151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INDIO</a:t>
                      </a:r>
                      <a:endParaRPr lang="es-MX" sz="54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J</a:t>
                      </a:r>
                      <a:endParaRPr lang="es-MX" sz="151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JIRAFA</a:t>
                      </a:r>
                      <a:endParaRPr lang="es-MX" sz="54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K</a:t>
                      </a:r>
                      <a:endParaRPr lang="es-MX" sz="151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KOALA</a:t>
                      </a:r>
                      <a:endParaRPr lang="es-MX" sz="54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L</a:t>
                      </a:r>
                      <a:endParaRPr lang="es-MX" sz="151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32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54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LEÓN</a:t>
                      </a:r>
                      <a:endParaRPr lang="es-MX" sz="54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70225"/>
              </p:ext>
            </p:extLst>
          </p:nvPr>
        </p:nvGraphicFramePr>
        <p:xfrm>
          <a:off x="8541568" y="366835"/>
          <a:ext cx="7336308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5436"/>
                <a:gridCol w="2445436"/>
                <a:gridCol w="2445436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LL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LLAVE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M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MANO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N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NAVAJA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Ñ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5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ÑU</a:t>
                      </a:r>
                      <a:endParaRPr lang="es-MX" sz="5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47" y="787552"/>
            <a:ext cx="1800000" cy="18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47" y="3248670"/>
            <a:ext cx="1800000" cy="180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647" y="5400675"/>
            <a:ext cx="1800000" cy="18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46" y="7812943"/>
            <a:ext cx="1800000" cy="180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722" y="860194"/>
            <a:ext cx="1800000" cy="180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172" y="3134226"/>
            <a:ext cx="1800000" cy="180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722" y="7812943"/>
            <a:ext cx="1800000" cy="180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949" y="5635702"/>
            <a:ext cx="1800000" cy="180000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857117" y="10250814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3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35651"/>
              </p:ext>
            </p:extLst>
          </p:nvPr>
        </p:nvGraphicFramePr>
        <p:xfrm>
          <a:off x="332655" y="362742"/>
          <a:ext cx="7264302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434"/>
                <a:gridCol w="2421434"/>
                <a:gridCol w="2421434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O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60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OJO</a:t>
                      </a:r>
                      <a:endParaRPr lang="es-MX" sz="60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P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60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PATO</a:t>
                      </a:r>
                      <a:endParaRPr lang="es-MX" sz="60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Q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60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QUESO</a:t>
                      </a:r>
                      <a:endParaRPr lang="es-MX" sz="60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R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40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6000" b="1" baseline="0" dirty="0" smtClean="0">
                          <a:solidFill>
                            <a:schemeClr val="tx1"/>
                          </a:solidFill>
                          <a:latin typeface="Escolar1" charset="0"/>
                        </a:rPr>
                        <a:t>RATÓN</a:t>
                      </a:r>
                      <a:endParaRPr lang="es-MX" sz="6000" b="1" baseline="0" dirty="0">
                        <a:solidFill>
                          <a:schemeClr val="tx1"/>
                        </a:solidFill>
                        <a:latin typeface="Escolar1" charset="0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598432"/>
              </p:ext>
            </p:extLst>
          </p:nvPr>
        </p:nvGraphicFramePr>
        <p:xfrm>
          <a:off x="8317037" y="362742"/>
          <a:ext cx="7272807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4269"/>
                <a:gridCol w="2424269"/>
                <a:gridCol w="2424269"/>
              </a:tblGrid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S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60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SOL</a:t>
                      </a:r>
                      <a:endParaRPr lang="es-MX" sz="60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T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60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TARTA</a:t>
                      </a:r>
                      <a:endParaRPr lang="es-MX" sz="60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U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60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UNO</a:t>
                      </a:r>
                      <a:endParaRPr lang="es-MX" sz="60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algn="ctr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V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60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VACA</a:t>
                      </a:r>
                      <a:endParaRPr lang="es-MX" sz="60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52" y="681737"/>
            <a:ext cx="1800000" cy="180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233" y="764689"/>
            <a:ext cx="1800000" cy="1800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637" y="5542455"/>
            <a:ext cx="1800000" cy="180000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32" y="2994046"/>
            <a:ext cx="1800000" cy="18000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232" y="7812655"/>
            <a:ext cx="1800000" cy="180000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440" y="3024411"/>
            <a:ext cx="1800000" cy="18000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233" y="5400675"/>
            <a:ext cx="1800000" cy="180000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356" y="7776939"/>
            <a:ext cx="1800000" cy="1800000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4857117" y="10250814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1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45131"/>
              </p:ext>
            </p:extLst>
          </p:nvPr>
        </p:nvGraphicFramePr>
        <p:xfrm>
          <a:off x="404662" y="362742"/>
          <a:ext cx="7264302" cy="95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434"/>
                <a:gridCol w="2421434"/>
                <a:gridCol w="2421434"/>
              </a:tblGrid>
              <a:tr h="2096431"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W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48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WEBCAM</a:t>
                      </a:r>
                      <a:endParaRPr lang="es-MX" sz="48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X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44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XILÓFONO</a:t>
                      </a:r>
                      <a:endParaRPr lang="es-MX" sz="44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Y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48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YOYO</a:t>
                      </a:r>
                      <a:endParaRPr lang="es-MX" sz="48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2096431"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151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Z</a:t>
                      </a:r>
                      <a:endParaRPr lang="es-MX" sz="151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400" b="1" dirty="0">
                        <a:solidFill>
                          <a:schemeClr val="tx1"/>
                        </a:solidFill>
                        <a:latin typeface="Century Gothi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543050" rtl="0" eaLnBrk="1" latinLnBrk="0" hangingPunct="1"/>
                      <a:r>
                        <a:rPr lang="es-ES_tradnl" sz="4800" b="1" kern="1200" baseline="0" dirty="0" smtClean="0">
                          <a:solidFill>
                            <a:schemeClr val="tx1"/>
                          </a:solidFill>
                          <a:latin typeface="Escolar1" charset="0"/>
                          <a:ea typeface="+mn-ea"/>
                          <a:cs typeface="+mn-cs"/>
                        </a:rPr>
                        <a:t>ZAPATO</a:t>
                      </a:r>
                      <a:endParaRPr lang="es-MX" sz="4800" b="1" kern="1200" baseline="0" dirty="0">
                        <a:solidFill>
                          <a:schemeClr val="tx1"/>
                        </a:solidFill>
                        <a:latin typeface="Escolar1" charset="0"/>
                        <a:ea typeface="+mn-ea"/>
                        <a:cs typeface="+mn-cs"/>
                      </a:endParaRPr>
                    </a:p>
                  </a:txBody>
                  <a:tcPr marL="162391" marR="162391" marT="45673" marB="45673" anchor="ctr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8389044" y="288107"/>
          <a:ext cx="7452940" cy="960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235"/>
                <a:gridCol w="1863235"/>
                <a:gridCol w="1863235"/>
                <a:gridCol w="1863235"/>
              </a:tblGrid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576139"/>
            <a:ext cx="1800000" cy="180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558" y="3092503"/>
            <a:ext cx="1800000" cy="180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81" y="5434721"/>
            <a:ext cx="1800000" cy="180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813" y="7776939"/>
            <a:ext cx="1800000" cy="18000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857117" y="10250814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396156" y="288107"/>
          <a:ext cx="7452940" cy="960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235"/>
                <a:gridCol w="1863235"/>
                <a:gridCol w="1863235"/>
                <a:gridCol w="1863235"/>
              </a:tblGrid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5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5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5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5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6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6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6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6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7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7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7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7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8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8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8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8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9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9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9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9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8389044" y="288107"/>
          <a:ext cx="7452940" cy="9600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235"/>
                <a:gridCol w="1863235"/>
                <a:gridCol w="1863235"/>
                <a:gridCol w="1863235"/>
              </a:tblGrid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5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6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7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8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9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1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2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3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4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5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6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01011"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7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8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dirty="0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9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2000" b="1" smtClean="0">
                          <a:solidFill>
                            <a:schemeClr val="tx1"/>
                          </a:solidFill>
                          <a:latin typeface="Eras Bold ITC" pitchFamily="34" charset="0"/>
                        </a:rPr>
                        <a:t>0</a:t>
                      </a:r>
                      <a:endParaRPr lang="es-MX" sz="12000" b="1" dirty="0">
                        <a:solidFill>
                          <a:schemeClr val="tx1"/>
                        </a:solidFill>
                        <a:latin typeface="Eras Bold ITC" pitchFamily="34" charset="0"/>
                      </a:endParaRPr>
                    </a:p>
                  </a:txBody>
                  <a:tcPr marL="162391" marR="162391" marT="45673" marB="45673"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4857117" y="10250814"/>
            <a:ext cx="6231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Autor pictogramas: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Sergio Palao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Procedencia: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ARASAAC (http://arasaac.org)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Licencia: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CC (BY-NC-SA) </a:t>
            </a:r>
            <a:r>
              <a:rPr lang="es-ES_tradnl" sz="700" b="1" i="0" dirty="0" smtClean="0">
                <a:solidFill>
                  <a:srgbClr val="000000"/>
                </a:solidFill>
                <a:effectLst/>
                <a:latin typeface="Tahoma" charset="0"/>
              </a:rPr>
              <a:t>Propiedad: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 Gobierno de </a:t>
            </a:r>
            <a:r>
              <a:rPr lang="es-ES_tradnl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Arag</a:t>
            </a:r>
            <a:r>
              <a:rPr lang="es-ES" sz="700" b="0" i="0" dirty="0" err="1" smtClean="0">
                <a:solidFill>
                  <a:srgbClr val="000000"/>
                </a:solidFill>
                <a:effectLst/>
                <a:latin typeface="Tahoma" charset="0"/>
              </a:rPr>
              <a:t>ó</a:t>
            </a:r>
            <a:r>
              <a:rPr lang="es-ES_tradnl" sz="700" b="0" i="0" dirty="0" smtClean="0">
                <a:solidFill>
                  <a:srgbClr val="000000"/>
                </a:solidFill>
                <a:effectLst/>
                <a:latin typeface="Tahoma" charset="0"/>
              </a:rPr>
              <a:t>n</a:t>
            </a:r>
            <a:endParaRPr lang="es-ES_tradnl" sz="700" b="0" i="0" dirty="0">
              <a:solidFill>
                <a:srgbClr val="000000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74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350</Words>
  <Application>Microsoft Macintosh PowerPoint</Application>
  <PresentationFormat>Personalizado</PresentationFormat>
  <Paragraphs>322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Calibri</vt:lpstr>
      <vt:lpstr>Century Gothic</vt:lpstr>
      <vt:lpstr>Eras Bold ITC</vt:lpstr>
      <vt:lpstr>Escolar1</vt:lpstr>
      <vt:lpstr>Tahoma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ADRIANA GUADALUPE GÓMEZ ROLDÁN</dc:creator>
  <cp:lastModifiedBy>Usuario de Microsoft Office</cp:lastModifiedBy>
  <cp:revision>5</cp:revision>
  <dcterms:created xsi:type="dcterms:W3CDTF">2016-02-16T20:19:09Z</dcterms:created>
  <dcterms:modified xsi:type="dcterms:W3CDTF">2017-10-21T06:47:40Z</dcterms:modified>
</cp:coreProperties>
</file>