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6858000" cy="9906000" type="A4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59"/>
    <p:restoredTop sz="50000"/>
  </p:normalViewPr>
  <p:slideViewPr>
    <p:cSldViewPr snapToGrid="0" snapToObjects="1">
      <p:cViewPr>
        <p:scale>
          <a:sx n="120" d="100"/>
          <a:sy n="120" d="100"/>
        </p:scale>
        <p:origin x="504" y="-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8131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485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72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42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74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33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22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979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177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027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3951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AFDE6-EA46-F34E-B02F-A2271D037465}" type="datetimeFigureOut">
              <a:rPr lang="es-ES_tradnl" smtClean="0"/>
              <a:t>11/10/17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543B9-DEAF-764C-959E-9F523B62F7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62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tiff"/><Relationship Id="rId12" Type="http://schemas.openxmlformats.org/officeDocument/2006/relationships/image" Target="../media/image11.tiff"/><Relationship Id="rId13" Type="http://schemas.openxmlformats.org/officeDocument/2006/relationships/image" Target="../media/image12.tiff"/><Relationship Id="rId14" Type="http://schemas.openxmlformats.org/officeDocument/2006/relationships/image" Target="../media/image13.tiff"/><Relationship Id="rId15" Type="http://schemas.openxmlformats.org/officeDocument/2006/relationships/image" Target="../media/image14.tiff"/><Relationship Id="rId16" Type="http://schemas.openxmlformats.org/officeDocument/2006/relationships/image" Target="../media/image15.tiff"/><Relationship Id="rId17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tiff"/><Relationship Id="rId12" Type="http://schemas.openxmlformats.org/officeDocument/2006/relationships/image" Target="../media/image16.tiff"/><Relationship Id="rId13" Type="http://schemas.openxmlformats.org/officeDocument/2006/relationships/image" Target="../media/image57.tiff"/><Relationship Id="rId14" Type="http://schemas.openxmlformats.org/officeDocument/2006/relationships/image" Target="../media/image58.tiff"/><Relationship Id="rId15" Type="http://schemas.openxmlformats.org/officeDocument/2006/relationships/image" Target="../media/image43.tiff"/><Relationship Id="rId16" Type="http://schemas.openxmlformats.org/officeDocument/2006/relationships/image" Target="../media/image6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9" Type="http://schemas.openxmlformats.org/officeDocument/2006/relationships/image" Target="../media/image13.tiff"/><Relationship Id="rId10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tiff"/><Relationship Id="rId12" Type="http://schemas.openxmlformats.org/officeDocument/2006/relationships/image" Target="../media/image12.tiff"/><Relationship Id="rId13" Type="http://schemas.openxmlformats.org/officeDocument/2006/relationships/image" Target="../media/image25.tiff"/><Relationship Id="rId14" Type="http://schemas.openxmlformats.org/officeDocument/2006/relationships/image" Target="../media/image26.tiff"/><Relationship Id="rId15" Type="http://schemas.openxmlformats.org/officeDocument/2006/relationships/image" Target="../media/image27.tiff"/><Relationship Id="rId16" Type="http://schemas.openxmlformats.org/officeDocument/2006/relationships/image" Target="../media/image28.tiff"/><Relationship Id="rId17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8" Type="http://schemas.openxmlformats.org/officeDocument/2006/relationships/image" Target="../media/image22.tiff"/><Relationship Id="rId9" Type="http://schemas.openxmlformats.org/officeDocument/2006/relationships/image" Target="../media/image23.tiff"/><Relationship Id="rId10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tiff"/><Relationship Id="rId12" Type="http://schemas.openxmlformats.org/officeDocument/2006/relationships/image" Target="../media/image5.tiff"/><Relationship Id="rId13" Type="http://schemas.openxmlformats.org/officeDocument/2006/relationships/image" Target="../media/image36.tiff"/><Relationship Id="rId14" Type="http://schemas.openxmlformats.org/officeDocument/2006/relationships/image" Target="../media/image37.tiff"/><Relationship Id="rId15" Type="http://schemas.openxmlformats.org/officeDocument/2006/relationships/image" Target="../media/image38.tiff"/><Relationship Id="rId16" Type="http://schemas.openxmlformats.org/officeDocument/2006/relationships/image" Target="../media/image39.tiff"/><Relationship Id="rId17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32.tiff"/><Relationship Id="rId7" Type="http://schemas.openxmlformats.org/officeDocument/2006/relationships/image" Target="../media/image33.tiff"/><Relationship Id="rId8" Type="http://schemas.openxmlformats.org/officeDocument/2006/relationships/image" Target="../media/image34.tiff"/><Relationship Id="rId9" Type="http://schemas.openxmlformats.org/officeDocument/2006/relationships/image" Target="../media/image35.tiff"/><Relationship Id="rId10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tiff"/><Relationship Id="rId12" Type="http://schemas.openxmlformats.org/officeDocument/2006/relationships/image" Target="../media/image43.tiff"/><Relationship Id="rId13" Type="http://schemas.openxmlformats.org/officeDocument/2006/relationships/image" Target="../media/image25.tiff"/><Relationship Id="rId14" Type="http://schemas.openxmlformats.org/officeDocument/2006/relationships/image" Target="../media/image26.tiff"/><Relationship Id="rId15" Type="http://schemas.openxmlformats.org/officeDocument/2006/relationships/image" Target="../media/image5.tiff"/><Relationship Id="rId16" Type="http://schemas.openxmlformats.org/officeDocument/2006/relationships/image" Target="../media/image37.tiff"/><Relationship Id="rId17" Type="http://schemas.openxmlformats.org/officeDocument/2006/relationships/image" Target="../media/image3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6.tiff"/><Relationship Id="rId4" Type="http://schemas.openxmlformats.org/officeDocument/2006/relationships/image" Target="../media/image16.tiff"/><Relationship Id="rId5" Type="http://schemas.openxmlformats.org/officeDocument/2006/relationships/image" Target="../media/image41.tiff"/><Relationship Id="rId6" Type="http://schemas.openxmlformats.org/officeDocument/2006/relationships/image" Target="../media/image27.tiff"/><Relationship Id="rId7" Type="http://schemas.openxmlformats.org/officeDocument/2006/relationships/image" Target="../media/image42.tiff"/><Relationship Id="rId8" Type="http://schemas.openxmlformats.org/officeDocument/2006/relationships/image" Target="../media/image22.tiff"/><Relationship Id="rId9" Type="http://schemas.openxmlformats.org/officeDocument/2006/relationships/image" Target="../media/image23.tiff"/><Relationship Id="rId10" Type="http://schemas.openxmlformats.org/officeDocument/2006/relationships/image" Target="../media/image34.tif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tiff"/><Relationship Id="rId12" Type="http://schemas.openxmlformats.org/officeDocument/2006/relationships/image" Target="../media/image27.tiff"/><Relationship Id="rId13" Type="http://schemas.openxmlformats.org/officeDocument/2006/relationships/image" Target="../media/image36.tiff"/><Relationship Id="rId14" Type="http://schemas.openxmlformats.org/officeDocument/2006/relationships/image" Target="../media/image37.tiff"/><Relationship Id="rId15" Type="http://schemas.openxmlformats.org/officeDocument/2006/relationships/image" Target="../media/image38.tiff"/><Relationship Id="rId16" Type="http://schemas.openxmlformats.org/officeDocument/2006/relationships/image" Target="../media/image8.tiff"/><Relationship Id="rId17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5" Type="http://schemas.openxmlformats.org/officeDocument/2006/relationships/image" Target="../media/image46.tiff"/><Relationship Id="rId6" Type="http://schemas.openxmlformats.org/officeDocument/2006/relationships/image" Target="../media/image47.tiff"/><Relationship Id="rId7" Type="http://schemas.openxmlformats.org/officeDocument/2006/relationships/image" Target="../media/image48.tiff"/><Relationship Id="rId8" Type="http://schemas.openxmlformats.org/officeDocument/2006/relationships/image" Target="../media/image28.tiff"/><Relationship Id="rId9" Type="http://schemas.openxmlformats.org/officeDocument/2006/relationships/image" Target="../media/image43.tiff"/><Relationship Id="rId10" Type="http://schemas.openxmlformats.org/officeDocument/2006/relationships/image" Target="../media/image24.tif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tiff"/><Relationship Id="rId12" Type="http://schemas.openxmlformats.org/officeDocument/2006/relationships/image" Target="../media/image19.tiff"/><Relationship Id="rId13" Type="http://schemas.openxmlformats.org/officeDocument/2006/relationships/image" Target="../media/image29.tiff"/><Relationship Id="rId14" Type="http://schemas.openxmlformats.org/officeDocument/2006/relationships/image" Target="../media/image20.tiff"/><Relationship Id="rId15" Type="http://schemas.openxmlformats.org/officeDocument/2006/relationships/image" Target="../media/image27.tiff"/><Relationship Id="rId16" Type="http://schemas.openxmlformats.org/officeDocument/2006/relationships/image" Target="../media/image8.tiff"/><Relationship Id="rId17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5" Type="http://schemas.openxmlformats.org/officeDocument/2006/relationships/image" Target="../media/image51.tiff"/><Relationship Id="rId6" Type="http://schemas.openxmlformats.org/officeDocument/2006/relationships/image" Target="../media/image52.tiff"/><Relationship Id="rId7" Type="http://schemas.openxmlformats.org/officeDocument/2006/relationships/image" Target="../media/image53.tiff"/><Relationship Id="rId8" Type="http://schemas.openxmlformats.org/officeDocument/2006/relationships/image" Target="../media/image34.tiff"/><Relationship Id="rId9" Type="http://schemas.openxmlformats.org/officeDocument/2006/relationships/image" Target="../media/image35.tiff"/><Relationship Id="rId10" Type="http://schemas.openxmlformats.org/officeDocument/2006/relationships/image" Target="../media/image43.tif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tiff"/><Relationship Id="rId12" Type="http://schemas.openxmlformats.org/officeDocument/2006/relationships/image" Target="../media/image12.tiff"/><Relationship Id="rId13" Type="http://schemas.openxmlformats.org/officeDocument/2006/relationships/image" Target="../media/image26.tiff"/><Relationship Id="rId14" Type="http://schemas.openxmlformats.org/officeDocument/2006/relationships/image" Target="../media/image19.tiff"/><Relationship Id="rId15" Type="http://schemas.openxmlformats.org/officeDocument/2006/relationships/image" Target="../media/image20.tiff"/><Relationship Id="rId16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4.tiff"/><Relationship Id="rId4" Type="http://schemas.openxmlformats.org/officeDocument/2006/relationships/image" Target="../media/image55.tiff"/><Relationship Id="rId5" Type="http://schemas.openxmlformats.org/officeDocument/2006/relationships/image" Target="../media/image56.tiff"/><Relationship Id="rId6" Type="http://schemas.openxmlformats.org/officeDocument/2006/relationships/image" Target="../media/image57.tiff"/><Relationship Id="rId7" Type="http://schemas.openxmlformats.org/officeDocument/2006/relationships/image" Target="../media/image58.tiff"/><Relationship Id="rId8" Type="http://schemas.openxmlformats.org/officeDocument/2006/relationships/image" Target="../media/image59.tiff"/><Relationship Id="rId9" Type="http://schemas.openxmlformats.org/officeDocument/2006/relationships/image" Target="../media/image22.tiff"/><Relationship Id="rId10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tiff"/><Relationship Id="rId12" Type="http://schemas.openxmlformats.org/officeDocument/2006/relationships/image" Target="../media/image57.tiff"/><Relationship Id="rId13" Type="http://schemas.openxmlformats.org/officeDocument/2006/relationships/image" Target="../media/image58.tiff"/><Relationship Id="rId14" Type="http://schemas.openxmlformats.org/officeDocument/2006/relationships/image" Target="../media/image43.tiff"/><Relationship Id="rId15" Type="http://schemas.openxmlformats.org/officeDocument/2006/relationships/image" Target="../media/image7.tiff"/><Relationship Id="rId16" Type="http://schemas.openxmlformats.org/officeDocument/2006/relationships/image" Target="../media/image26.tiff"/><Relationship Id="rId17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0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8" Type="http://schemas.openxmlformats.org/officeDocument/2006/relationships/image" Target="../media/image63.tiff"/><Relationship Id="rId9" Type="http://schemas.openxmlformats.org/officeDocument/2006/relationships/image" Target="../media/image56.tiff"/><Relationship Id="rId10" Type="http://schemas.openxmlformats.org/officeDocument/2006/relationships/image" Target="../media/image64.tif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tiff"/><Relationship Id="rId12" Type="http://schemas.openxmlformats.org/officeDocument/2006/relationships/image" Target="../media/image34.tiff"/><Relationship Id="rId13" Type="http://schemas.openxmlformats.org/officeDocument/2006/relationships/image" Target="../media/image35.tiff"/><Relationship Id="rId14" Type="http://schemas.openxmlformats.org/officeDocument/2006/relationships/image" Target="../media/image12.tiff"/><Relationship Id="rId15" Type="http://schemas.openxmlformats.org/officeDocument/2006/relationships/image" Target="../media/image25.tiff"/><Relationship Id="rId16" Type="http://schemas.openxmlformats.org/officeDocument/2006/relationships/image" Target="../media/image56.tiff"/><Relationship Id="rId17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6.tiff"/><Relationship Id="rId4" Type="http://schemas.openxmlformats.org/officeDocument/2006/relationships/image" Target="../media/image67.tif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7" Type="http://schemas.openxmlformats.org/officeDocument/2006/relationships/image" Target="../media/image9.tiff"/><Relationship Id="rId8" Type="http://schemas.openxmlformats.org/officeDocument/2006/relationships/image" Target="../media/image68.tiff"/><Relationship Id="rId9" Type="http://schemas.openxmlformats.org/officeDocument/2006/relationships/image" Target="../media/image16.tiff"/><Relationship Id="rId10" Type="http://schemas.openxmlformats.org/officeDocument/2006/relationships/image" Target="../media/image5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9974" y="1037007"/>
            <a:ext cx="3732176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EMPIEZA POR</a:t>
            </a:r>
            <a:r>
              <a:rPr lang="is-IS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…...</a:t>
            </a:r>
            <a:endParaRPr lang="es-ES_tradnl" sz="4154" dirty="0">
              <a:solidFill>
                <a:srgbClr val="FF0000"/>
              </a:solidFill>
              <a:latin typeface="KG All of Me" charset="0"/>
              <a:ea typeface="KG All of Me" charset="0"/>
              <a:cs typeface="KG All of Me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3927" y="1985802"/>
            <a:ext cx="552426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Rodea el dibujo que empieza por la s</a:t>
            </a:r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ílaba indicada</a:t>
            </a:r>
            <a:endParaRPr lang="es-ES_tradnl" sz="1246" dirty="0">
              <a:latin typeface="Garabatos" charset="0"/>
              <a:ea typeface="Garabatos" charset="0"/>
              <a:cs typeface="Garabatos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84748"/>
              </p:ext>
            </p:extLst>
          </p:nvPr>
        </p:nvGraphicFramePr>
        <p:xfrm>
          <a:off x="456383" y="2583712"/>
          <a:ext cx="5691814" cy="637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217"/>
                <a:gridCol w="1511132"/>
                <a:gridCol w="1632733"/>
                <a:gridCol w="1632732"/>
              </a:tblGrid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ma</a:t>
                      </a:r>
                      <a:endParaRPr lang="es-ES_tradnl" sz="2800" b="1" dirty="0" smtClean="0">
                        <a:solidFill>
                          <a:schemeClr val="tx1"/>
                        </a:solidFill>
                        <a:latin typeface="Garabatos" charset="0"/>
                        <a:ea typeface="Garabatos" charset="0"/>
                        <a:cs typeface="Garabatos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me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mi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mo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mu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56779" y="8984673"/>
            <a:ext cx="623149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Autor pictogramas: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Sergio Palao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Procedencia: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ARASAAC (http://arasaac.org)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Licencia: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CC (BY-NC-SA)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Propiedad: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Gobierno de </a:t>
            </a:r>
            <a:r>
              <a:rPr lang="es-ES_tradnl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Arag</a:t>
            </a:r>
            <a:r>
              <a:rPr lang="es-ES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ó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n</a:t>
            </a:r>
            <a:endParaRPr lang="es-ES_tradnl" sz="700" b="0" i="0" dirty="0"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789" y="2764463"/>
            <a:ext cx="1017220" cy="101722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4"/>
          <a:srcRect b="10773"/>
          <a:stretch/>
        </p:blipFill>
        <p:spPr>
          <a:xfrm>
            <a:off x="3062176" y="3905692"/>
            <a:ext cx="1282996" cy="1144773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944" y="5187211"/>
            <a:ext cx="1172535" cy="1172535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794" y="5210248"/>
            <a:ext cx="1126460" cy="112646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398" y="7880268"/>
            <a:ext cx="1008551" cy="1008551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7523" y="6487813"/>
            <a:ext cx="1130005" cy="1130005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4182" y="2610458"/>
            <a:ext cx="1194390" cy="119439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2139" y="3964894"/>
            <a:ext cx="1118340" cy="111834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2176" y="5232679"/>
            <a:ext cx="1139766" cy="1139766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4078" y="6487813"/>
            <a:ext cx="983920" cy="98392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607" y="2583712"/>
            <a:ext cx="1118340" cy="111834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2442" y="3933562"/>
            <a:ext cx="1139766" cy="1139766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0607" y="7796224"/>
            <a:ext cx="1112515" cy="1112515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2442" y="6479551"/>
            <a:ext cx="1112515" cy="1112515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8124" y="7792911"/>
            <a:ext cx="1115828" cy="11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12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9974" y="1037007"/>
            <a:ext cx="3732176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EMPIEZA POR</a:t>
            </a:r>
            <a:r>
              <a:rPr lang="is-IS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…...</a:t>
            </a:r>
            <a:endParaRPr lang="es-ES_tradnl" sz="4154" dirty="0">
              <a:solidFill>
                <a:srgbClr val="FF0000"/>
              </a:solidFill>
              <a:latin typeface="KG All of Me" charset="0"/>
              <a:ea typeface="KG All of Me" charset="0"/>
              <a:cs typeface="KG All of Me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3927" y="1985802"/>
            <a:ext cx="552426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Rodea el dibujo que empieza por la s</a:t>
            </a:r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ílaba indicada</a:t>
            </a:r>
            <a:endParaRPr lang="es-ES_tradnl" sz="1246" dirty="0">
              <a:latin typeface="Garabatos" charset="0"/>
              <a:ea typeface="Garabatos" charset="0"/>
              <a:cs typeface="Garabatos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84748"/>
              </p:ext>
            </p:extLst>
          </p:nvPr>
        </p:nvGraphicFramePr>
        <p:xfrm>
          <a:off x="456383" y="2583712"/>
          <a:ext cx="5691814" cy="637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217"/>
                <a:gridCol w="1511132"/>
                <a:gridCol w="1632733"/>
                <a:gridCol w="1632732"/>
              </a:tblGrid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ma</a:t>
                      </a:r>
                      <a:endParaRPr lang="es-ES_tradnl" sz="2800" b="1" dirty="0" smtClean="0">
                        <a:solidFill>
                          <a:schemeClr val="tx1"/>
                        </a:solidFill>
                        <a:latin typeface="Garabatos" charset="0"/>
                        <a:ea typeface="Garabatos" charset="0"/>
                        <a:cs typeface="Garabatos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me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mi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mo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mu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56779" y="8984673"/>
            <a:ext cx="623149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Autor pictogramas: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Sergio Palao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Procedencia: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ARASAAC (http://arasaac.org)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Licencia: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CC (BY-NC-SA)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Propiedad: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Gobierno de </a:t>
            </a:r>
            <a:r>
              <a:rPr lang="es-ES_tradnl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Arag</a:t>
            </a:r>
            <a:r>
              <a:rPr lang="es-ES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ó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n</a:t>
            </a:r>
            <a:endParaRPr lang="es-ES_tradnl" sz="700" b="0" i="0" dirty="0"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68" y="2658143"/>
            <a:ext cx="1130005" cy="11300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331" y="3888844"/>
            <a:ext cx="1194390" cy="11943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139" y="3964894"/>
            <a:ext cx="1118340" cy="11183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955" y="6481007"/>
            <a:ext cx="1139766" cy="113976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801" y="5295398"/>
            <a:ext cx="983920" cy="9839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868" y="3964894"/>
            <a:ext cx="1118340" cy="111834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0713" y="5217475"/>
            <a:ext cx="1139766" cy="113976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607" y="7796224"/>
            <a:ext cx="1112515" cy="111251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5217" y="7785591"/>
            <a:ext cx="1112515" cy="111251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5331" y="2678364"/>
            <a:ext cx="1115828" cy="111582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5217" y="2703569"/>
            <a:ext cx="1098104" cy="109810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2585" y="5142908"/>
            <a:ext cx="1179623" cy="117962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6505" y="7785591"/>
            <a:ext cx="1082512" cy="108251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9389" y="6464416"/>
            <a:ext cx="1115828" cy="111582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486" y="6558181"/>
            <a:ext cx="1022063" cy="102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1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9974" y="1037007"/>
            <a:ext cx="3732176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EMPIEZA POR</a:t>
            </a:r>
            <a:r>
              <a:rPr lang="is-IS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…...</a:t>
            </a:r>
            <a:endParaRPr lang="es-ES_tradnl" sz="4154" dirty="0">
              <a:solidFill>
                <a:srgbClr val="FF0000"/>
              </a:solidFill>
              <a:latin typeface="KG All of Me" charset="0"/>
              <a:ea typeface="KG All of Me" charset="0"/>
              <a:cs typeface="KG All of Me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3927" y="1985802"/>
            <a:ext cx="552426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Rodea el dibujo que empieza por la s</a:t>
            </a:r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ílaba indicada</a:t>
            </a:r>
            <a:endParaRPr lang="es-ES_tradnl" sz="1246" dirty="0">
              <a:latin typeface="Garabatos" charset="0"/>
              <a:ea typeface="Garabatos" charset="0"/>
              <a:cs typeface="Garabatos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84748"/>
              </p:ext>
            </p:extLst>
          </p:nvPr>
        </p:nvGraphicFramePr>
        <p:xfrm>
          <a:off x="456383" y="2583712"/>
          <a:ext cx="5691814" cy="637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217"/>
                <a:gridCol w="1511132"/>
                <a:gridCol w="1632733"/>
                <a:gridCol w="1632732"/>
              </a:tblGrid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ma</a:t>
                      </a:r>
                      <a:endParaRPr lang="es-ES_tradnl" sz="2800" b="1" dirty="0" smtClean="0">
                        <a:solidFill>
                          <a:schemeClr val="tx1"/>
                        </a:solidFill>
                        <a:latin typeface="Garabatos" charset="0"/>
                        <a:ea typeface="Garabatos" charset="0"/>
                        <a:cs typeface="Garabatos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me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mi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mo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mu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56779" y="8984673"/>
            <a:ext cx="623149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Autor pictogramas: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Sergio Palao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Procedencia: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ARASAAC (http://arasaac.org)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Licencia: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CC (BY-NC-SA)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Propiedad: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Gobierno de </a:t>
            </a:r>
            <a:r>
              <a:rPr lang="es-ES_tradnl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Arag</a:t>
            </a:r>
            <a:r>
              <a:rPr lang="es-ES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ó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n</a:t>
            </a:r>
            <a:endParaRPr lang="es-ES_tradnl" sz="700" b="0" i="0" dirty="0"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23" y="2668771"/>
            <a:ext cx="1130005" cy="11300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399" y="3997841"/>
            <a:ext cx="991781" cy="9917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836" y="5156790"/>
            <a:ext cx="1233378" cy="12333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528" y="6432700"/>
            <a:ext cx="1233378" cy="12333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720" y="7814932"/>
            <a:ext cx="1020723" cy="102072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800" y="2701557"/>
            <a:ext cx="1028408" cy="10284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5836" y="3883835"/>
            <a:ext cx="1177263" cy="117726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528" y="5180364"/>
            <a:ext cx="1209804" cy="120980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4375" y="2725084"/>
            <a:ext cx="1115828" cy="111582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1528" y="3913296"/>
            <a:ext cx="1118340" cy="111834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2250" y="6472274"/>
            <a:ext cx="1190849" cy="119084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0904" y="5203881"/>
            <a:ext cx="1162769" cy="11627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0800" y="7716518"/>
            <a:ext cx="1164106" cy="116410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0904" y="6461081"/>
            <a:ext cx="1043710" cy="104371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30923" y="7748182"/>
            <a:ext cx="1158291" cy="11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85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9974" y="1037007"/>
            <a:ext cx="3732176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EMPIEZA POR</a:t>
            </a:r>
            <a:r>
              <a:rPr lang="is-IS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…...</a:t>
            </a:r>
            <a:endParaRPr lang="es-ES_tradnl" sz="4154" dirty="0">
              <a:solidFill>
                <a:srgbClr val="FF0000"/>
              </a:solidFill>
              <a:latin typeface="KG All of Me" charset="0"/>
              <a:ea typeface="KG All of Me" charset="0"/>
              <a:cs typeface="KG All of Me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3927" y="1985802"/>
            <a:ext cx="552426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Rodea el dibujo que empieza por la s</a:t>
            </a:r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ílaba indicada</a:t>
            </a:r>
            <a:endParaRPr lang="es-ES_tradnl" sz="1246" dirty="0">
              <a:latin typeface="Garabatos" charset="0"/>
              <a:ea typeface="Garabatos" charset="0"/>
              <a:cs typeface="Garabatos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84748"/>
              </p:ext>
            </p:extLst>
          </p:nvPr>
        </p:nvGraphicFramePr>
        <p:xfrm>
          <a:off x="456383" y="2583712"/>
          <a:ext cx="5691814" cy="637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217"/>
                <a:gridCol w="1511132"/>
                <a:gridCol w="1632733"/>
                <a:gridCol w="1632732"/>
              </a:tblGrid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ma</a:t>
                      </a:r>
                      <a:endParaRPr lang="es-ES_tradnl" sz="2800" b="1" dirty="0" smtClean="0">
                        <a:solidFill>
                          <a:schemeClr val="tx1"/>
                        </a:solidFill>
                        <a:latin typeface="Garabatos" charset="0"/>
                        <a:ea typeface="Garabatos" charset="0"/>
                        <a:cs typeface="Garabatos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me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mi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mo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mu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56779" y="8984673"/>
            <a:ext cx="623149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Autor pictogramas: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Sergio Palao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Procedencia: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ARASAAC (http://arasaac.org)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Licencia: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CC (BY-NC-SA)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Propiedad: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Gobierno de </a:t>
            </a:r>
            <a:r>
              <a:rPr lang="es-ES_tradnl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Arag</a:t>
            </a:r>
            <a:r>
              <a:rPr lang="es-ES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ó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n</a:t>
            </a:r>
            <a:endParaRPr lang="es-ES_tradnl" sz="700" b="0" i="0" dirty="0"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208" y="2626238"/>
            <a:ext cx="1204433" cy="12044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338" y="3952634"/>
            <a:ext cx="1109331" cy="11093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120" y="5213497"/>
            <a:ext cx="1119963" cy="11199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439" y="6430887"/>
            <a:ext cx="1168992" cy="11689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6854" y="7801112"/>
            <a:ext cx="1119963" cy="111996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528" y="5158228"/>
            <a:ext cx="1212113" cy="121211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7300" y="6480506"/>
            <a:ext cx="1119373" cy="111937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7743" y="5206370"/>
            <a:ext cx="1115828" cy="111582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414" y="3935279"/>
            <a:ext cx="1118340" cy="111834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7181" y="6501675"/>
            <a:ext cx="1126460" cy="112646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6916" y="7809831"/>
            <a:ext cx="1115828" cy="111582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8414" y="7759469"/>
            <a:ext cx="1022401" cy="102240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0453" y="3915226"/>
            <a:ext cx="1184146" cy="118414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19595" y="2671097"/>
            <a:ext cx="1105862" cy="110586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45057" y="2698894"/>
            <a:ext cx="1059120" cy="10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3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9974" y="1037007"/>
            <a:ext cx="3732176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EMPIEZA POR</a:t>
            </a:r>
            <a:r>
              <a:rPr lang="is-IS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…...</a:t>
            </a:r>
            <a:endParaRPr lang="es-ES_tradnl" sz="4154" dirty="0">
              <a:solidFill>
                <a:srgbClr val="FF0000"/>
              </a:solidFill>
              <a:latin typeface="KG All of Me" charset="0"/>
              <a:ea typeface="KG All of Me" charset="0"/>
              <a:cs typeface="KG All of Me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3927" y="1985802"/>
            <a:ext cx="552426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Rodea el dibujo que empieza por la s</a:t>
            </a:r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ílaba indicada</a:t>
            </a:r>
            <a:endParaRPr lang="es-ES_tradnl" sz="1246" dirty="0">
              <a:latin typeface="Garabatos" charset="0"/>
              <a:ea typeface="Garabatos" charset="0"/>
              <a:cs typeface="Garabatos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84748"/>
              </p:ext>
            </p:extLst>
          </p:nvPr>
        </p:nvGraphicFramePr>
        <p:xfrm>
          <a:off x="456383" y="2583712"/>
          <a:ext cx="5691814" cy="637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217"/>
                <a:gridCol w="1511132"/>
                <a:gridCol w="1632733"/>
                <a:gridCol w="1632732"/>
              </a:tblGrid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ma</a:t>
                      </a:r>
                      <a:endParaRPr lang="es-ES_tradnl" sz="2800" b="1" dirty="0" smtClean="0">
                        <a:solidFill>
                          <a:schemeClr val="tx1"/>
                        </a:solidFill>
                        <a:latin typeface="Garabatos" charset="0"/>
                        <a:ea typeface="Garabatos" charset="0"/>
                        <a:cs typeface="Garabatos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me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mi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mo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mu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56779" y="8984673"/>
            <a:ext cx="623149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Autor pictogramas: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Sergio Palao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Procedencia: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ARASAAC (http://arasaac.org)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Licencia: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CC (BY-NC-SA)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Propiedad: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Gobierno de </a:t>
            </a:r>
            <a:r>
              <a:rPr lang="es-ES_tradnl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Arag</a:t>
            </a:r>
            <a:r>
              <a:rPr lang="es-ES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ó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n</a:t>
            </a:r>
            <a:endParaRPr lang="es-ES_tradnl" sz="700" b="0" i="0" dirty="0"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237" y="2714846"/>
            <a:ext cx="1115828" cy="11158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974" y="3953522"/>
            <a:ext cx="1115828" cy="11158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737" y="5245690"/>
            <a:ext cx="1055577" cy="10555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185" y="6471389"/>
            <a:ext cx="1188416" cy="11884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941" y="7716283"/>
            <a:ext cx="1173373" cy="117337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2247" y="3961808"/>
            <a:ext cx="1028408" cy="10284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7283" y="5144086"/>
            <a:ext cx="1177263" cy="117726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8201" y="6434174"/>
            <a:ext cx="1212113" cy="121211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3973" y="7756452"/>
            <a:ext cx="1119373" cy="111937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8137" y="7774882"/>
            <a:ext cx="1082512" cy="108251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4770" y="3886488"/>
            <a:ext cx="1204433" cy="12044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9974" y="6457516"/>
            <a:ext cx="1162769" cy="11627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7141" y="2702490"/>
            <a:ext cx="1126460" cy="112646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69170" y="5307508"/>
            <a:ext cx="1022401" cy="102240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98598" y="2656861"/>
            <a:ext cx="1184146" cy="11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41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9974" y="1037007"/>
            <a:ext cx="3732176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EMPIEZA POR</a:t>
            </a:r>
            <a:r>
              <a:rPr lang="is-IS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…...</a:t>
            </a:r>
            <a:endParaRPr lang="es-ES_tradnl" sz="4154" dirty="0">
              <a:solidFill>
                <a:srgbClr val="FF0000"/>
              </a:solidFill>
              <a:latin typeface="KG All of Me" charset="0"/>
              <a:ea typeface="KG All of Me" charset="0"/>
              <a:cs typeface="KG All of Me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3927" y="1985802"/>
            <a:ext cx="552426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Rodea el dibujo que empieza por la s</a:t>
            </a:r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ílaba indicada</a:t>
            </a:r>
            <a:endParaRPr lang="es-ES_tradnl" sz="1246" dirty="0">
              <a:latin typeface="Garabatos" charset="0"/>
              <a:ea typeface="Garabatos" charset="0"/>
              <a:cs typeface="Garabatos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84748"/>
              </p:ext>
            </p:extLst>
          </p:nvPr>
        </p:nvGraphicFramePr>
        <p:xfrm>
          <a:off x="456383" y="2583712"/>
          <a:ext cx="5691814" cy="637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217"/>
                <a:gridCol w="1511132"/>
                <a:gridCol w="1632733"/>
                <a:gridCol w="1632732"/>
              </a:tblGrid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ma</a:t>
                      </a:r>
                      <a:endParaRPr lang="es-ES_tradnl" sz="2800" b="1" dirty="0" smtClean="0">
                        <a:solidFill>
                          <a:schemeClr val="tx1"/>
                        </a:solidFill>
                        <a:latin typeface="Garabatos" charset="0"/>
                        <a:ea typeface="Garabatos" charset="0"/>
                        <a:cs typeface="Garabatos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me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mi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mo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mu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56779" y="8984673"/>
            <a:ext cx="623149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Autor pictogramas: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Sergio Palao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Procedencia: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ARASAAC (http://arasaac.org)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Licencia: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CC (BY-NC-SA)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Propiedad: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Gobierno de </a:t>
            </a:r>
            <a:r>
              <a:rPr lang="es-ES_tradnl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Arag</a:t>
            </a:r>
            <a:r>
              <a:rPr lang="es-ES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ó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n</a:t>
            </a:r>
            <a:endParaRPr lang="es-ES_tradnl" sz="700" b="0" i="0" dirty="0"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47" y="2615611"/>
            <a:ext cx="1183167" cy="11831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975" y="3912781"/>
            <a:ext cx="1138166" cy="11381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193" y="3950531"/>
            <a:ext cx="1062665" cy="10626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7088" y="5179290"/>
            <a:ext cx="1188378" cy="11883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110" y="6465667"/>
            <a:ext cx="1094563" cy="109456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5504" y="7816164"/>
            <a:ext cx="1043710" cy="10437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5504" y="5266215"/>
            <a:ext cx="1082512" cy="108251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8353" y="6455653"/>
            <a:ext cx="1209804" cy="120980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4781" y="6480229"/>
            <a:ext cx="1204433" cy="12044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9183" y="7743811"/>
            <a:ext cx="1188416" cy="118841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8327" y="5286523"/>
            <a:ext cx="1115828" cy="111582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5504" y="3970662"/>
            <a:ext cx="1022401" cy="102240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65830" y="2644204"/>
            <a:ext cx="1184146" cy="11841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9974" y="2615611"/>
            <a:ext cx="1194390" cy="119439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65943" y="7753442"/>
            <a:ext cx="983920" cy="9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9974" y="1037007"/>
            <a:ext cx="3732176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EMPIEZA POR</a:t>
            </a:r>
            <a:r>
              <a:rPr lang="is-IS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…...</a:t>
            </a:r>
            <a:endParaRPr lang="es-ES_tradnl" sz="4154" dirty="0">
              <a:solidFill>
                <a:srgbClr val="FF0000"/>
              </a:solidFill>
              <a:latin typeface="KG All of Me" charset="0"/>
              <a:ea typeface="KG All of Me" charset="0"/>
              <a:cs typeface="KG All of Me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3927" y="1985802"/>
            <a:ext cx="552426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Rodea el dibujo que empieza por la s</a:t>
            </a:r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ílaba indicada</a:t>
            </a:r>
            <a:endParaRPr lang="es-ES_tradnl" sz="1246" dirty="0">
              <a:latin typeface="Garabatos" charset="0"/>
              <a:ea typeface="Garabatos" charset="0"/>
              <a:cs typeface="Garabatos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84748"/>
              </p:ext>
            </p:extLst>
          </p:nvPr>
        </p:nvGraphicFramePr>
        <p:xfrm>
          <a:off x="456383" y="2583712"/>
          <a:ext cx="5691814" cy="637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217"/>
                <a:gridCol w="1511132"/>
                <a:gridCol w="1632733"/>
                <a:gridCol w="1632732"/>
              </a:tblGrid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ma</a:t>
                      </a:r>
                      <a:endParaRPr lang="es-ES_tradnl" sz="2800" b="1" dirty="0" smtClean="0">
                        <a:solidFill>
                          <a:schemeClr val="tx1"/>
                        </a:solidFill>
                        <a:latin typeface="Garabatos" charset="0"/>
                        <a:ea typeface="Garabatos" charset="0"/>
                        <a:cs typeface="Garabatos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me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mi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mo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mu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56779" y="8984673"/>
            <a:ext cx="623149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Autor pictogramas: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Sergio Palao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Procedencia: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ARASAAC (http://arasaac.org)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Licencia: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CC (BY-NC-SA)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Propiedad: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Gobierno de </a:t>
            </a:r>
            <a:r>
              <a:rPr lang="es-ES_tradnl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Arag</a:t>
            </a:r>
            <a:r>
              <a:rPr lang="es-ES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ó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n</a:t>
            </a:r>
            <a:endParaRPr lang="es-ES_tradnl" sz="700" b="0" i="0" dirty="0"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61" y="2615611"/>
            <a:ext cx="1236330" cy="12363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139" y="3953522"/>
            <a:ext cx="1115828" cy="11158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494" y="5221751"/>
            <a:ext cx="1234927" cy="11365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609" y="6437119"/>
            <a:ext cx="1158358" cy="115835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016" y="7826566"/>
            <a:ext cx="1022675" cy="10226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632" y="5167422"/>
            <a:ext cx="1212113" cy="121211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4350" y="7729868"/>
            <a:ext cx="1119373" cy="111937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7494" y="3953522"/>
            <a:ext cx="1082512" cy="108251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9652" y="6511304"/>
            <a:ext cx="1162769" cy="116276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7099" y="2615611"/>
            <a:ext cx="1233378" cy="123337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0295" y="2668837"/>
            <a:ext cx="1158291" cy="115829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7170" y="5156789"/>
            <a:ext cx="1233378" cy="123337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18" y="3920241"/>
            <a:ext cx="1164106" cy="116410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7139" y="7729868"/>
            <a:ext cx="1194390" cy="119439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8111" y="6562741"/>
            <a:ext cx="983920" cy="9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7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9974" y="1037007"/>
            <a:ext cx="3732176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EMPIEZA POR</a:t>
            </a:r>
            <a:r>
              <a:rPr lang="is-IS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…...</a:t>
            </a:r>
            <a:endParaRPr lang="es-ES_tradnl" sz="4154" dirty="0">
              <a:solidFill>
                <a:srgbClr val="FF0000"/>
              </a:solidFill>
              <a:latin typeface="KG All of Me" charset="0"/>
              <a:ea typeface="KG All of Me" charset="0"/>
              <a:cs typeface="KG All of Me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3927" y="1985802"/>
            <a:ext cx="552426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Rodea el dibujo que empieza por la s</a:t>
            </a:r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ílaba indicada</a:t>
            </a:r>
            <a:endParaRPr lang="es-ES_tradnl" sz="1246" dirty="0">
              <a:latin typeface="Garabatos" charset="0"/>
              <a:ea typeface="Garabatos" charset="0"/>
              <a:cs typeface="Garabatos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84748"/>
              </p:ext>
            </p:extLst>
          </p:nvPr>
        </p:nvGraphicFramePr>
        <p:xfrm>
          <a:off x="456383" y="2583712"/>
          <a:ext cx="5691814" cy="637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217"/>
                <a:gridCol w="1511132"/>
                <a:gridCol w="1632733"/>
                <a:gridCol w="1632732"/>
              </a:tblGrid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ma</a:t>
                      </a:r>
                      <a:endParaRPr lang="es-ES_tradnl" sz="2800" b="1" dirty="0" smtClean="0">
                        <a:solidFill>
                          <a:schemeClr val="tx1"/>
                        </a:solidFill>
                        <a:latin typeface="Garabatos" charset="0"/>
                        <a:ea typeface="Garabatos" charset="0"/>
                        <a:cs typeface="Garabatos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me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mi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mo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mu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56779" y="8984673"/>
            <a:ext cx="623149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Autor pictogramas: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Sergio Palao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Procedencia: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ARASAAC (http://arasaac.org)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Licencia: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CC (BY-NC-SA)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Propiedad: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Gobierno de </a:t>
            </a:r>
            <a:r>
              <a:rPr lang="es-ES_tradnl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Arag</a:t>
            </a:r>
            <a:r>
              <a:rPr lang="es-ES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ó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n</a:t>
            </a:r>
            <a:endParaRPr lang="es-ES_tradnl" sz="700" b="0" i="0" dirty="0"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974" y="2668765"/>
            <a:ext cx="1151270" cy="11512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405" y="3883833"/>
            <a:ext cx="1241063" cy="12410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793" y="2668765"/>
            <a:ext cx="1097947" cy="10979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098" y="5224427"/>
            <a:ext cx="1098104" cy="10981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845" y="6454260"/>
            <a:ext cx="1179623" cy="117962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7448" y="7729580"/>
            <a:ext cx="1153796" cy="121197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6979" y="6603705"/>
            <a:ext cx="1028408" cy="10284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1382" y="7754084"/>
            <a:ext cx="1177263" cy="117726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5405" y="5251547"/>
            <a:ext cx="1082512" cy="108251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9462" y="2685230"/>
            <a:ext cx="1118340" cy="111834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346" y="7786591"/>
            <a:ext cx="1097947" cy="109794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9462" y="3921071"/>
            <a:ext cx="1162769" cy="116276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7657" y="6454260"/>
            <a:ext cx="1233378" cy="123337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9126" y="3874607"/>
            <a:ext cx="1233378" cy="123337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8398" y="5158425"/>
            <a:ext cx="1164106" cy="116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49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9974" y="1037007"/>
            <a:ext cx="3732176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EMPIEZA POR</a:t>
            </a:r>
            <a:r>
              <a:rPr lang="is-IS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…...</a:t>
            </a:r>
            <a:endParaRPr lang="es-ES_tradnl" sz="4154" dirty="0">
              <a:solidFill>
                <a:srgbClr val="FF0000"/>
              </a:solidFill>
              <a:latin typeface="KG All of Me" charset="0"/>
              <a:ea typeface="KG All of Me" charset="0"/>
              <a:cs typeface="KG All of Me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3927" y="1985802"/>
            <a:ext cx="552426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Rodea el dibujo que empieza por la s</a:t>
            </a:r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ílaba indicada</a:t>
            </a:r>
            <a:endParaRPr lang="es-ES_tradnl" sz="1246" dirty="0">
              <a:latin typeface="Garabatos" charset="0"/>
              <a:ea typeface="Garabatos" charset="0"/>
              <a:cs typeface="Garabatos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84748"/>
              </p:ext>
            </p:extLst>
          </p:nvPr>
        </p:nvGraphicFramePr>
        <p:xfrm>
          <a:off x="456383" y="2583712"/>
          <a:ext cx="5691814" cy="637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217"/>
                <a:gridCol w="1511132"/>
                <a:gridCol w="1632733"/>
                <a:gridCol w="1632732"/>
              </a:tblGrid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ma</a:t>
                      </a:r>
                      <a:endParaRPr lang="es-ES_tradnl" sz="2800" b="1" dirty="0" smtClean="0">
                        <a:solidFill>
                          <a:schemeClr val="tx1"/>
                        </a:solidFill>
                        <a:latin typeface="Garabatos" charset="0"/>
                        <a:ea typeface="Garabatos" charset="0"/>
                        <a:cs typeface="Garabatos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me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mi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mo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mu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56779" y="8984673"/>
            <a:ext cx="623149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Autor pictogramas: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Sergio Palao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Procedencia: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ARASAAC (http://arasaac.org)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Licencia: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CC (BY-NC-SA)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Propiedad: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Gobierno de </a:t>
            </a:r>
            <a:r>
              <a:rPr lang="es-ES_tradnl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Arag</a:t>
            </a:r>
            <a:r>
              <a:rPr lang="es-ES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ó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n</a:t>
            </a:r>
            <a:endParaRPr lang="es-ES_tradnl" sz="700" b="0" i="0" dirty="0"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891" y="2668769"/>
            <a:ext cx="1172535" cy="11725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986" y="3891514"/>
            <a:ext cx="1212113" cy="12121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758" y="5213792"/>
            <a:ext cx="1119373" cy="11193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876" y="6484383"/>
            <a:ext cx="1119373" cy="11193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543" y="7720719"/>
            <a:ext cx="1178736" cy="11787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492" y="4021908"/>
            <a:ext cx="1030634" cy="103063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7302" y="5190832"/>
            <a:ext cx="1097947" cy="109794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1951" y="2768006"/>
            <a:ext cx="1073298" cy="107329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8580" y="6499238"/>
            <a:ext cx="1170458" cy="117045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7772" y="3922288"/>
            <a:ext cx="1098104" cy="109810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9426" y="5177321"/>
            <a:ext cx="1179623" cy="117962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9230" y="6513873"/>
            <a:ext cx="1082512" cy="108251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1951" y="7745084"/>
            <a:ext cx="1130005" cy="113000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2220" y="7805482"/>
            <a:ext cx="1009208" cy="100920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7352" y="2664904"/>
            <a:ext cx="1194390" cy="119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55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9974" y="1037007"/>
            <a:ext cx="3732176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EMPIEZA POR</a:t>
            </a:r>
            <a:r>
              <a:rPr lang="is-IS" sz="4154" dirty="0">
                <a:solidFill>
                  <a:srgbClr val="FF0000"/>
                </a:solidFill>
                <a:latin typeface="KG All of Me" charset="0"/>
                <a:ea typeface="KG All of Me" charset="0"/>
                <a:cs typeface="KG All of Me" charset="0"/>
              </a:rPr>
              <a:t>…...</a:t>
            </a:r>
            <a:endParaRPr lang="es-ES_tradnl" sz="4154" dirty="0">
              <a:solidFill>
                <a:srgbClr val="FF0000"/>
              </a:solidFill>
              <a:latin typeface="KG All of Me" charset="0"/>
              <a:ea typeface="KG All of Me" charset="0"/>
              <a:cs typeface="KG All of Me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3927" y="1985802"/>
            <a:ext cx="552426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Rodea el dibujo que empieza por la s</a:t>
            </a:r>
            <a:r>
              <a:rPr lang="es-ES" sz="1246" dirty="0">
                <a:latin typeface="Garabatos" charset="0"/>
                <a:ea typeface="Garabatos" charset="0"/>
                <a:cs typeface="Garabatos" charset="0"/>
              </a:rPr>
              <a:t>ílaba indicada</a:t>
            </a:r>
            <a:endParaRPr lang="es-ES_tradnl" sz="1246" dirty="0">
              <a:latin typeface="Garabatos" charset="0"/>
              <a:ea typeface="Garabatos" charset="0"/>
              <a:cs typeface="Garabatos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84748"/>
              </p:ext>
            </p:extLst>
          </p:nvPr>
        </p:nvGraphicFramePr>
        <p:xfrm>
          <a:off x="456383" y="2583712"/>
          <a:ext cx="5691814" cy="637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217"/>
                <a:gridCol w="1511132"/>
                <a:gridCol w="1632733"/>
                <a:gridCol w="1632732"/>
              </a:tblGrid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ma</a:t>
                      </a:r>
                      <a:endParaRPr lang="es-ES_tradnl" sz="2800" b="1" dirty="0" smtClean="0">
                        <a:solidFill>
                          <a:schemeClr val="tx1"/>
                        </a:solidFill>
                        <a:latin typeface="Garabatos" charset="0"/>
                        <a:ea typeface="Garabatos" charset="0"/>
                        <a:cs typeface="Garabatos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me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mi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mo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solidFill>
                            <a:schemeClr val="tx1"/>
                          </a:solidFill>
                          <a:latin typeface="Garabatos" charset="0"/>
                          <a:ea typeface="Garabatos" charset="0"/>
                          <a:cs typeface="Garabatos" charset="0"/>
                        </a:rPr>
                        <a:t>mu</a:t>
                      </a:r>
                      <a:endParaRPr lang="es-ES_tradnl" sz="2800" b="1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56779" y="8984673"/>
            <a:ext cx="623149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Autor pictogramas: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Sergio Palao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Procedencia: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ARASAAC (http://arasaac.org)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Licencia: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CC (BY-NC-SA) </a:t>
            </a:r>
            <a:r>
              <a:rPr lang="es-ES_tradnl" sz="700" b="1" i="0" dirty="0" smtClean="0">
                <a:solidFill>
                  <a:srgbClr val="000000"/>
                </a:solidFill>
                <a:effectLst/>
                <a:latin typeface="Tahoma" charset="0"/>
              </a:rPr>
              <a:t>Propiedad: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 Gobierno de </a:t>
            </a:r>
            <a:r>
              <a:rPr lang="es-ES_tradnl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Arag</a:t>
            </a:r>
            <a:r>
              <a:rPr lang="es-ES" sz="700" b="0" i="0" dirty="0" err="1" smtClean="0">
                <a:solidFill>
                  <a:srgbClr val="000000"/>
                </a:solidFill>
                <a:effectLst/>
                <a:latin typeface="Tahoma" charset="0"/>
              </a:rPr>
              <a:t>ó</a:t>
            </a:r>
            <a:r>
              <a:rPr lang="es-ES_tradnl" sz="700" b="0" i="0" dirty="0" smtClean="0">
                <a:solidFill>
                  <a:srgbClr val="000000"/>
                </a:solidFill>
                <a:effectLst/>
                <a:latin typeface="Tahoma" charset="0"/>
              </a:rPr>
              <a:t>n</a:t>
            </a:r>
            <a:endParaRPr lang="es-ES_tradnl" sz="700" b="0" i="0" dirty="0"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753" y="2700668"/>
            <a:ext cx="1130005" cy="11300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21" y="3979528"/>
            <a:ext cx="1066209" cy="10662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908" y="5259275"/>
            <a:ext cx="1028408" cy="10284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944" y="6441553"/>
            <a:ext cx="1177263" cy="11772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438" y="3979528"/>
            <a:ext cx="1125878" cy="11258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974" y="7793666"/>
            <a:ext cx="1066210" cy="10662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932" y="2700668"/>
            <a:ext cx="1115828" cy="111582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8965" y="6501222"/>
            <a:ext cx="1098104" cy="109810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2712" y="7731055"/>
            <a:ext cx="1179623" cy="117962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3944" y="5157976"/>
            <a:ext cx="1212113" cy="121211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3387" y="6486886"/>
            <a:ext cx="1119373" cy="111937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8965" y="7731055"/>
            <a:ext cx="1118340" cy="111834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0856" y="3892773"/>
            <a:ext cx="1204433" cy="120443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5403" y="2700668"/>
            <a:ext cx="1097947" cy="109794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9974" y="5184514"/>
            <a:ext cx="1130005" cy="11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17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826</TotalTime>
  <Words>200</Words>
  <Application>Microsoft Macintosh PowerPoint</Application>
  <PresentationFormat>A4 (210x297 mm)</PresentationFormat>
  <Paragraphs>80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Calibri</vt:lpstr>
      <vt:lpstr>Calibri Light</vt:lpstr>
      <vt:lpstr>Garabatos</vt:lpstr>
      <vt:lpstr>KG All of Me</vt:lpstr>
      <vt:lpstr>Tahoma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12</cp:revision>
  <cp:lastPrinted>2017-10-11T19:15:56Z</cp:lastPrinted>
  <dcterms:created xsi:type="dcterms:W3CDTF">2017-10-11T18:08:22Z</dcterms:created>
  <dcterms:modified xsi:type="dcterms:W3CDTF">2017-10-12T07:54:56Z</dcterms:modified>
</cp:coreProperties>
</file>