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2"/>
    <p:restoredTop sz="50000"/>
  </p:normalViewPr>
  <p:slideViewPr>
    <p:cSldViewPr snapToGrid="0" snapToObjects="1">
      <p:cViewPr>
        <p:scale>
          <a:sx n="120" d="100"/>
          <a:sy n="120" d="100"/>
        </p:scale>
        <p:origin x="2344" y="-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11/10/17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813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11/10/17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485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11/10/17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72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11/10/17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42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11/10/17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74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11/10/17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3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11/10/17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22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11/10/17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979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11/10/17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177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11/10/17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027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FDE6-EA46-F34E-B02F-A2271D037465}" type="datetimeFigureOut">
              <a:rPr lang="es-ES_tradnl" smtClean="0"/>
              <a:t>11/10/17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395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AFDE6-EA46-F34E-B02F-A2271D037465}" type="datetimeFigureOut">
              <a:rPr lang="es-ES_tradnl" smtClean="0"/>
              <a:t>11/10/17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543B9-DEAF-764C-959E-9F523B62F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62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tiff"/><Relationship Id="rId12" Type="http://schemas.openxmlformats.org/officeDocument/2006/relationships/image" Target="../media/image11.tiff"/><Relationship Id="rId13" Type="http://schemas.openxmlformats.org/officeDocument/2006/relationships/image" Target="../media/image12.tiff"/><Relationship Id="rId14" Type="http://schemas.openxmlformats.org/officeDocument/2006/relationships/image" Target="../media/image13.tiff"/><Relationship Id="rId15" Type="http://schemas.openxmlformats.org/officeDocument/2006/relationships/image" Target="../media/image14.tiff"/><Relationship Id="rId16" Type="http://schemas.openxmlformats.org/officeDocument/2006/relationships/image" Target="../media/image15.tiff"/><Relationship Id="rId17" Type="http://schemas.openxmlformats.org/officeDocument/2006/relationships/image" Target="../media/image1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8" Type="http://schemas.openxmlformats.org/officeDocument/2006/relationships/image" Target="../media/image7.tiff"/><Relationship Id="rId9" Type="http://schemas.openxmlformats.org/officeDocument/2006/relationships/image" Target="../media/image8.tiff"/><Relationship Id="rId10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tiff"/><Relationship Id="rId12" Type="http://schemas.openxmlformats.org/officeDocument/2006/relationships/image" Target="../media/image13.tiff"/><Relationship Id="rId13" Type="http://schemas.openxmlformats.org/officeDocument/2006/relationships/image" Target="../media/image15.tiff"/><Relationship Id="rId14" Type="http://schemas.openxmlformats.org/officeDocument/2006/relationships/image" Target="../media/image16.tiff"/><Relationship Id="rId15" Type="http://schemas.openxmlformats.org/officeDocument/2006/relationships/image" Target="../media/image17.tiff"/><Relationship Id="rId16" Type="http://schemas.openxmlformats.org/officeDocument/2006/relationships/image" Target="../media/image18.tiff"/><Relationship Id="rId17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9" Type="http://schemas.openxmlformats.org/officeDocument/2006/relationships/image" Target="../media/image10.tiff"/><Relationship Id="rId10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tiff"/><Relationship Id="rId12" Type="http://schemas.openxmlformats.org/officeDocument/2006/relationships/image" Target="../media/image27.tiff"/><Relationship Id="rId13" Type="http://schemas.openxmlformats.org/officeDocument/2006/relationships/image" Target="../media/image28.tiff"/><Relationship Id="rId14" Type="http://schemas.openxmlformats.org/officeDocument/2006/relationships/image" Target="../media/image29.tiff"/><Relationship Id="rId15" Type="http://schemas.openxmlformats.org/officeDocument/2006/relationships/image" Target="../media/image8.tiff"/><Relationship Id="rId16" Type="http://schemas.openxmlformats.org/officeDocument/2006/relationships/image" Target="../media/image30.tiff"/><Relationship Id="rId17" Type="http://schemas.openxmlformats.org/officeDocument/2006/relationships/image" Target="../media/image31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tiff"/><Relationship Id="rId4" Type="http://schemas.openxmlformats.org/officeDocument/2006/relationships/image" Target="../media/image20.tiff"/><Relationship Id="rId5" Type="http://schemas.openxmlformats.org/officeDocument/2006/relationships/image" Target="../media/image21.tiff"/><Relationship Id="rId6" Type="http://schemas.openxmlformats.org/officeDocument/2006/relationships/image" Target="../media/image22.tiff"/><Relationship Id="rId7" Type="http://schemas.openxmlformats.org/officeDocument/2006/relationships/image" Target="../media/image23.tiff"/><Relationship Id="rId8" Type="http://schemas.openxmlformats.org/officeDocument/2006/relationships/image" Target="../media/image24.tiff"/><Relationship Id="rId9" Type="http://schemas.openxmlformats.org/officeDocument/2006/relationships/image" Target="../media/image25.tiff"/><Relationship Id="rId10" Type="http://schemas.openxmlformats.org/officeDocument/2006/relationships/image" Target="../media/image26.tif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tiff"/><Relationship Id="rId12" Type="http://schemas.openxmlformats.org/officeDocument/2006/relationships/image" Target="../media/image36.tiff"/><Relationship Id="rId13" Type="http://schemas.openxmlformats.org/officeDocument/2006/relationships/image" Target="../media/image37.tiff"/><Relationship Id="rId14" Type="http://schemas.openxmlformats.org/officeDocument/2006/relationships/image" Target="../media/image4.tiff"/><Relationship Id="rId15" Type="http://schemas.openxmlformats.org/officeDocument/2006/relationships/image" Target="../media/image11.tiff"/><Relationship Id="rId16" Type="http://schemas.openxmlformats.org/officeDocument/2006/relationships/image" Target="../media/image38.tiff"/><Relationship Id="rId17" Type="http://schemas.openxmlformats.org/officeDocument/2006/relationships/image" Target="../media/image1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2.tiff"/><Relationship Id="rId4" Type="http://schemas.openxmlformats.org/officeDocument/2006/relationships/image" Target="../media/image29.tiff"/><Relationship Id="rId5" Type="http://schemas.openxmlformats.org/officeDocument/2006/relationships/image" Target="../media/image5.tiff"/><Relationship Id="rId6" Type="http://schemas.openxmlformats.org/officeDocument/2006/relationships/image" Target="../media/image27.tiff"/><Relationship Id="rId7" Type="http://schemas.openxmlformats.org/officeDocument/2006/relationships/image" Target="../media/image33.tiff"/><Relationship Id="rId8" Type="http://schemas.openxmlformats.org/officeDocument/2006/relationships/image" Target="../media/image34.tiff"/><Relationship Id="rId9" Type="http://schemas.openxmlformats.org/officeDocument/2006/relationships/image" Target="../media/image35.tiff"/><Relationship Id="rId10" Type="http://schemas.openxmlformats.org/officeDocument/2006/relationships/image" Target="../media/image28.tif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tiff"/><Relationship Id="rId12" Type="http://schemas.openxmlformats.org/officeDocument/2006/relationships/image" Target="../media/image40.tiff"/><Relationship Id="rId13" Type="http://schemas.openxmlformats.org/officeDocument/2006/relationships/image" Target="../media/image37.tiff"/><Relationship Id="rId14" Type="http://schemas.openxmlformats.org/officeDocument/2006/relationships/image" Target="../media/image4.tiff"/><Relationship Id="rId15" Type="http://schemas.openxmlformats.org/officeDocument/2006/relationships/image" Target="../media/image11.tiff"/><Relationship Id="rId16" Type="http://schemas.openxmlformats.org/officeDocument/2006/relationships/image" Target="../media/image10.tiff"/><Relationship Id="rId17" Type="http://schemas.openxmlformats.org/officeDocument/2006/relationships/image" Target="../media/image3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tiff"/><Relationship Id="rId4" Type="http://schemas.openxmlformats.org/officeDocument/2006/relationships/image" Target="../media/image24.tiff"/><Relationship Id="rId5" Type="http://schemas.openxmlformats.org/officeDocument/2006/relationships/image" Target="../media/image39.tiff"/><Relationship Id="rId6" Type="http://schemas.openxmlformats.org/officeDocument/2006/relationships/image" Target="../media/image27.tiff"/><Relationship Id="rId7" Type="http://schemas.openxmlformats.org/officeDocument/2006/relationships/image" Target="../media/image28.tiff"/><Relationship Id="rId8" Type="http://schemas.openxmlformats.org/officeDocument/2006/relationships/image" Target="../media/image8.tiff"/><Relationship Id="rId9" Type="http://schemas.openxmlformats.org/officeDocument/2006/relationships/image" Target="../media/image30.tiff"/><Relationship Id="rId10" Type="http://schemas.openxmlformats.org/officeDocument/2006/relationships/image" Target="../media/image31.tif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tiff"/><Relationship Id="rId12" Type="http://schemas.openxmlformats.org/officeDocument/2006/relationships/image" Target="../media/image36.tiff"/><Relationship Id="rId13" Type="http://schemas.openxmlformats.org/officeDocument/2006/relationships/image" Target="../media/image37.tiff"/><Relationship Id="rId14" Type="http://schemas.openxmlformats.org/officeDocument/2006/relationships/image" Target="../media/image4.tiff"/><Relationship Id="rId15" Type="http://schemas.openxmlformats.org/officeDocument/2006/relationships/image" Target="../media/image11.tiff"/><Relationship Id="rId16" Type="http://schemas.openxmlformats.org/officeDocument/2006/relationships/image" Target="../media/image10.tiff"/><Relationship Id="rId17" Type="http://schemas.openxmlformats.org/officeDocument/2006/relationships/image" Target="../media/image1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tiff"/><Relationship Id="rId4" Type="http://schemas.openxmlformats.org/officeDocument/2006/relationships/image" Target="../media/image24.tiff"/><Relationship Id="rId5" Type="http://schemas.openxmlformats.org/officeDocument/2006/relationships/image" Target="../media/image39.tiff"/><Relationship Id="rId6" Type="http://schemas.openxmlformats.org/officeDocument/2006/relationships/image" Target="../media/image26.tiff"/><Relationship Id="rId7" Type="http://schemas.openxmlformats.org/officeDocument/2006/relationships/image" Target="../media/image35.tiff"/><Relationship Id="rId8" Type="http://schemas.openxmlformats.org/officeDocument/2006/relationships/image" Target="../media/image28.tiff"/><Relationship Id="rId9" Type="http://schemas.openxmlformats.org/officeDocument/2006/relationships/image" Target="../media/image8.tiff"/><Relationship Id="rId10" Type="http://schemas.openxmlformats.org/officeDocument/2006/relationships/image" Target="../media/image3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19974" y="1037007"/>
            <a:ext cx="3732176" cy="73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EMPIEZA POR</a:t>
            </a:r>
            <a:r>
              <a:rPr lang="is-IS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…...</a:t>
            </a:r>
            <a:endParaRPr lang="es-ES_tradnl" sz="4154" dirty="0">
              <a:solidFill>
                <a:srgbClr val="FF0000"/>
              </a:solidFill>
              <a:latin typeface="KG All of Me" charset="0"/>
              <a:ea typeface="KG All of Me" charset="0"/>
              <a:cs typeface="KG All of Me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3927" y="1985802"/>
            <a:ext cx="5524269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Rodea el dibujo que empieza por la s</a:t>
            </a:r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ílaba indicada</a:t>
            </a:r>
            <a:endParaRPr lang="es-ES_tradnl" sz="1246" dirty="0">
              <a:latin typeface="Garabatos" charset="0"/>
              <a:ea typeface="Garabatos" charset="0"/>
              <a:cs typeface="Garabatos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158359"/>
              </p:ext>
            </p:extLst>
          </p:nvPr>
        </p:nvGraphicFramePr>
        <p:xfrm>
          <a:off x="456383" y="2583712"/>
          <a:ext cx="5691814" cy="637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617"/>
                <a:gridCol w="1632732"/>
                <a:gridCol w="1632733"/>
                <a:gridCol w="1632732"/>
              </a:tblGrid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pa</a:t>
                      </a:r>
                      <a:endParaRPr lang="es-ES_tradnl" sz="2800" b="1" dirty="0" smtClean="0">
                        <a:solidFill>
                          <a:schemeClr val="tx1"/>
                        </a:solidFill>
                        <a:latin typeface="Garabatos" charset="0"/>
                        <a:ea typeface="Garabatos" charset="0"/>
                        <a:cs typeface="Garabatos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pe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pi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po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pu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147" y="2705166"/>
            <a:ext cx="1058760" cy="105876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56779" y="8984673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372" y="3948206"/>
            <a:ext cx="1119372" cy="111937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147" y="5173035"/>
            <a:ext cx="1200888" cy="120088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661" y="6474924"/>
            <a:ext cx="1080977" cy="108097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895" y="7783032"/>
            <a:ext cx="1071391" cy="10713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2372" y="2670879"/>
            <a:ext cx="1093047" cy="109304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7895" y="3972196"/>
            <a:ext cx="1071391" cy="107139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3147" y="6462929"/>
            <a:ext cx="1136139" cy="113613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0590" y="7729575"/>
            <a:ext cx="1104174" cy="110417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0590" y="3963188"/>
            <a:ext cx="1158788" cy="11587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0590" y="2703965"/>
            <a:ext cx="1059961" cy="105996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2673" y="7869759"/>
            <a:ext cx="1049965" cy="104996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2372" y="5241872"/>
            <a:ext cx="1132051" cy="113205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24929" y="5173035"/>
            <a:ext cx="1071391" cy="107139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90123" y="6541941"/>
            <a:ext cx="1101024" cy="11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0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19974" y="1037007"/>
            <a:ext cx="3732176" cy="73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EMPIEZA POR</a:t>
            </a:r>
            <a:r>
              <a:rPr lang="is-IS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…...</a:t>
            </a:r>
            <a:endParaRPr lang="es-ES_tradnl" sz="4154" dirty="0">
              <a:solidFill>
                <a:srgbClr val="FF0000"/>
              </a:solidFill>
              <a:latin typeface="KG All of Me" charset="0"/>
              <a:ea typeface="KG All of Me" charset="0"/>
              <a:cs typeface="KG All of Me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3927" y="1985802"/>
            <a:ext cx="5524269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Rodea el dibujo que empieza por la s</a:t>
            </a:r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ílaba indicada</a:t>
            </a:r>
            <a:endParaRPr lang="es-ES_tradnl" sz="1246" dirty="0">
              <a:latin typeface="Garabatos" charset="0"/>
              <a:ea typeface="Garabatos" charset="0"/>
              <a:cs typeface="Garabatos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158359"/>
              </p:ext>
            </p:extLst>
          </p:nvPr>
        </p:nvGraphicFramePr>
        <p:xfrm>
          <a:off x="456383" y="2583712"/>
          <a:ext cx="5691814" cy="637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617"/>
                <a:gridCol w="1632732"/>
                <a:gridCol w="1632733"/>
                <a:gridCol w="1632732"/>
              </a:tblGrid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pa</a:t>
                      </a:r>
                      <a:endParaRPr lang="es-ES_tradnl" sz="2800" b="1" dirty="0" smtClean="0">
                        <a:solidFill>
                          <a:schemeClr val="tx1"/>
                        </a:solidFill>
                        <a:latin typeface="Garabatos" charset="0"/>
                        <a:ea typeface="Garabatos" charset="0"/>
                        <a:cs typeface="Garabatos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pe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pi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po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pu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61" y="5278517"/>
            <a:ext cx="1058760" cy="105876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56779" y="8984673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949" y="2638700"/>
            <a:ext cx="1119372" cy="111937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674" y="6462929"/>
            <a:ext cx="1200888" cy="120088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061" y="3927164"/>
            <a:ext cx="1080977" cy="108097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8498" y="2661510"/>
            <a:ext cx="1093047" cy="109304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2471" y="5251291"/>
            <a:ext cx="1071391" cy="107139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2038" y="3927164"/>
            <a:ext cx="1058193" cy="105819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8473" y="7705786"/>
            <a:ext cx="1158788" cy="11587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2077" y="2678052"/>
            <a:ext cx="1059961" cy="105996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0440" y="6479486"/>
            <a:ext cx="1049965" cy="104996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9920" y="7869458"/>
            <a:ext cx="1071391" cy="107139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5654" y="3884333"/>
            <a:ext cx="1101024" cy="110102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34801" y="5270586"/>
            <a:ext cx="1044485" cy="10444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68499" y="6462930"/>
            <a:ext cx="1066522" cy="10665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3516" y="7920995"/>
            <a:ext cx="1042252" cy="10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0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19974" y="1037007"/>
            <a:ext cx="3732176" cy="73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EMPIEZA POR</a:t>
            </a:r>
            <a:r>
              <a:rPr lang="is-IS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…...</a:t>
            </a:r>
            <a:endParaRPr lang="es-ES_tradnl" sz="4154" dirty="0">
              <a:solidFill>
                <a:srgbClr val="FF0000"/>
              </a:solidFill>
              <a:latin typeface="KG All of Me" charset="0"/>
              <a:ea typeface="KG All of Me" charset="0"/>
              <a:cs typeface="KG All of Me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3927" y="1985802"/>
            <a:ext cx="5524269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Rodea el dibujo que empieza por la s</a:t>
            </a:r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ílaba indicada</a:t>
            </a:r>
            <a:endParaRPr lang="es-ES_tradnl" sz="1246" dirty="0">
              <a:latin typeface="Garabatos" charset="0"/>
              <a:ea typeface="Garabatos" charset="0"/>
              <a:cs typeface="Garabatos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615863"/>
              </p:ext>
            </p:extLst>
          </p:nvPr>
        </p:nvGraphicFramePr>
        <p:xfrm>
          <a:off x="456383" y="2583712"/>
          <a:ext cx="5691814" cy="637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617"/>
                <a:gridCol w="1632732"/>
                <a:gridCol w="1632733"/>
                <a:gridCol w="1632732"/>
              </a:tblGrid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pa</a:t>
                      </a:r>
                      <a:endParaRPr lang="es-ES_tradnl" sz="2800" b="1" dirty="0" smtClean="0">
                        <a:solidFill>
                          <a:schemeClr val="tx1"/>
                        </a:solidFill>
                        <a:latin typeface="Garabatos" charset="0"/>
                        <a:ea typeface="Garabatos" charset="0"/>
                        <a:cs typeface="Garabatos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pe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pi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po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pu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556779" y="8984673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75" y="2604978"/>
            <a:ext cx="1200888" cy="12008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147" y="3940889"/>
            <a:ext cx="1124250" cy="1124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471" y="5205261"/>
            <a:ext cx="1136435" cy="113643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671" y="6466163"/>
            <a:ext cx="1136435" cy="113643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8471" y="7734071"/>
            <a:ext cx="1136435" cy="113643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1455" y="2706977"/>
            <a:ext cx="1066800" cy="10668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0175" y="4007639"/>
            <a:ext cx="990749" cy="99074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8647" y="2675793"/>
            <a:ext cx="1137093" cy="113709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2581" y="3904967"/>
            <a:ext cx="1044485" cy="104448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7955" y="5176578"/>
            <a:ext cx="1193800" cy="11938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0175" y="6477519"/>
            <a:ext cx="1125079" cy="112507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1179" y="5232956"/>
            <a:ext cx="1108740" cy="110874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38471" y="6531207"/>
            <a:ext cx="1071391" cy="107139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20776" y="7734071"/>
            <a:ext cx="1168991" cy="116899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0175" y="7734071"/>
            <a:ext cx="1200888" cy="120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1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19974" y="1037007"/>
            <a:ext cx="3732176" cy="73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EMPIEZA POR</a:t>
            </a:r>
            <a:r>
              <a:rPr lang="is-IS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…...</a:t>
            </a:r>
            <a:endParaRPr lang="es-ES_tradnl" sz="4154" dirty="0">
              <a:solidFill>
                <a:srgbClr val="FF0000"/>
              </a:solidFill>
              <a:latin typeface="KG All of Me" charset="0"/>
              <a:ea typeface="KG All of Me" charset="0"/>
              <a:cs typeface="KG All of Me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3927" y="1985802"/>
            <a:ext cx="5524269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Rodea el dibujo que empieza por la s</a:t>
            </a:r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ílaba indicada</a:t>
            </a:r>
            <a:endParaRPr lang="es-ES_tradnl" sz="1246" dirty="0">
              <a:latin typeface="Garabatos" charset="0"/>
              <a:ea typeface="Garabatos" charset="0"/>
              <a:cs typeface="Garabatos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615863"/>
              </p:ext>
            </p:extLst>
          </p:nvPr>
        </p:nvGraphicFramePr>
        <p:xfrm>
          <a:off x="456383" y="2583712"/>
          <a:ext cx="5691814" cy="637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617"/>
                <a:gridCol w="1632732"/>
                <a:gridCol w="1632733"/>
                <a:gridCol w="1632732"/>
              </a:tblGrid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pa</a:t>
                      </a:r>
                      <a:endParaRPr lang="es-ES_tradnl" sz="2800" b="1" dirty="0" smtClean="0">
                        <a:solidFill>
                          <a:schemeClr val="tx1"/>
                        </a:solidFill>
                        <a:latin typeface="Garabatos" charset="0"/>
                        <a:ea typeface="Garabatos" charset="0"/>
                        <a:cs typeface="Garabatos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pe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pi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po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pu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556779" y="8984673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971" y="5295014"/>
            <a:ext cx="1076842" cy="10768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525" y="6522250"/>
            <a:ext cx="1108740" cy="11087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3103" y="2710999"/>
            <a:ext cx="1080977" cy="10809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576" y="7713331"/>
            <a:ext cx="1193800" cy="1193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3636" y="4006998"/>
            <a:ext cx="1087474" cy="10874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9974" y="2661379"/>
            <a:ext cx="1130597" cy="113059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897" y="2760842"/>
            <a:ext cx="981290" cy="98129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3103" y="3969393"/>
            <a:ext cx="1125079" cy="112507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8030" y="5188983"/>
            <a:ext cx="1168991" cy="116899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1279" y="4053170"/>
            <a:ext cx="927986" cy="92798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2193" y="5188983"/>
            <a:ext cx="1166566" cy="116656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23103" y="6428415"/>
            <a:ext cx="1200888" cy="120088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73588" y="6470515"/>
            <a:ext cx="1158788" cy="115878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5823" y="7703609"/>
            <a:ext cx="1241844" cy="124184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19974" y="7781384"/>
            <a:ext cx="1066522" cy="10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7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19974" y="1037007"/>
            <a:ext cx="3732176" cy="73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EMPIEZA POR</a:t>
            </a:r>
            <a:r>
              <a:rPr lang="is-IS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…...</a:t>
            </a:r>
            <a:endParaRPr lang="es-ES_tradnl" sz="4154" dirty="0">
              <a:solidFill>
                <a:srgbClr val="FF0000"/>
              </a:solidFill>
              <a:latin typeface="KG All of Me" charset="0"/>
              <a:ea typeface="KG All of Me" charset="0"/>
              <a:cs typeface="KG All of Me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3927" y="1985802"/>
            <a:ext cx="5524269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Rodea el dibujo que empieza por la s</a:t>
            </a:r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ílaba indicada</a:t>
            </a:r>
            <a:endParaRPr lang="es-ES_tradnl" sz="1246" dirty="0">
              <a:latin typeface="Garabatos" charset="0"/>
              <a:ea typeface="Garabatos" charset="0"/>
              <a:cs typeface="Garabatos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615863"/>
              </p:ext>
            </p:extLst>
          </p:nvPr>
        </p:nvGraphicFramePr>
        <p:xfrm>
          <a:off x="456383" y="2583712"/>
          <a:ext cx="5691814" cy="637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617"/>
                <a:gridCol w="1632732"/>
                <a:gridCol w="1632733"/>
                <a:gridCol w="1632732"/>
              </a:tblGrid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pa</a:t>
                      </a:r>
                      <a:endParaRPr lang="es-ES_tradnl" sz="2800" b="1" dirty="0" smtClean="0">
                        <a:solidFill>
                          <a:schemeClr val="tx1"/>
                        </a:solidFill>
                        <a:latin typeface="Garabatos" charset="0"/>
                        <a:ea typeface="Garabatos" charset="0"/>
                        <a:cs typeface="Garabatos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pe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pi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po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pu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556779" y="8984673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011" y="2721935"/>
            <a:ext cx="1071391" cy="107139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42" y="7748183"/>
            <a:ext cx="1066800" cy="1066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575" y="6496494"/>
            <a:ext cx="1161902" cy="11619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575" y="5191643"/>
            <a:ext cx="1193800" cy="1193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857" y="2770237"/>
            <a:ext cx="974785" cy="9747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9974" y="6496494"/>
            <a:ext cx="1071391" cy="107139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7565" y="3899005"/>
            <a:ext cx="1168991" cy="116899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1967" y="6530163"/>
            <a:ext cx="1094563" cy="109456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8533" y="7846828"/>
            <a:ext cx="927986" cy="92798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1575" y="3886792"/>
            <a:ext cx="1158358" cy="115835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0717" y="2626760"/>
            <a:ext cx="1166566" cy="116656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47308" y="3918911"/>
            <a:ext cx="1200888" cy="120088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9312" y="7702189"/>
            <a:ext cx="1158788" cy="115878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9974" y="5217665"/>
            <a:ext cx="1104174" cy="110417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1967" y="5242738"/>
            <a:ext cx="1139161" cy="113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3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19974" y="1037007"/>
            <a:ext cx="3732176" cy="73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EMPIEZA POR</a:t>
            </a:r>
            <a:r>
              <a:rPr lang="is-IS" sz="4154" dirty="0">
                <a:solidFill>
                  <a:srgbClr val="FF0000"/>
                </a:solidFill>
                <a:latin typeface="KG All of Me" charset="0"/>
                <a:ea typeface="KG All of Me" charset="0"/>
                <a:cs typeface="KG All of Me" charset="0"/>
              </a:rPr>
              <a:t>…...</a:t>
            </a:r>
            <a:endParaRPr lang="es-ES_tradnl" sz="4154" dirty="0">
              <a:solidFill>
                <a:srgbClr val="FF0000"/>
              </a:solidFill>
              <a:latin typeface="KG All of Me" charset="0"/>
              <a:ea typeface="KG All of Me" charset="0"/>
              <a:cs typeface="KG All of Me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3927" y="1985802"/>
            <a:ext cx="5524269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Rodea el dibujo que empieza por la s</a:t>
            </a:r>
            <a:r>
              <a:rPr lang="es-ES" sz="1246" dirty="0">
                <a:latin typeface="Garabatos" charset="0"/>
                <a:ea typeface="Garabatos" charset="0"/>
                <a:cs typeface="Garabatos" charset="0"/>
              </a:rPr>
              <a:t>ílaba indicada</a:t>
            </a:r>
            <a:endParaRPr lang="es-ES_tradnl" sz="1246" dirty="0">
              <a:latin typeface="Garabatos" charset="0"/>
              <a:ea typeface="Garabatos" charset="0"/>
              <a:cs typeface="Garabatos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615863"/>
              </p:ext>
            </p:extLst>
          </p:nvPr>
        </p:nvGraphicFramePr>
        <p:xfrm>
          <a:off x="456383" y="2583712"/>
          <a:ext cx="5691814" cy="637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617"/>
                <a:gridCol w="1632732"/>
                <a:gridCol w="1632733"/>
                <a:gridCol w="1632732"/>
              </a:tblGrid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pa</a:t>
                      </a:r>
                      <a:endParaRPr lang="es-ES_tradnl" sz="2800" b="1" dirty="0" smtClean="0">
                        <a:solidFill>
                          <a:schemeClr val="tx1"/>
                        </a:solidFill>
                        <a:latin typeface="Garabatos" charset="0"/>
                        <a:ea typeface="Garabatos" charset="0"/>
                        <a:cs typeface="Garabatos" charset="0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pe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pi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po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 smtClean="0">
                          <a:solidFill>
                            <a:schemeClr val="tx1"/>
                          </a:solidFill>
                          <a:latin typeface="Garabatos" charset="0"/>
                          <a:ea typeface="Garabatos" charset="0"/>
                          <a:cs typeface="Garabatos" charset="0"/>
                        </a:rPr>
                        <a:t>pu</a:t>
                      </a:r>
                      <a:endParaRPr lang="es-ES_tradnl" sz="2800" b="1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1200" dirty="0"/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556779" y="8984673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200" y="6471380"/>
            <a:ext cx="1071391" cy="107139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6471380"/>
            <a:ext cx="1066800" cy="1066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199" y="3884411"/>
            <a:ext cx="1161902" cy="11619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134" y="6500036"/>
            <a:ext cx="1137093" cy="11370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296" y="3983052"/>
            <a:ext cx="1073298" cy="10732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6263" y="5273908"/>
            <a:ext cx="1042834" cy="104283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4836" y="7780811"/>
            <a:ext cx="1071391" cy="107139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7600" y="2604978"/>
            <a:ext cx="1168991" cy="116899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78329" y="4008110"/>
            <a:ext cx="1020135" cy="102013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6800" y="2836342"/>
            <a:ext cx="927986" cy="92798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5494" y="7814674"/>
            <a:ext cx="1106227" cy="110622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6800" y="7762359"/>
            <a:ext cx="1200888" cy="12008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439" y="2615181"/>
            <a:ext cx="1158788" cy="115878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73514" y="5270492"/>
            <a:ext cx="1104174" cy="110417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95200" y="5289318"/>
            <a:ext cx="1066522" cy="10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03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120</Words>
  <Application>Microsoft Macintosh PowerPoint</Application>
  <PresentationFormat>A4 (210x297 mm)</PresentationFormat>
  <Paragraphs>48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Calibri</vt:lpstr>
      <vt:lpstr>Calibri Light</vt:lpstr>
      <vt:lpstr>Garabatos</vt:lpstr>
      <vt:lpstr>KG All of Me</vt:lpstr>
      <vt:lpstr>Tahoma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6</cp:revision>
  <dcterms:created xsi:type="dcterms:W3CDTF">2017-10-11T18:08:22Z</dcterms:created>
  <dcterms:modified xsi:type="dcterms:W3CDTF">2017-10-11T19:08:43Z</dcterms:modified>
</cp:coreProperties>
</file>