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6858000" cy="9906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/>
    <p:restoredTop sz="71942"/>
  </p:normalViewPr>
  <p:slideViewPr>
    <p:cSldViewPr snapToGrid="0" snapToObjects="1">
      <p:cViewPr>
        <p:scale>
          <a:sx n="120" d="100"/>
          <a:sy n="120" d="100"/>
        </p:scale>
        <p:origin x="504" y="-7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81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48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2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4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979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17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27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9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FDE6-EA46-F34E-B02F-A2271D037465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f"/><Relationship Id="rId13" Type="http://schemas.openxmlformats.org/officeDocument/2006/relationships/image" Target="../media/image12.tiff"/><Relationship Id="rId14" Type="http://schemas.openxmlformats.org/officeDocument/2006/relationships/image" Target="../media/image13.tiff"/><Relationship Id="rId15" Type="http://schemas.openxmlformats.org/officeDocument/2006/relationships/image" Target="../media/image14.tiff"/><Relationship Id="rId16" Type="http://schemas.openxmlformats.org/officeDocument/2006/relationships/image" Target="../media/image15.tiff"/><Relationship Id="rId17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tiff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10.tiff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8.tiff"/><Relationship Id="rId7" Type="http://schemas.openxmlformats.org/officeDocument/2006/relationships/image" Target="../media/image17.tiff"/><Relationship Id="rId8" Type="http://schemas.openxmlformats.org/officeDocument/2006/relationships/image" Target="../media/image9.tiff"/><Relationship Id="rId9" Type="http://schemas.openxmlformats.org/officeDocument/2006/relationships/image" Target="../media/image15.tiff"/><Relationship Id="rId10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2.png"/><Relationship Id="rId13" Type="http://schemas.openxmlformats.org/officeDocument/2006/relationships/image" Target="../media/image24.png"/><Relationship Id="rId14" Type="http://schemas.openxmlformats.org/officeDocument/2006/relationships/image" Target="../media/image16.tiff"/><Relationship Id="rId15" Type="http://schemas.openxmlformats.org/officeDocument/2006/relationships/image" Target="../media/image7.tiff"/><Relationship Id="rId16" Type="http://schemas.openxmlformats.org/officeDocument/2006/relationships/image" Target="../media/image25.tiff"/><Relationship Id="rId17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5.tiff"/><Relationship Id="rId10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4.tiff"/><Relationship Id="rId13" Type="http://schemas.openxmlformats.org/officeDocument/2006/relationships/image" Target="../media/image14.tiff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tiff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5.tiff"/><Relationship Id="rId6" Type="http://schemas.openxmlformats.org/officeDocument/2006/relationships/image" Target="../media/image9.tiff"/><Relationship Id="rId7" Type="http://schemas.openxmlformats.org/officeDocument/2006/relationships/image" Target="../media/image26.tiff"/><Relationship Id="rId8" Type="http://schemas.openxmlformats.org/officeDocument/2006/relationships/image" Target="../media/image10.tiff"/><Relationship Id="rId9" Type="http://schemas.openxmlformats.org/officeDocument/2006/relationships/image" Target="../media/image15.tiff"/><Relationship Id="rId1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tiff"/><Relationship Id="rId12" Type="http://schemas.openxmlformats.org/officeDocument/2006/relationships/image" Target="../media/image11.tiff"/><Relationship Id="rId13" Type="http://schemas.openxmlformats.org/officeDocument/2006/relationships/image" Target="../media/image16.tiff"/><Relationship Id="rId14" Type="http://schemas.openxmlformats.org/officeDocument/2006/relationships/image" Target="../media/image19.png"/><Relationship Id="rId15" Type="http://schemas.openxmlformats.org/officeDocument/2006/relationships/image" Target="../media/image32.png"/><Relationship Id="rId16" Type="http://schemas.openxmlformats.org/officeDocument/2006/relationships/image" Target="../media/image29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14.tiff"/><Relationship Id="rId8" Type="http://schemas.openxmlformats.org/officeDocument/2006/relationships/image" Target="../media/image31.tiff"/><Relationship Id="rId9" Type="http://schemas.openxmlformats.org/officeDocument/2006/relationships/image" Target="../media/image6.tiff"/><Relationship Id="rId10" Type="http://schemas.openxmlformats.org/officeDocument/2006/relationships/image" Target="../media/image26.tif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26.tiff"/><Relationship Id="rId13" Type="http://schemas.openxmlformats.org/officeDocument/2006/relationships/image" Target="../media/image10.tiff"/><Relationship Id="rId14" Type="http://schemas.openxmlformats.org/officeDocument/2006/relationships/image" Target="../media/image15.tiff"/><Relationship Id="rId15" Type="http://schemas.openxmlformats.org/officeDocument/2006/relationships/image" Target="../media/image16.tiff"/><Relationship Id="rId16" Type="http://schemas.openxmlformats.org/officeDocument/2006/relationships/image" Target="../media/image19.png"/><Relationship Id="rId17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14.tiff"/><Relationship Id="rId8" Type="http://schemas.openxmlformats.org/officeDocument/2006/relationships/image" Target="../media/image31.tiff"/><Relationship Id="rId9" Type="http://schemas.openxmlformats.org/officeDocument/2006/relationships/image" Target="../media/image6.tiff"/><Relationship Id="rId10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tiff"/><Relationship Id="rId12" Type="http://schemas.openxmlformats.org/officeDocument/2006/relationships/image" Target="../media/image8.tiff"/><Relationship Id="rId13" Type="http://schemas.openxmlformats.org/officeDocument/2006/relationships/image" Target="../media/image25.tiff"/><Relationship Id="rId14" Type="http://schemas.openxmlformats.org/officeDocument/2006/relationships/image" Target="../media/image26.tiff"/><Relationship Id="rId15" Type="http://schemas.openxmlformats.org/officeDocument/2006/relationships/image" Target="../media/image16.tiff"/><Relationship Id="rId16" Type="http://schemas.openxmlformats.org/officeDocument/2006/relationships/image" Target="../media/image20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14.tiff"/><Relationship Id="rId8" Type="http://schemas.openxmlformats.org/officeDocument/2006/relationships/image" Target="../media/image31.tiff"/><Relationship Id="rId9" Type="http://schemas.openxmlformats.org/officeDocument/2006/relationships/image" Target="../media/image6.tiff"/><Relationship Id="rId10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74" y="2753831"/>
            <a:ext cx="1055577" cy="1055577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562" y="5245395"/>
            <a:ext cx="1147726" cy="114772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117" y="3969622"/>
            <a:ext cx="966838" cy="96683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820" y="6617290"/>
            <a:ext cx="945412" cy="94541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877" y="5266640"/>
            <a:ext cx="1055730" cy="105573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900" y="7812552"/>
            <a:ext cx="1055730" cy="105573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302" y="3966013"/>
            <a:ext cx="1083930" cy="108393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597" y="2634432"/>
            <a:ext cx="1158358" cy="1158358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6653" y="5151669"/>
            <a:ext cx="1190736" cy="1190736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9820" y="7711626"/>
            <a:ext cx="1153650" cy="115365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6877" y="7727250"/>
            <a:ext cx="1173057" cy="1173057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0872" y="2601957"/>
            <a:ext cx="1223308" cy="1223308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8597" y="6523790"/>
            <a:ext cx="1102099" cy="1102099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3864" y="3918281"/>
            <a:ext cx="1123525" cy="1123525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9974" y="6427915"/>
            <a:ext cx="1189005" cy="11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59" y="2732567"/>
            <a:ext cx="991781" cy="9917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737" y="5290060"/>
            <a:ext cx="966838" cy="9668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974" y="2640418"/>
            <a:ext cx="1083930" cy="10839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638" y="4038206"/>
            <a:ext cx="1016966" cy="10169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259" y="5194300"/>
            <a:ext cx="1158358" cy="11583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5072" y="5197171"/>
            <a:ext cx="1123525" cy="11235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638" y="7739938"/>
            <a:ext cx="1223308" cy="12233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651" y="7793519"/>
            <a:ext cx="954366" cy="954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5" y="6506695"/>
            <a:ext cx="1079205" cy="10792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0" y="2732567"/>
            <a:ext cx="994144" cy="99414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6571" y="6461739"/>
            <a:ext cx="1190736" cy="11907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0" y="6467072"/>
            <a:ext cx="1143000" cy="1143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64" y="3920238"/>
            <a:ext cx="1161833" cy="116183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63" y="7793519"/>
            <a:ext cx="1066851" cy="10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533" y="5277588"/>
            <a:ext cx="991781" cy="9917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731" y="2725613"/>
            <a:ext cx="966838" cy="9668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185" y="5243919"/>
            <a:ext cx="1083930" cy="1083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731" y="3889727"/>
            <a:ext cx="1158358" cy="11583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737" y="6425572"/>
            <a:ext cx="1190736" cy="11907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041" y="6431780"/>
            <a:ext cx="1123525" cy="1123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129" y="5219836"/>
            <a:ext cx="1049533" cy="10495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40" y="7776552"/>
            <a:ext cx="994144" cy="9941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53" y="6490703"/>
            <a:ext cx="1196163" cy="11961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37" y="7772511"/>
            <a:ext cx="1168824" cy="116882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2224" y="7742151"/>
            <a:ext cx="1163342" cy="116334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4914" y="3978294"/>
            <a:ext cx="1055730" cy="105573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0036" y="2641404"/>
            <a:ext cx="1123525" cy="11235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4914" y="2675302"/>
            <a:ext cx="1055730" cy="10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13" y="3961219"/>
            <a:ext cx="991781" cy="991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24" y="2757671"/>
            <a:ext cx="945412" cy="9454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424" y="3906294"/>
            <a:ext cx="1158358" cy="11583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424" y="7791500"/>
            <a:ext cx="1055730" cy="1055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5436" y="2635009"/>
            <a:ext cx="1190736" cy="11907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6047" y="6432460"/>
            <a:ext cx="1123525" cy="1123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0" y="7853086"/>
            <a:ext cx="994144" cy="9941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4" y="6517538"/>
            <a:ext cx="1047307" cy="104730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2550" y="6585103"/>
            <a:ext cx="966838" cy="9668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8304" y="7829401"/>
            <a:ext cx="1102099" cy="110209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37" y="5220973"/>
            <a:ext cx="1164265" cy="11642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62" y="5237818"/>
            <a:ext cx="1067382" cy="106738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4375" y="5155417"/>
            <a:ext cx="1115828" cy="111582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37" y="2641433"/>
            <a:ext cx="1162906" cy="11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14" y="5277588"/>
            <a:ext cx="991781" cy="9917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24" y="6510804"/>
            <a:ext cx="966838" cy="9668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737" y="7829401"/>
            <a:ext cx="945412" cy="945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793" y="5167270"/>
            <a:ext cx="1102099" cy="11020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424" y="3953522"/>
            <a:ext cx="1115828" cy="1115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8353" y="2700939"/>
            <a:ext cx="1055730" cy="1055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4914" y="6510804"/>
            <a:ext cx="1055730" cy="1055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4424" y="2667041"/>
            <a:ext cx="1123525" cy="1123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5242" y="7788232"/>
            <a:ext cx="1153650" cy="11536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014" y="5167270"/>
            <a:ext cx="1163342" cy="116334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9" y="2677464"/>
            <a:ext cx="1079205" cy="10792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32" y="3906444"/>
            <a:ext cx="1162906" cy="11629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92" y="6479235"/>
            <a:ext cx="1164265" cy="11642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85" y="774669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14" y="5277588"/>
            <a:ext cx="991781" cy="9917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24" y="6510804"/>
            <a:ext cx="966838" cy="9668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737" y="7829401"/>
            <a:ext cx="945412" cy="945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793" y="5167270"/>
            <a:ext cx="1102099" cy="11020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424" y="3953522"/>
            <a:ext cx="1115828" cy="1115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9618" y="6510804"/>
            <a:ext cx="1055730" cy="1055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285" y="2706179"/>
            <a:ext cx="1055730" cy="1055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6570" y="7722928"/>
            <a:ext cx="1158358" cy="11583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4914" y="3953522"/>
            <a:ext cx="1055730" cy="1055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612" y="2632569"/>
            <a:ext cx="1190736" cy="11907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5720" y="5230350"/>
            <a:ext cx="1123525" cy="11235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9974" y="2816497"/>
            <a:ext cx="945412" cy="9454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90" y="7695608"/>
            <a:ext cx="1079205" cy="10792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4" y="6480793"/>
            <a:ext cx="1085741" cy="10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7280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17"/>
                <a:gridCol w="15111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err="1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tu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7" y="4043898"/>
            <a:ext cx="1055577" cy="10555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14" y="5277588"/>
            <a:ext cx="991781" cy="9917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24" y="6510804"/>
            <a:ext cx="966838" cy="9668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737" y="7829401"/>
            <a:ext cx="945412" cy="945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793" y="5167270"/>
            <a:ext cx="1102099" cy="11020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424" y="3953522"/>
            <a:ext cx="1115828" cy="1115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9618" y="6510804"/>
            <a:ext cx="1055730" cy="1055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9974" y="7829401"/>
            <a:ext cx="1055730" cy="1055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9754" y="2727787"/>
            <a:ext cx="1102099" cy="110209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6384" y="2613128"/>
            <a:ext cx="1083930" cy="10839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5720" y="5236069"/>
            <a:ext cx="1123525" cy="11235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914" y="3983571"/>
            <a:ext cx="1055730" cy="1055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8097" y="6565963"/>
            <a:ext cx="945412" cy="9454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08" y="7829401"/>
            <a:ext cx="994144" cy="99414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24" y="2698437"/>
            <a:ext cx="1079205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10160</TotalTime>
  <Words>140</Words>
  <Application>Microsoft Macintosh PowerPoint</Application>
  <PresentationFormat>A4 (210x297 mm)</PresentationFormat>
  <Paragraphs>56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Garabatos</vt:lpstr>
      <vt:lpstr>KG All of Me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19</cp:revision>
  <cp:lastPrinted>2017-10-26T16:20:53Z</cp:lastPrinted>
  <dcterms:created xsi:type="dcterms:W3CDTF">2017-10-11T18:08:22Z</dcterms:created>
  <dcterms:modified xsi:type="dcterms:W3CDTF">2017-10-26T16:22:45Z</dcterms:modified>
</cp:coreProperties>
</file>