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0" r:id="rId2"/>
    <p:sldId id="281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480" y="6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05A4-911D-4077-B1CC-AA6A53AD8B5B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E631-99F7-4DA9-87D2-8333386BCD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130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05A4-911D-4077-B1CC-AA6A53AD8B5B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E631-99F7-4DA9-87D2-8333386BCD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7883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05A4-911D-4077-B1CC-AA6A53AD8B5B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E631-99F7-4DA9-87D2-8333386BCD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998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05A4-911D-4077-B1CC-AA6A53AD8B5B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E631-99F7-4DA9-87D2-8333386BCD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0816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05A4-911D-4077-B1CC-AA6A53AD8B5B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E631-99F7-4DA9-87D2-8333386BCD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6753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05A4-911D-4077-B1CC-AA6A53AD8B5B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E631-99F7-4DA9-87D2-8333386BCD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8977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05A4-911D-4077-B1CC-AA6A53AD8B5B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E631-99F7-4DA9-87D2-8333386BCD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252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05A4-911D-4077-B1CC-AA6A53AD8B5B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E631-99F7-4DA9-87D2-8333386BCD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9431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05A4-911D-4077-B1CC-AA6A53AD8B5B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E631-99F7-4DA9-87D2-8333386BCD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6731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05A4-911D-4077-B1CC-AA6A53AD8B5B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E631-99F7-4DA9-87D2-8333386BCD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3631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05A4-911D-4077-B1CC-AA6A53AD8B5B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E631-99F7-4DA9-87D2-8333386BCD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3732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205A4-911D-4077-B1CC-AA6A53AD8B5B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3E631-99F7-4DA9-87D2-8333386BCD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948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/>
          </p:nvPr>
        </p:nvGraphicFramePr>
        <p:xfrm>
          <a:off x="1864285" y="585098"/>
          <a:ext cx="6746238" cy="61144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4373">
                  <a:extLst>
                    <a:ext uri="{9D8B030D-6E8A-4147-A177-3AD203B41FA5}">
                      <a16:colId xmlns:a16="http://schemas.microsoft.com/office/drawing/2014/main" val="3928585677"/>
                    </a:ext>
                  </a:extLst>
                </a:gridCol>
                <a:gridCol w="1124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43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3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43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4373">
                  <a:extLst>
                    <a:ext uri="{9D8B030D-6E8A-4147-A177-3AD203B41FA5}">
                      <a16:colId xmlns:a16="http://schemas.microsoft.com/office/drawing/2014/main" val="2489781738"/>
                    </a:ext>
                  </a:extLst>
                </a:gridCol>
              </a:tblGrid>
              <a:tr h="575837">
                <a:tc>
                  <a:txBody>
                    <a:bodyPr/>
                    <a:lstStyle/>
                    <a:p>
                      <a:pPr algn="ctr"/>
                      <a:endParaRPr lang="es-ES" sz="1050" dirty="0"/>
                    </a:p>
                  </a:txBody>
                  <a:tcPr marL="63305" marR="63305" marT="31652" marB="31652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/>
                        <a:t>A</a:t>
                      </a:r>
                    </a:p>
                  </a:txBody>
                  <a:tcPr marL="63305" marR="63305" marT="31652" marB="31652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/>
                        <a:t>B</a:t>
                      </a:r>
                    </a:p>
                  </a:txBody>
                  <a:tcPr marL="63305" marR="63305" marT="31652" marB="31652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/>
                        <a:t>C</a:t>
                      </a:r>
                    </a:p>
                  </a:txBody>
                  <a:tcPr marL="63305" marR="63305" marT="31652" marB="31652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/>
                        <a:t>D</a:t>
                      </a:r>
                    </a:p>
                  </a:txBody>
                  <a:tcPr marL="63305" marR="63305" marT="31652" marB="31652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/>
                        <a:t>E</a:t>
                      </a:r>
                    </a:p>
                  </a:txBody>
                  <a:tcPr marL="63305" marR="63305" marT="31652" marB="31652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4632891"/>
                  </a:ext>
                </a:extLst>
              </a:tr>
              <a:tr h="1100352">
                <a:tc>
                  <a:txBody>
                    <a:bodyPr/>
                    <a:lstStyle/>
                    <a:p>
                      <a:pPr algn="ctr"/>
                      <a:r>
                        <a:rPr lang="es-ES" sz="4800" dirty="0"/>
                        <a:t>1</a:t>
                      </a:r>
                    </a:p>
                  </a:txBody>
                  <a:tcPr marL="63305" marR="63305" marT="31652" marB="31652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003280"/>
                  </a:ext>
                </a:extLst>
              </a:tr>
              <a:tr h="1100352">
                <a:tc>
                  <a:txBody>
                    <a:bodyPr/>
                    <a:lstStyle/>
                    <a:p>
                      <a:pPr algn="ctr"/>
                      <a:r>
                        <a:rPr lang="es-ES" sz="4800" dirty="0"/>
                        <a:t>2</a:t>
                      </a:r>
                    </a:p>
                  </a:txBody>
                  <a:tcPr marL="63305" marR="63305" marT="31652" marB="31652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0352">
                <a:tc>
                  <a:txBody>
                    <a:bodyPr/>
                    <a:lstStyle/>
                    <a:p>
                      <a:pPr algn="ctr"/>
                      <a:r>
                        <a:rPr lang="es-ES" sz="4800" dirty="0"/>
                        <a:t>3</a:t>
                      </a:r>
                    </a:p>
                  </a:txBody>
                  <a:tcPr marL="63305" marR="63305" marT="31652" marB="31652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0725">
                <a:tc>
                  <a:txBody>
                    <a:bodyPr/>
                    <a:lstStyle/>
                    <a:p>
                      <a:pPr algn="ctr"/>
                      <a:r>
                        <a:rPr lang="es-ES" sz="4800" dirty="0"/>
                        <a:t>4</a:t>
                      </a:r>
                    </a:p>
                  </a:txBody>
                  <a:tcPr marL="63305" marR="63305" marT="31652" marB="31652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0725">
                <a:tc>
                  <a:txBody>
                    <a:bodyPr/>
                    <a:lstStyle/>
                    <a:p>
                      <a:pPr algn="ctr"/>
                      <a:r>
                        <a:rPr lang="es-ES" sz="4800" dirty="0"/>
                        <a:t>5</a:t>
                      </a:r>
                    </a:p>
                  </a:txBody>
                  <a:tcPr marL="63305" marR="63305" marT="31652" marB="31652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0953364"/>
                  </a:ext>
                </a:extLst>
              </a:tr>
            </a:tbl>
          </a:graphicData>
        </a:graphic>
      </p:graphicFrame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4837" y="4495939"/>
            <a:ext cx="605050" cy="120228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856" y="3415939"/>
            <a:ext cx="780072" cy="10800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360" y="1231247"/>
            <a:ext cx="785925" cy="1073753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030" y="2335939"/>
            <a:ext cx="945604" cy="108000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9905" y="2373489"/>
            <a:ext cx="994915" cy="108000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330" y="1216359"/>
            <a:ext cx="942615" cy="1080000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770" y="3532337"/>
            <a:ext cx="1301617" cy="914904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501" y="2373489"/>
            <a:ext cx="760763" cy="1080000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991" y="2296359"/>
            <a:ext cx="982346" cy="1080000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234" y="2335939"/>
            <a:ext cx="882267" cy="1080000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DB0291D3-97B7-4D49-825D-ADF0D40003A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193" y="1159838"/>
            <a:ext cx="1126133" cy="1126133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6873FB5C-6F68-4AD0-BFAB-13E33B15E0DA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6677" y="1232373"/>
            <a:ext cx="785925" cy="981064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3B44C360-3739-419F-9902-0EA5B38C265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197" y="1266974"/>
            <a:ext cx="1027334" cy="911859"/>
          </a:xfrm>
          <a:prstGeom prst="rect">
            <a:avLst/>
          </a:prstGeom>
        </p:spPr>
      </p:pic>
      <p:sp>
        <p:nvSpPr>
          <p:cNvPr id="35" name="Rectángulo 34">
            <a:extLst>
              <a:ext uri="{FF2B5EF4-FFF2-40B4-BE49-F238E27FC236}">
                <a16:creationId xmlns:a16="http://schemas.microsoft.com/office/drawing/2014/main" id="{202A236F-2A3D-4949-9114-0A3E5E3E7014}"/>
              </a:ext>
            </a:extLst>
          </p:cNvPr>
          <p:cNvSpPr/>
          <p:nvPr/>
        </p:nvSpPr>
        <p:spPr>
          <a:xfrm>
            <a:off x="139680" y="0"/>
            <a:ext cx="967203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2800" b="1" dirty="0">
                <a:ln/>
                <a:latin typeface="KG Payphone" panose="02000000000000000000" pitchFamily="2" charset="0"/>
                <a:ea typeface="HelloShabbyBlob" panose="02000603000000000000" pitchFamily="2" charset="0"/>
              </a:rPr>
              <a:t>Indica la fila y columna del dibujito de Halloween no repetido</a:t>
            </a:r>
            <a:endParaRPr lang="es-ES" sz="2800" b="1" cap="none" spc="0" dirty="0">
              <a:ln/>
              <a:effectLst/>
              <a:latin typeface="KG Payphone" panose="02000000000000000000" pitchFamily="2" charset="0"/>
              <a:ea typeface="HelloShabbyBlob" panose="02000603000000000000" pitchFamily="2" charset="0"/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8E92E0EE-38C8-4853-93F3-F08F98FE613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2828" y="4447241"/>
            <a:ext cx="780072" cy="1080000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D32EFE73-0107-43AC-BE79-47551222E57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700" y="5646923"/>
            <a:ext cx="785925" cy="1073753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C87F26CF-94B8-4126-8A76-AE8262743EB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927" y="5640676"/>
            <a:ext cx="945604" cy="1080000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7802A605-42F2-4B83-9F91-14FA94DC183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794" y="3442585"/>
            <a:ext cx="994915" cy="1080000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F9D23493-D1D2-4C77-9319-09B09D8A415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9387" y="5640676"/>
            <a:ext cx="942615" cy="1080000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C2FCACF6-3EBE-4526-9AA8-C748F4FBEEA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770" y="4581431"/>
            <a:ext cx="1301617" cy="914904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D07C82CB-ECEB-4A9E-AC9B-91C06F6DD23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5450" y="5595703"/>
            <a:ext cx="760763" cy="1080000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87E320FB-813F-426F-85FD-45B1CFB775A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597" y="4489057"/>
            <a:ext cx="982346" cy="1080000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300D7EFA-6BA4-4091-8302-A6FB20EFBFF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758" y="5620354"/>
            <a:ext cx="882267" cy="1080000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90CFBD85-52A4-4441-BC56-55F0C7EEBC3C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911" y="3396452"/>
            <a:ext cx="1126133" cy="1126133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2291A02E-C7B0-4BC9-BB11-8D989AF3BF9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120" y="4594875"/>
            <a:ext cx="785925" cy="981064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6258F5EA-1013-4477-896E-0FAA9B9FA63B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0388" y="3442585"/>
            <a:ext cx="1027334" cy="911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103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/>
          </p:nvPr>
        </p:nvGraphicFramePr>
        <p:xfrm>
          <a:off x="1864285" y="585098"/>
          <a:ext cx="6746238" cy="61144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4373">
                  <a:extLst>
                    <a:ext uri="{9D8B030D-6E8A-4147-A177-3AD203B41FA5}">
                      <a16:colId xmlns:a16="http://schemas.microsoft.com/office/drawing/2014/main" val="3928585677"/>
                    </a:ext>
                  </a:extLst>
                </a:gridCol>
                <a:gridCol w="1124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43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3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43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4373">
                  <a:extLst>
                    <a:ext uri="{9D8B030D-6E8A-4147-A177-3AD203B41FA5}">
                      <a16:colId xmlns:a16="http://schemas.microsoft.com/office/drawing/2014/main" val="2489781738"/>
                    </a:ext>
                  </a:extLst>
                </a:gridCol>
              </a:tblGrid>
              <a:tr h="575837">
                <a:tc>
                  <a:txBody>
                    <a:bodyPr/>
                    <a:lstStyle/>
                    <a:p>
                      <a:pPr algn="ctr"/>
                      <a:endParaRPr lang="es-ES" sz="1050" dirty="0"/>
                    </a:p>
                  </a:txBody>
                  <a:tcPr marL="63305" marR="63305" marT="31652" marB="31652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/>
                        <a:t>A</a:t>
                      </a:r>
                    </a:p>
                  </a:txBody>
                  <a:tcPr marL="63305" marR="63305" marT="31652" marB="31652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/>
                        <a:t>B</a:t>
                      </a:r>
                    </a:p>
                  </a:txBody>
                  <a:tcPr marL="63305" marR="63305" marT="31652" marB="31652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/>
                        <a:t>C</a:t>
                      </a:r>
                    </a:p>
                  </a:txBody>
                  <a:tcPr marL="63305" marR="63305" marT="31652" marB="31652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/>
                        <a:t>D</a:t>
                      </a:r>
                    </a:p>
                  </a:txBody>
                  <a:tcPr marL="63305" marR="63305" marT="31652" marB="31652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dirty="0"/>
                        <a:t>E</a:t>
                      </a:r>
                    </a:p>
                  </a:txBody>
                  <a:tcPr marL="63305" marR="63305" marT="31652" marB="31652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4632891"/>
                  </a:ext>
                </a:extLst>
              </a:tr>
              <a:tr h="1100352">
                <a:tc>
                  <a:txBody>
                    <a:bodyPr/>
                    <a:lstStyle/>
                    <a:p>
                      <a:pPr algn="ctr"/>
                      <a:r>
                        <a:rPr lang="es-ES" sz="4800" dirty="0"/>
                        <a:t>1</a:t>
                      </a:r>
                    </a:p>
                  </a:txBody>
                  <a:tcPr marL="63305" marR="63305" marT="31652" marB="31652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003280"/>
                  </a:ext>
                </a:extLst>
              </a:tr>
              <a:tr h="1100352">
                <a:tc>
                  <a:txBody>
                    <a:bodyPr/>
                    <a:lstStyle/>
                    <a:p>
                      <a:pPr algn="ctr"/>
                      <a:r>
                        <a:rPr lang="es-ES" sz="4800" dirty="0"/>
                        <a:t>2</a:t>
                      </a:r>
                    </a:p>
                  </a:txBody>
                  <a:tcPr marL="63305" marR="63305" marT="31652" marB="31652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0352">
                <a:tc>
                  <a:txBody>
                    <a:bodyPr/>
                    <a:lstStyle/>
                    <a:p>
                      <a:pPr algn="ctr"/>
                      <a:r>
                        <a:rPr lang="es-ES" sz="4800" dirty="0"/>
                        <a:t>3</a:t>
                      </a:r>
                    </a:p>
                  </a:txBody>
                  <a:tcPr marL="63305" marR="63305" marT="31652" marB="31652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0725">
                <a:tc>
                  <a:txBody>
                    <a:bodyPr/>
                    <a:lstStyle/>
                    <a:p>
                      <a:pPr algn="ctr"/>
                      <a:r>
                        <a:rPr lang="es-ES" sz="4800" dirty="0"/>
                        <a:t>4</a:t>
                      </a:r>
                    </a:p>
                  </a:txBody>
                  <a:tcPr marL="63305" marR="63305" marT="31652" marB="31652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0725">
                <a:tc>
                  <a:txBody>
                    <a:bodyPr/>
                    <a:lstStyle/>
                    <a:p>
                      <a:pPr algn="ctr"/>
                      <a:r>
                        <a:rPr lang="es-ES" sz="4800" dirty="0"/>
                        <a:t>5</a:t>
                      </a:r>
                    </a:p>
                  </a:txBody>
                  <a:tcPr marL="63305" marR="63305" marT="31652" marB="31652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900" dirty="0"/>
                    </a:p>
                  </a:txBody>
                  <a:tcPr marL="63305" marR="63305" marT="31652" marB="31652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0953364"/>
                  </a:ext>
                </a:extLst>
              </a:tr>
            </a:tbl>
          </a:graphicData>
        </a:graphic>
      </p:graphicFrame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337" y="3388645"/>
            <a:ext cx="605050" cy="120228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796" y="4447241"/>
            <a:ext cx="780072" cy="10800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360" y="1231247"/>
            <a:ext cx="785925" cy="1073753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030" y="2335939"/>
            <a:ext cx="945604" cy="108000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9905" y="2373489"/>
            <a:ext cx="994915" cy="108000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330" y="1216359"/>
            <a:ext cx="942615" cy="1080000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770" y="3532337"/>
            <a:ext cx="1301617" cy="914904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501" y="2373489"/>
            <a:ext cx="760763" cy="1080000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991" y="2296359"/>
            <a:ext cx="982346" cy="1080000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234" y="2335939"/>
            <a:ext cx="882267" cy="1080000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DB0291D3-97B7-4D49-825D-ADF0D40003A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193" y="1159838"/>
            <a:ext cx="1126133" cy="1126133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6873FB5C-6F68-4AD0-BFAB-13E33B15E0DA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6677" y="1232373"/>
            <a:ext cx="785925" cy="981064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3B44C360-3739-419F-9902-0EA5B38C265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197" y="1266974"/>
            <a:ext cx="1027334" cy="911859"/>
          </a:xfrm>
          <a:prstGeom prst="rect">
            <a:avLst/>
          </a:prstGeom>
        </p:spPr>
      </p:pic>
      <p:sp>
        <p:nvSpPr>
          <p:cNvPr id="35" name="Rectángulo 34">
            <a:extLst>
              <a:ext uri="{FF2B5EF4-FFF2-40B4-BE49-F238E27FC236}">
                <a16:creationId xmlns:a16="http://schemas.microsoft.com/office/drawing/2014/main" id="{202A236F-2A3D-4949-9114-0A3E5E3E7014}"/>
              </a:ext>
            </a:extLst>
          </p:cNvPr>
          <p:cNvSpPr/>
          <p:nvPr/>
        </p:nvSpPr>
        <p:spPr>
          <a:xfrm>
            <a:off x="139680" y="0"/>
            <a:ext cx="967203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2800" b="1" dirty="0">
                <a:ln/>
                <a:latin typeface="KG Payphone" panose="02000000000000000000" pitchFamily="2" charset="0"/>
                <a:ea typeface="HelloShabbyBlob" panose="02000603000000000000" pitchFamily="2" charset="0"/>
              </a:rPr>
              <a:t>Indica la fila y columna del dibujito de Halloween no repetido</a:t>
            </a:r>
            <a:endParaRPr lang="es-ES" sz="2800" b="1" cap="none" spc="0" dirty="0">
              <a:ln/>
              <a:effectLst/>
              <a:latin typeface="KG Payphone" panose="02000000000000000000" pitchFamily="2" charset="0"/>
              <a:ea typeface="HelloShabbyBlob" panose="02000603000000000000" pitchFamily="2" charset="0"/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AF1F62EB-38E4-40F5-B217-3331A3AFF9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603" y="5621329"/>
            <a:ext cx="605050" cy="1202288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1A9B3523-0C17-4213-AC03-00CC51963F3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594" y="3976637"/>
            <a:ext cx="785925" cy="1073753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1337520C-DCC8-4624-81F0-912290ADFBC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726" y="3449789"/>
            <a:ext cx="945604" cy="1080000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E4401B67-AAEE-4CA6-982A-67DC0FC2BDA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303" y="5642630"/>
            <a:ext cx="994915" cy="1080000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D67C13A5-5976-4C3A-B2B1-7ED2090A104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5159" y="3467003"/>
            <a:ext cx="942615" cy="1080000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8547C76C-8476-4C53-BA8A-30A9D7A7B7A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4337" y="3532337"/>
            <a:ext cx="1301617" cy="914904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2EFD6783-4E6E-4D20-933A-CB080A47B6A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5450" y="5621329"/>
            <a:ext cx="760763" cy="1080000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DA2B1586-0132-4884-AF0E-B32BE55E582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2446" y="4491106"/>
            <a:ext cx="982346" cy="1080000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6C9D81D8-0C64-4B01-B162-5F98CCD1EF8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6780" y="5621329"/>
            <a:ext cx="882267" cy="1080000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450B47CB-FF79-4C36-962F-8F554F31719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120" y="5584956"/>
            <a:ext cx="1126133" cy="1126133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608560B8-43BC-407A-99B8-378EA87608A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2182" y="4626005"/>
            <a:ext cx="785925" cy="981064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0940B00A-EB86-45AF-9DB1-9844D1CB486F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197" y="4594460"/>
            <a:ext cx="1027334" cy="911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5818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7409</TotalTime>
  <Words>42</Words>
  <Application>Microsoft Office PowerPoint</Application>
  <PresentationFormat>A4 (210 x 297 mm)</PresentationFormat>
  <Paragraphs>22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HelloShabbyBlob</vt:lpstr>
      <vt:lpstr>KG Payphone</vt:lpstr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Ciudad Real Núñez</dc:creator>
  <cp:lastModifiedBy>informatica</cp:lastModifiedBy>
  <cp:revision>12</cp:revision>
  <dcterms:created xsi:type="dcterms:W3CDTF">2015-10-21T06:37:29Z</dcterms:created>
  <dcterms:modified xsi:type="dcterms:W3CDTF">2017-10-30T12:39:17Z</dcterms:modified>
</cp:coreProperties>
</file>