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3" r:id="rId5"/>
    <p:sldId id="262" r:id="rId6"/>
    <p:sldId id="271" r:id="rId7"/>
    <p:sldId id="272" r:id="rId8"/>
    <p:sldId id="268" r:id="rId9"/>
    <p:sldId id="261" r:id="rId10"/>
    <p:sldId id="260" r:id="rId11"/>
    <p:sldId id="275" r:id="rId12"/>
    <p:sldId id="270" r:id="rId13"/>
    <p:sldId id="274" r:id="rId14"/>
    <p:sldId id="259" r:id="rId15"/>
    <p:sldId id="273" r:id="rId16"/>
    <p:sldId id="258" r:id="rId17"/>
    <p:sldId id="266" r:id="rId18"/>
    <p:sldId id="257" r:id="rId19"/>
    <p:sldId id="267" r:id="rId20"/>
    <p:sldId id="269" r:id="rId21"/>
    <p:sldId id="276" r:id="rId22"/>
    <p:sldId id="277" r:id="rId23"/>
    <p:sldId id="278" r:id="rId24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494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3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48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92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1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6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65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54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15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5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05A4-911D-4077-B1CC-AA6A53AD8B5B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E631-99F7-4DA9-87D2-8333386BCD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04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http://www.imageneseducativas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http://www.imageneseducativas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6" y="71629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46" y="854406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19" y="854406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9" y="5790367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4" y="4168574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62" y="5773636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4" y="2428954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77" y="5895452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33" y="4166746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72" y="2354135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24" y="6034818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4615233" y="7799401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5" y="7657161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1857816" y="7772895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45" y="2509769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56" y="2342934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05" y="4056863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69046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1" y="4237938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6" y="2280394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6" y="5779988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74" y="696587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47" y="7532247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54" y="248422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15" y="7457428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3" y="602443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771670" y="2566160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36" y="73480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32611" y="2539654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0" y="7613062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1" y="7446227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1" y="4115984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658058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6" y="2280394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6" y="5779988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03" y="5763257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68" y="4123110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54" y="248422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15" y="7457428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3" y="939607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771670" y="2566160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6" y="7643365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32611" y="2539654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52" y="752734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1" y="7446227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36" y="7392020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56519" y="125038"/>
            <a:ext cx="570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Kristen ITC" panose="03050502040202030202" pitchFamily="66" charset="0"/>
                <a:hlinkClick r:id="rId22"/>
              </a:rPr>
              <a:t>http://www.imageneseducativas.com</a:t>
            </a:r>
            <a:endParaRPr lang="es-ES" sz="2400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5" y="9348432"/>
            <a:ext cx="1880705" cy="50984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9" y="9406574"/>
            <a:ext cx="1247424" cy="3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6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69046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88" y="7773218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8" y="5904250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70" y="2337282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74" y="696587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61" y="4089541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54" y="248422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74" y="7780223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15" y="7457428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4" y="2635291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3119152" y="6190016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36" y="73480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32611" y="2539654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0" y="7613062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" y="4003521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7" y="704050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88" y="7773218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8" y="5904250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70" y="2337282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74" y="696587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61" y="4089541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82" y="4193425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54" y="248422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5" y="7727150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15" y="7457428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06" y="7776510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3119152" y="6190016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36" y="73480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32611" y="2539654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" y="455670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8" y="5938084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9" y="2337627"/>
            <a:ext cx="1658945" cy="1728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7" y="3929759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2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69046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5" y="84402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36" y="844027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6" y="5779988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4" y="4142742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418575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89" y="2343756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3" y="602443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04992" y="7789022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5" y="763132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65933" y="7762516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4" y="2499390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5" y="2332555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3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69046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5" y="84402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36" y="844027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55" y="3966830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9" y="7610442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95" y="402994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5822623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0" y="2479737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97" y="76240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89" y="5779253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3" y="602443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52148" y="2675966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1" y="2518918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22449" y="2535009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30" y="4106611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7" y="4070913"/>
            <a:ext cx="1658945" cy="1728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74505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7450532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0" y="5924355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78" y="603161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" y="769207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6" y="5779988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55" y="4189041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8" y="568843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418575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60" y="786165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8" y="2268936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56" y="879232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04992" y="7789022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5" y="771262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65933" y="7762516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55" y="2545689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5" y="2332555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1" y="397166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9" y="2497107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37" y="2604369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4" y="4084201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15" y="2352740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14" y="761793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7" y="2261189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0" y="5733569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19" y="4101159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1" y="729119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7" y="5583930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15" y="4194226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04992" y="7789022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5" y="771262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65933" y="7762516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14" y="5860683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4" y="5647549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7" y="666446"/>
            <a:ext cx="1411628" cy="1728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56519" y="125038"/>
            <a:ext cx="570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Kristen ITC" panose="03050502040202030202" pitchFamily="66" charset="0"/>
                <a:hlinkClick r:id="rId22"/>
              </a:rPr>
              <a:t>http://www.imageneseducativas.com</a:t>
            </a:r>
            <a:endParaRPr lang="es-ES" sz="2400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5" y="9348432"/>
            <a:ext cx="1880705" cy="50984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9" y="9406574"/>
            <a:ext cx="1247424" cy="3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15" y="419730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5" y="84402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" y="5948748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2" y="7464860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49" y="4046484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418575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73" y="828122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53" y="7684141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4187761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86" y="5833834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36" y="2598456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3254366" y="6127450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5" y="763132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159447" y="7758877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4" y="2499390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5" y="2332555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6" y="581916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7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15" y="419730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5" y="84402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" y="5948748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93" y="2288603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49" y="4046484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3" y="7626129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73" y="828122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4" y="250788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3" y="4187761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86" y="5833834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18" y="7806010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3254366" y="6127450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6" y="2455072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245948" y="2582620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" y="7706944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97" y="7540109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6" y="581916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1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" y="237340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80" y="2540483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12" y="2511514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9" y="5790367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4" y="695130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62" y="5773636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7" y="4086062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77" y="5895452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8" y="751839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1" y="4080881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24" y="6034818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4615233" y="7799401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5" y="7657161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1857816" y="7772895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74" y="2165851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32" y="4240970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3" y="4009197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509388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17" y="567746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2" y="7691537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24" y="607599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" y="2413182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2" y="639563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76" y="7540713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38" y="2227691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62" y="4090563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92" y="6060092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3" y="85884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0" y="7681990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45" y="2298268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77" y="4270444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3207725" y="2591884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5" y="806032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196727" y="933580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4071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" y="4171378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55" y="4026613"/>
            <a:ext cx="1658945" cy="1728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03" y="7477061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5" y="5813886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91975"/>
              </p:ext>
            </p:extLst>
          </p:nvPr>
        </p:nvGraphicFramePr>
        <p:xfrm>
          <a:off x="1185862" y="266700"/>
          <a:ext cx="4486276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8798"/>
              </p:ext>
            </p:extLst>
          </p:nvPr>
        </p:nvGraphicFramePr>
        <p:xfrm>
          <a:off x="1185862" y="5124450"/>
          <a:ext cx="4486276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5" y="2520052"/>
            <a:ext cx="1789533" cy="218031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29" y="0"/>
            <a:ext cx="1566141" cy="270009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58" y="2520052"/>
            <a:ext cx="1973612" cy="226126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4" y="398111"/>
            <a:ext cx="2079156" cy="184545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79" y="7139703"/>
            <a:ext cx="1787091" cy="247420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23" y="5142305"/>
            <a:ext cx="2213235" cy="236799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269882" y="7811823"/>
            <a:ext cx="2035191" cy="140090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150869" y="5385695"/>
            <a:ext cx="2415930" cy="19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91975"/>
              </p:ext>
            </p:extLst>
          </p:nvPr>
        </p:nvGraphicFramePr>
        <p:xfrm>
          <a:off x="1185862" y="266700"/>
          <a:ext cx="4486276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8798"/>
              </p:ext>
            </p:extLst>
          </p:nvPr>
        </p:nvGraphicFramePr>
        <p:xfrm>
          <a:off x="1185862" y="5124450"/>
          <a:ext cx="4486276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2609183"/>
            <a:ext cx="1634658" cy="20405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0" y="405856"/>
            <a:ext cx="1379473" cy="195833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49" y="272989"/>
            <a:ext cx="2135195" cy="22240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62" y="2497063"/>
            <a:ext cx="1758531" cy="21526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40" y="5271663"/>
            <a:ext cx="1499618" cy="204882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81" y="7320483"/>
            <a:ext cx="2123263" cy="242503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43" y="5271663"/>
            <a:ext cx="2671656" cy="187790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55" y="7045737"/>
            <a:ext cx="1743379" cy="22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91975"/>
              </p:ext>
            </p:extLst>
          </p:nvPr>
        </p:nvGraphicFramePr>
        <p:xfrm>
          <a:off x="1185862" y="266700"/>
          <a:ext cx="4486276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8798"/>
              </p:ext>
            </p:extLst>
          </p:nvPr>
        </p:nvGraphicFramePr>
        <p:xfrm>
          <a:off x="1185862" y="5124450"/>
          <a:ext cx="4486276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79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78" y="2493279"/>
            <a:ext cx="2214463" cy="22144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83" y="2533984"/>
            <a:ext cx="1540681" cy="21330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19" y="423940"/>
            <a:ext cx="1943810" cy="21100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0" y="238061"/>
            <a:ext cx="1943100" cy="21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69046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5" y="844027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36" y="844027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6" y="5779988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4" y="4142742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79" y="5763257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418575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89" y="2343756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3" y="602443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04992" y="7789022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5" y="763132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665933" y="7762516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4" y="2499390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5" y="2332555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2" y="4057681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71" y="4211242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02" y="4211242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79" y="2299531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96" y="7571745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02" y="2282800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87" y="5785790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2" y="775538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" y="241200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15" y="793635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55" y="5710971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06" y="2543982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4618082" y="7780289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16" y="7607380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42424" y="7782107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47" y="3875958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0" y="5866605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78" y="5758358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99" y="502375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94" y="609388"/>
            <a:ext cx="141162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9" y="76386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868640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3" y="862863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8" y="7511523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87" y="4216144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" y="5782093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418575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19" y="5958475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6" y="2362592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3" y="602443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04992" y="7789022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8" y="7704731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276929" y="6039105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87" y="2572792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5" y="2332555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0" y="4065320"/>
            <a:ext cx="141162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9" y="76386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868640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3" y="862863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8" y="7511523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87" y="4216144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29" y="5776716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9" y="2399723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32" y="5923952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17" y="2380587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2" y="613784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04992" y="7789022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8" y="7704731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63542" y="6004582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01" y="2424108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0" y="2331497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0" y="4065320"/>
            <a:ext cx="141162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1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9" y="76386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60" y="4268093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3" y="862863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" y="2345061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46" y="4060040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49" y="400250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0" y="7545969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52" y="547486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05" y="2521173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60" y="7687275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55" y="5804758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2" y="6137849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792153" y="2622038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2" y="2538269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363542" y="6004582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49" y="3908196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68" y="5937722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2" y="7545969"/>
            <a:ext cx="1658945" cy="1728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70" y="7404847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0" y="4065320"/>
            <a:ext cx="141162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9" y="763868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868640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3" y="862863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57" y="5738196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80" y="5971508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85" y="4008766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418575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12" y="7713839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7707086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6" y="2362592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52" y="4251112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4557161" y="6015695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8" y="7704731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59622" y="7794469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87" y="2572792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5" y="2332555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9" y="5738196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0" y="4065320"/>
            <a:ext cx="1411628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2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5269"/>
              </p:ext>
            </p:extLst>
          </p:nvPr>
        </p:nvGraphicFramePr>
        <p:xfrm>
          <a:off x="583162" y="623595"/>
          <a:ext cx="5652000" cy="864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58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690466"/>
            <a:ext cx="1626636" cy="16266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24" y="6015843"/>
            <a:ext cx="1135225" cy="1417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55" y="6015843"/>
            <a:ext cx="1277219" cy="1556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56" y="5779988"/>
            <a:ext cx="1117780" cy="19270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4" y="4142742"/>
            <a:ext cx="1170480" cy="1620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19" y="501212"/>
            <a:ext cx="1209735" cy="1674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40" y="7590391"/>
            <a:ext cx="1197689" cy="16363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" y="5885073"/>
            <a:ext cx="1359786" cy="155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43" y="2524764"/>
            <a:ext cx="1460160" cy="15622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92" y="4156367"/>
            <a:ext cx="1347889" cy="14631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08" y="7515572"/>
            <a:ext cx="1558766" cy="17859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762394"/>
            <a:ext cx="1632938" cy="11477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025">
            <a:off x="1858259" y="2606700"/>
            <a:ext cx="1625714" cy="11190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2" y="2449007"/>
            <a:ext cx="1483927" cy="13171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340">
            <a:off x="4719200" y="2580194"/>
            <a:ext cx="1665276" cy="13390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81" y="508743"/>
            <a:ext cx="1392372" cy="180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3" y="7671206"/>
            <a:ext cx="1071785" cy="152153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34" y="7504371"/>
            <a:ext cx="1728067" cy="180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6" y="3982832"/>
            <a:ext cx="1637243" cy="180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2" y="4046484"/>
            <a:ext cx="14704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7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14</Words>
  <Application>Microsoft Office PowerPoint</Application>
  <PresentationFormat>A4 (210 x 297 mm)</PresentationFormat>
  <Paragraphs>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informatica</cp:lastModifiedBy>
  <cp:revision>10</cp:revision>
  <dcterms:created xsi:type="dcterms:W3CDTF">2015-10-21T06:37:29Z</dcterms:created>
  <dcterms:modified xsi:type="dcterms:W3CDTF">2017-10-25T11:38:04Z</dcterms:modified>
</cp:coreProperties>
</file>