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76" r:id="rId3"/>
    <p:sldId id="279" r:id="rId4"/>
    <p:sldId id="280" r:id="rId5"/>
    <p:sldId id="278" r:id="rId6"/>
    <p:sldId id="281" r:id="rId7"/>
    <p:sldId id="283" r:id="rId8"/>
    <p:sldId id="282" r:id="rId9"/>
    <p:sldId id="284" r:id="rId10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/>
    <p:restoredTop sz="50000"/>
  </p:normalViewPr>
  <p:slideViewPr>
    <p:cSldViewPr snapToGrid="0" snapToObjects="1">
      <p:cViewPr>
        <p:scale>
          <a:sx n="130" d="100"/>
          <a:sy n="130" d="100"/>
        </p:scale>
        <p:origin x="696" y="504"/>
      </p:cViewPr>
      <p:guideLst>
        <p:guide orient="horz" pos="2160"/>
        <p:guide pos="31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09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485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18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15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44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51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379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22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92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30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779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A21F-CBF1-F144-B3BA-BF2BE5BE510B}" type="datetimeFigureOut">
              <a:rPr lang="es-ES_tradnl" smtClean="0"/>
              <a:t>18/10/17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AE18-AF52-6347-B7BD-83D9AF9BD71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08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64855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MA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ME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MI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MO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MU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88363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MULA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9608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44921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LILA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25857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PA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PE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PI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PO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PU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13133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PIPA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" y="832968"/>
            <a:ext cx="1236300" cy="1236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9" y="3269067"/>
            <a:ext cx="987437" cy="987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4" y="5095541"/>
            <a:ext cx="1430678" cy="1430678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5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05777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89664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DADO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51097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SA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SE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SI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SO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SU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89880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SOPA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19830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TA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TE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TI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TO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TU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11917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TOMATE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0" y="746579"/>
            <a:ext cx="1399527" cy="139952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0" y="2993442"/>
            <a:ext cx="1445287" cy="144528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6" y="5132673"/>
            <a:ext cx="1431313" cy="1431313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2094272" y="4483177"/>
            <a:ext cx="68633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094272" y="2333140"/>
            <a:ext cx="692004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5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07118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HA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HE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HI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HO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HU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22439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helado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82063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NA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NE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NI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NO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NU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58431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nota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37331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FA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FE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FI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FO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FU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93294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filete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5" y="722235"/>
            <a:ext cx="1485890" cy="14858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" y="3132133"/>
            <a:ext cx="1304295" cy="13042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4" y="5235050"/>
            <a:ext cx="1352341" cy="1352341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6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20683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QUE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QUI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73536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queso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32313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97672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bota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46504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5850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cuna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2" y="798022"/>
            <a:ext cx="1143000" cy="1143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" y="2974175"/>
            <a:ext cx="1438768" cy="14387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7" y="5360438"/>
            <a:ext cx="1050163" cy="105016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80588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GUE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GUI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769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GUITARRA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10856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RA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RE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RI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RO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RU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80074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RUEDA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44643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GA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GO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GU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88180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GATO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4" y="871341"/>
            <a:ext cx="1167086" cy="11670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4" y="2790039"/>
            <a:ext cx="1694282" cy="16942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86" y="5281243"/>
            <a:ext cx="1187596" cy="118759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8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09444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87127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JIRAFA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99936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VA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VE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VI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VO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VU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98837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VASO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38122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ÑA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ÑE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ÑI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ÑO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ÑU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96336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PIÑA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4" y="1011567"/>
            <a:ext cx="1073602" cy="10736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6" y="3000930"/>
            <a:ext cx="1190070" cy="11900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6" y="5332709"/>
            <a:ext cx="1031240" cy="103124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6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62844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ZA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ZO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ZU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55280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ZORRO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89097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LLA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LLE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LLI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LLO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LLU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96777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LLAVE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93780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CHA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CHE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CHI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CHO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CHU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75988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CHUPETE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7" y="5131657"/>
            <a:ext cx="1524000" cy="152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" y="3008193"/>
            <a:ext cx="1298361" cy="12983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4" y="859713"/>
            <a:ext cx="1240191" cy="1240191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5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35197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XA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XE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XI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XO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XU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54508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TAXI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38172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56531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CEBOLLA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19003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YA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YE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YI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YO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YU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76899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YOYO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0" y="5136867"/>
            <a:ext cx="1524000" cy="152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" y="3161399"/>
            <a:ext cx="1053778" cy="10537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4" y="865540"/>
            <a:ext cx="1213377" cy="121337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2598" y="4823011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77310" y="4968588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15874"/>
              </p:ext>
            </p:extLst>
          </p:nvPr>
        </p:nvGraphicFramePr>
        <p:xfrm>
          <a:off x="572496" y="4968588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G</a:t>
                      </a:r>
                      <a:r>
                        <a:rPr lang="es-ES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Ü</a:t>
                      </a:r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G</a:t>
                      </a:r>
                      <a:r>
                        <a:rPr lang="es-ES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Ü</a:t>
                      </a:r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14601"/>
              </p:ext>
            </p:extLst>
          </p:nvPr>
        </p:nvGraphicFramePr>
        <p:xfrm>
          <a:off x="548220" y="4960496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PING</a:t>
                      </a:r>
                      <a:r>
                        <a:rPr lang="es-ES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ÜINO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571079" y="4980685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359242" y="441118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2333954" y="586695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96799"/>
              </p:ext>
            </p:extLst>
          </p:nvPr>
        </p:nvGraphicFramePr>
        <p:xfrm>
          <a:off x="629140" y="586695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98069"/>
              </p:ext>
            </p:extLst>
          </p:nvPr>
        </p:nvGraphicFramePr>
        <p:xfrm>
          <a:off x="604864" y="578603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KOALA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627723" y="598792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359242" y="2632064"/>
            <a:ext cx="9260542" cy="18124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2333954" y="2777641"/>
            <a:ext cx="7129220" cy="152130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65030"/>
              </p:ext>
            </p:extLst>
          </p:nvPr>
        </p:nvGraphicFramePr>
        <p:xfrm>
          <a:off x="629140" y="2777641"/>
          <a:ext cx="883403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19"/>
                <a:gridCol w="1432043"/>
                <a:gridCol w="1432043"/>
                <a:gridCol w="1432043"/>
                <a:gridCol w="1432043"/>
                <a:gridCol w="1432043"/>
              </a:tblGrid>
              <a:tr h="152130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WA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WE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WI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WO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WU</a:t>
                      </a:r>
                      <a:endParaRPr lang="es-ES_tradnl" sz="4400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02616"/>
              </p:ext>
            </p:extLst>
          </p:nvPr>
        </p:nvGraphicFramePr>
        <p:xfrm>
          <a:off x="604864" y="2769549"/>
          <a:ext cx="1704814" cy="15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/>
              </a:tblGrid>
              <a:tr h="1521302">
                <a:tc>
                  <a:txBody>
                    <a:bodyPr/>
                    <a:lstStyle/>
                    <a:p>
                      <a:pPr algn="r"/>
                      <a:r>
                        <a:rPr lang="es-ES_tradnl" sz="2800" baseline="0" dirty="0" smtClean="0">
                          <a:solidFill>
                            <a:srgbClr val="FF0000"/>
                          </a:solidFill>
                          <a:latin typeface="Escolar1" charset="0"/>
                        </a:rPr>
                        <a:t>WEB</a:t>
                      </a:r>
                      <a:endParaRPr lang="es-ES_tradnl" baseline="0" dirty="0">
                        <a:solidFill>
                          <a:srgbClr val="FF0000"/>
                        </a:solidFill>
                        <a:latin typeface="Escolar1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Elipse 34"/>
          <p:cNvSpPr/>
          <p:nvPr/>
        </p:nvSpPr>
        <p:spPr>
          <a:xfrm>
            <a:off x="627723" y="2789738"/>
            <a:ext cx="245326" cy="2341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6" y="5374757"/>
            <a:ext cx="1107041" cy="11070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6" y="3169491"/>
            <a:ext cx="1092200" cy="1092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" y="978598"/>
            <a:ext cx="1021509" cy="102150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26172" y="4483177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2816" y="2333140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8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5319</TotalTime>
  <Words>203</Words>
  <Application>Microsoft Macintosh PowerPoint</Application>
  <PresentationFormat>A4 (210x297 mm)</PresentationFormat>
  <Paragraphs>162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Escolar1</vt:lpstr>
      <vt:lpstr>Tahoma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25</cp:revision>
  <dcterms:created xsi:type="dcterms:W3CDTF">2017-10-18T16:44:43Z</dcterms:created>
  <dcterms:modified xsi:type="dcterms:W3CDTF">2017-10-22T09:24:19Z</dcterms:modified>
</cp:coreProperties>
</file>