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2" r:id="rId4"/>
    <p:sldId id="285" r:id="rId5"/>
    <p:sldId id="257" r:id="rId6"/>
    <p:sldId id="284" r:id="rId7"/>
    <p:sldId id="273" r:id="rId8"/>
    <p:sldId id="276" r:id="rId9"/>
    <p:sldId id="275" r:id="rId10"/>
    <p:sldId id="278" r:id="rId11"/>
    <p:sldId id="283" r:id="rId12"/>
    <p:sldId id="280" r:id="rId13"/>
    <p:sldId id="281" r:id="rId14"/>
  </p:sldIdLst>
  <p:sldSz cx="12192000" cy="6858000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81FF"/>
    <a:srgbClr val="B97CFF"/>
    <a:srgbClr val="FFCAE7"/>
    <a:srgbClr val="0EFFEB"/>
    <a:srgbClr val="BE709A"/>
    <a:srgbClr val="E08726"/>
    <a:srgbClr val="F7A7A7"/>
    <a:srgbClr val="E52B2B"/>
    <a:srgbClr val="FEFE9C"/>
    <a:srgbClr val="979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094" autoAdjust="0"/>
    <p:restoredTop sz="50000"/>
  </p:normalViewPr>
  <p:slideViewPr>
    <p:cSldViewPr snapToGrid="0" showGuides="1">
      <p:cViewPr varScale="1">
        <p:scale>
          <a:sx n="88" d="100"/>
          <a:sy n="88" d="100"/>
        </p:scale>
        <p:origin x="192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25/11/17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058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25/11/17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661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25/11/17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758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25/11/17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274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25/11/17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073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25/11/17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270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25/11/17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727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25/11/17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270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25/11/17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823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25/11/17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896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25/11/17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14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40E2D-E2DC-4E52-A466-3AA5EA82FBBC}" type="datetimeFigureOut">
              <a:rPr lang="es-ES" smtClean="0"/>
              <a:t>25/11/17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DFC41-CC97-4833-90DD-41665DC1298F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8448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555406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 smtClean="0">
                <a:solidFill>
                  <a:schemeClr val="bg1"/>
                </a:solidFill>
                <a:latin typeface="HelloHotDiggity" panose="02000603000000000000" pitchFamily="2" charset="0"/>
                <a:ea typeface="HelloHotDiggity" panose="02000603000000000000" pitchFamily="2" charset="0"/>
              </a:rPr>
              <a:t>CALENDARIO</a:t>
            </a:r>
          </a:p>
          <a:p>
            <a:pPr algn="ctr"/>
            <a:endParaRPr lang="es-ES" sz="8000" dirty="0">
              <a:solidFill>
                <a:schemeClr val="bg1"/>
              </a:solidFill>
              <a:latin typeface="HelloHotDiggity" panose="02000603000000000000" pitchFamily="2" charset="0"/>
              <a:ea typeface="HelloHotDiggity" panose="02000603000000000000" pitchFamily="2" charset="0"/>
            </a:endParaRPr>
          </a:p>
          <a:p>
            <a:pPr algn="ctr"/>
            <a:endParaRPr lang="es-ES" sz="8000" dirty="0" smtClean="0">
              <a:solidFill>
                <a:schemeClr val="bg1"/>
              </a:solidFill>
              <a:latin typeface="HelloHotDiggity" panose="02000603000000000000" pitchFamily="2" charset="0"/>
              <a:ea typeface="HelloHotDiggity" panose="02000603000000000000" pitchFamily="2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2935393" y="5481428"/>
            <a:ext cx="21968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 smtClean="0">
                <a:solidFill>
                  <a:schemeClr val="bg1"/>
                </a:solidFill>
                <a:latin typeface="KG Kiss Me Slowly" panose="02000000000000000000" pitchFamily="2" charset="0"/>
              </a:rPr>
              <a:t>feliz</a:t>
            </a:r>
            <a:endParaRPr lang="es-ES" sz="2000" b="1" dirty="0">
              <a:solidFill>
                <a:schemeClr val="bg1"/>
              </a:solidFill>
              <a:latin typeface="KG Kiss Me Slowly" panose="02000000000000000000" pitchFamily="2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7312376" y="6035391"/>
            <a:ext cx="2864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  <a:latin typeface="KG I Need A Heart Font" panose="02000000000000000000" pitchFamily="2" charset="0"/>
              </a:rPr>
              <a:t>triste</a:t>
            </a:r>
            <a:endParaRPr lang="es-ES" sz="1400" b="1" dirty="0">
              <a:solidFill>
                <a:schemeClr val="bg1"/>
              </a:solidFill>
              <a:latin typeface="KG I Need A Heart Font" panose="02000000000000000000" pitchFamily="2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3913628" y="1535314"/>
            <a:ext cx="6217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 smtClean="0">
                <a:solidFill>
                  <a:schemeClr val="bg1"/>
                </a:solidFill>
                <a:latin typeface="HelloHotDiggity" panose="02000603000000000000" pitchFamily="2" charset="0"/>
                <a:ea typeface="HelloHotDiggity" panose="02000603000000000000" pitchFamily="2" charset="0"/>
              </a:rPr>
              <a:t>DE LAS</a:t>
            </a:r>
            <a:endParaRPr lang="es-ES" sz="9600" dirty="0">
              <a:latin typeface="HelloHotDiggity" panose="02000603000000000000" pitchFamily="2" charset="0"/>
              <a:ea typeface="HelloHotDiggity" panose="02000603000000000000" pitchFamily="2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2444974" y="2919003"/>
            <a:ext cx="10653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 smtClean="0">
                <a:solidFill>
                  <a:schemeClr val="bg1"/>
                </a:solidFill>
                <a:latin typeface="HelloHotDiggity" panose="02000603000000000000" pitchFamily="2" charset="0"/>
                <a:ea typeface="HelloHotDiggity" panose="02000603000000000000" pitchFamily="2" charset="0"/>
              </a:rPr>
              <a:t>EMOCIONES</a:t>
            </a:r>
            <a:endParaRPr lang="es-ES" sz="9600" dirty="0">
              <a:latin typeface="HelloHotDiggity" panose="02000603000000000000" pitchFamily="2" charset="0"/>
              <a:ea typeface="HelloHotDiggity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4" y="1533943"/>
            <a:ext cx="2639845" cy="532405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163" y="1504897"/>
            <a:ext cx="2814840" cy="535310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0" y="4174270"/>
            <a:ext cx="121160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>
                <a:solidFill>
                  <a:schemeClr val="bg1"/>
                </a:solidFill>
                <a:latin typeface="HelloHotDiggity" panose="02000603000000000000" pitchFamily="2" charset="0"/>
                <a:ea typeface="HelloHotDiggity" panose="02000603000000000000" pitchFamily="2" charset="0"/>
              </a:rPr>
              <a:t> </a:t>
            </a:r>
            <a:r>
              <a:rPr lang="es-ES" sz="9600" smtClean="0">
                <a:solidFill>
                  <a:schemeClr val="bg1"/>
                </a:solidFill>
                <a:latin typeface="HelloHotDiggity" panose="02000603000000000000" pitchFamily="2" charset="0"/>
                <a:ea typeface="HelloHotDiggity" panose="02000603000000000000" pitchFamily="2" charset="0"/>
              </a:rPr>
              <a:t>2018</a:t>
            </a:r>
            <a:endParaRPr lang="es-ES" sz="9600" dirty="0">
              <a:latin typeface="HelloHotDiggity" panose="02000603000000000000" pitchFamily="2" charset="0"/>
              <a:ea typeface="HelloHotDiggity" panose="02000603000000000000" pitchFamily="2" charset="0"/>
            </a:endParaRPr>
          </a:p>
          <a:p>
            <a:endParaRPr lang="es-ES" sz="9600" dirty="0">
              <a:latin typeface="HelloHotDiggity" panose="02000603000000000000" pitchFamily="2" charset="0"/>
              <a:ea typeface="HelloHotDiggit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6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83" y="2137502"/>
            <a:ext cx="2733955" cy="472049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729553" y="132852"/>
            <a:ext cx="4523726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latin typeface="HelloHotDiggity" panose="02000603000000000000" pitchFamily="2" charset="0"/>
                <a:ea typeface="HelloHotDiggity" panose="02000603000000000000" pitchFamily="2" charset="0"/>
              </a:rPr>
              <a:t>SEPTIEMBRE</a:t>
            </a:r>
            <a:endParaRPr lang="es-ES" sz="4800" dirty="0">
              <a:solidFill>
                <a:schemeClr val="bg1"/>
              </a:solidFill>
              <a:latin typeface="HelloHotDiggity" panose="02000603000000000000" pitchFamily="2" charset="0"/>
              <a:ea typeface="HelloHotDiggity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99"/>
          <a:stretch/>
        </p:blipFill>
        <p:spPr>
          <a:xfrm>
            <a:off x="288529" y="0"/>
            <a:ext cx="2823161" cy="143072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0"/>
          <a:stretch/>
        </p:blipFill>
        <p:spPr>
          <a:xfrm>
            <a:off x="6701051" y="7726"/>
            <a:ext cx="2894460" cy="143072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198590" y="1263802"/>
            <a:ext cx="3128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  <a:latin typeface="HelloGeorgeI" panose="02000603000000000000" pitchFamily="2" charset="0"/>
                <a:ea typeface="HelloGeorgeI" panose="02000603000000000000" pitchFamily="2" charset="0"/>
              </a:rPr>
              <a:t>SORPRESA</a:t>
            </a:r>
            <a:endParaRPr lang="es-ES" sz="1200" b="1" dirty="0">
              <a:solidFill>
                <a:schemeClr val="bg1"/>
              </a:solidFill>
              <a:latin typeface="HelloGeorgeI" panose="02000603000000000000" pitchFamily="2" charset="0"/>
              <a:ea typeface="HelloGeorgeI" panose="02000603000000000000" pitchFamily="2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856222"/>
              </p:ext>
            </p:extLst>
          </p:nvPr>
        </p:nvGraphicFramePr>
        <p:xfrm>
          <a:off x="714875" y="1344052"/>
          <a:ext cx="8568000" cy="50712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000"/>
                <a:gridCol w="1224000"/>
                <a:gridCol w="1224000"/>
                <a:gridCol w="1224000"/>
                <a:gridCol w="1224000"/>
                <a:gridCol w="1224000"/>
                <a:gridCol w="1224000"/>
              </a:tblGrid>
              <a:tr h="554256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LUNES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MARTES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7A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MIÉRCOLES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JUEVES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VIERNES 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SÁBADO 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DOMINGO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7A7"/>
                    </a:solidFill>
                  </a:tcPr>
                </a:tc>
              </a:tr>
              <a:tr h="736979"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9057630" y="21794"/>
            <a:ext cx="3675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latin typeface="HelloHotDiggity" panose="02000603000000000000" pitchFamily="2" charset="0"/>
                <a:ea typeface="HelloHotDiggity" panose="02000603000000000000" pitchFamily="2" charset="0"/>
              </a:rPr>
              <a:t>2017</a:t>
            </a:r>
            <a:endParaRPr lang="es-ES" sz="4800" dirty="0">
              <a:solidFill>
                <a:schemeClr val="bg1"/>
              </a:solidFill>
              <a:latin typeface="HelloHotDiggity" panose="02000603000000000000" pitchFamily="2" charset="0"/>
              <a:ea typeface="HelloHotDiggit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645" y="1858136"/>
            <a:ext cx="2314520" cy="499986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729553" y="132852"/>
            <a:ext cx="4523726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latin typeface="HelloHotDiggity" panose="02000603000000000000" pitchFamily="2" charset="0"/>
                <a:ea typeface="HelloHotDiggity" panose="02000603000000000000" pitchFamily="2" charset="0"/>
              </a:rPr>
              <a:t>OCTUBRE</a:t>
            </a:r>
            <a:endParaRPr lang="es-ES" sz="4800" dirty="0">
              <a:solidFill>
                <a:schemeClr val="bg1"/>
              </a:solidFill>
              <a:latin typeface="HelloHotDiggity" panose="02000603000000000000" pitchFamily="2" charset="0"/>
              <a:ea typeface="HelloHotDiggity" panose="02000603000000000000" pitchFamily="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198590" y="1263802"/>
            <a:ext cx="3128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chemeClr val="bg1"/>
                </a:solidFill>
                <a:latin typeface="HelloGeorgeI" panose="02000603000000000000" pitchFamily="2" charset="0"/>
                <a:ea typeface="HelloGeorgeI" panose="02000603000000000000" pitchFamily="2" charset="0"/>
              </a:rPr>
              <a:t>FELICIDAD</a:t>
            </a:r>
            <a:endParaRPr lang="es-ES" sz="1100" b="1" dirty="0">
              <a:solidFill>
                <a:schemeClr val="bg1"/>
              </a:solidFill>
              <a:latin typeface="HelloGeorgeI" panose="02000603000000000000" pitchFamily="2" charset="0"/>
              <a:ea typeface="HelloGeorgeI" panose="02000603000000000000" pitchFamily="2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833082"/>
              </p:ext>
            </p:extLst>
          </p:nvPr>
        </p:nvGraphicFramePr>
        <p:xfrm>
          <a:off x="714875" y="1344052"/>
          <a:ext cx="8568000" cy="50712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000"/>
                <a:gridCol w="1224000"/>
                <a:gridCol w="1224000"/>
                <a:gridCol w="1224000"/>
                <a:gridCol w="1224000"/>
                <a:gridCol w="1224000"/>
                <a:gridCol w="1224000"/>
              </a:tblGrid>
              <a:tr h="554256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LUNES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MARTES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MIÉRCOLES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JUEVES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VIERNES 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SÁBADO 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DOMINGO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050"/>
                    </a:solidFill>
                  </a:tcPr>
                </a:tc>
              </a:tr>
              <a:tr h="736979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00"/>
          <a:stretch/>
        </p:blipFill>
        <p:spPr>
          <a:xfrm>
            <a:off x="248346" y="7726"/>
            <a:ext cx="3231834" cy="152709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8"/>
          <a:stretch/>
        </p:blipFill>
        <p:spPr>
          <a:xfrm>
            <a:off x="6823881" y="-17626"/>
            <a:ext cx="2740515" cy="152709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057630" y="21794"/>
            <a:ext cx="3985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latin typeface="HelloHotDiggity" panose="02000603000000000000" pitchFamily="2" charset="0"/>
                <a:ea typeface="HelloHotDiggity" panose="02000603000000000000" pitchFamily="2" charset="0"/>
              </a:rPr>
              <a:t>2016</a:t>
            </a:r>
            <a:endParaRPr lang="es-ES" sz="4800" dirty="0">
              <a:solidFill>
                <a:schemeClr val="bg1"/>
              </a:solidFill>
              <a:latin typeface="HelloHotDiggity" panose="02000603000000000000" pitchFamily="2" charset="0"/>
              <a:ea typeface="HelloHotDiggit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90" y="2198371"/>
            <a:ext cx="3057344" cy="426854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729553" y="132852"/>
            <a:ext cx="4523726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chemeClr val="bg1"/>
                </a:solidFill>
                <a:latin typeface="HelloHotDiggity" panose="02000603000000000000" pitchFamily="2" charset="0"/>
                <a:ea typeface="HelloHotDiggity" panose="02000603000000000000" pitchFamily="2" charset="0"/>
              </a:rPr>
              <a:t>NOVIEMBRE</a:t>
            </a:r>
            <a:endParaRPr lang="es-ES" sz="4800" dirty="0">
              <a:solidFill>
                <a:schemeClr val="bg1"/>
              </a:solidFill>
              <a:latin typeface="HelloHotDiggity" panose="02000603000000000000" pitchFamily="2" charset="0"/>
              <a:ea typeface="HelloHotDiggity" panose="02000603000000000000" pitchFamily="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198590" y="1263802"/>
            <a:ext cx="3128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  <a:latin typeface="HelloGeorgeI" panose="02000603000000000000" pitchFamily="2" charset="0"/>
                <a:ea typeface="HelloGeorgeI" panose="02000603000000000000" pitchFamily="2" charset="0"/>
              </a:rPr>
              <a:t>ENFADO</a:t>
            </a:r>
            <a:endParaRPr lang="es-ES" sz="1200" b="1" dirty="0">
              <a:solidFill>
                <a:schemeClr val="bg1"/>
              </a:solidFill>
              <a:latin typeface="HelloGeorgeI" panose="02000603000000000000" pitchFamily="2" charset="0"/>
              <a:ea typeface="HelloGeorgeI" panose="02000603000000000000" pitchFamily="2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39727"/>
              </p:ext>
            </p:extLst>
          </p:nvPr>
        </p:nvGraphicFramePr>
        <p:xfrm>
          <a:off x="714875" y="1344052"/>
          <a:ext cx="8568000" cy="50712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000"/>
                <a:gridCol w="1224000"/>
                <a:gridCol w="1224000"/>
                <a:gridCol w="1224000"/>
                <a:gridCol w="1224000"/>
                <a:gridCol w="1224000"/>
                <a:gridCol w="1224000"/>
              </a:tblGrid>
              <a:tr h="554256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LUNES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70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MARTES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709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MIÉRCOLES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70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JUEVES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70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VIERNES 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70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SÁBADO 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70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DOMINGO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709A"/>
                    </a:solidFill>
                  </a:tcPr>
                </a:tc>
              </a:tr>
              <a:tr h="736979"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53"/>
          <a:stretch/>
        </p:blipFill>
        <p:spPr>
          <a:xfrm>
            <a:off x="273748" y="-30924"/>
            <a:ext cx="2988067" cy="155368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3"/>
          <a:stretch/>
        </p:blipFill>
        <p:spPr>
          <a:xfrm>
            <a:off x="6373504" y="-413"/>
            <a:ext cx="3190892" cy="1553686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9057630" y="21794"/>
            <a:ext cx="3675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latin typeface="HelloHotDiggity" panose="02000603000000000000" pitchFamily="2" charset="0"/>
                <a:ea typeface="HelloHotDiggity" panose="02000603000000000000" pitchFamily="2" charset="0"/>
              </a:rPr>
              <a:t>2018</a:t>
            </a:r>
            <a:endParaRPr lang="es-ES" sz="4800" dirty="0">
              <a:solidFill>
                <a:schemeClr val="bg1"/>
              </a:solidFill>
              <a:latin typeface="HelloHotDiggity" panose="02000603000000000000" pitchFamily="2" charset="0"/>
              <a:ea typeface="HelloHotDiggit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729553" y="132852"/>
            <a:ext cx="4523726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latin typeface="HelloHotDiggity" panose="02000603000000000000" pitchFamily="2" charset="0"/>
                <a:ea typeface="HelloHotDiggity" panose="02000603000000000000" pitchFamily="2" charset="0"/>
              </a:rPr>
              <a:t>DICIEMBRE</a:t>
            </a:r>
            <a:endParaRPr lang="es-ES" sz="4800" dirty="0">
              <a:solidFill>
                <a:schemeClr val="bg1"/>
              </a:solidFill>
              <a:latin typeface="HelloHotDiggity" panose="02000603000000000000" pitchFamily="2" charset="0"/>
              <a:ea typeface="HelloHotDiggity" panose="02000603000000000000" pitchFamily="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198588" y="1522762"/>
            <a:ext cx="3128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  <a:latin typeface="HelloGeorgeI" panose="02000603000000000000" pitchFamily="2" charset="0"/>
                <a:ea typeface="HelloGeorgeI" panose="02000603000000000000" pitchFamily="2" charset="0"/>
              </a:rPr>
              <a:t>TRISTEZA</a:t>
            </a:r>
            <a:endParaRPr lang="es-ES" sz="1050" b="1" dirty="0">
              <a:solidFill>
                <a:schemeClr val="bg1"/>
              </a:solidFill>
              <a:latin typeface="HelloGeorgeI" panose="02000603000000000000" pitchFamily="2" charset="0"/>
              <a:ea typeface="HelloGeorgeI" panose="02000603000000000000" pitchFamily="2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187034"/>
              </p:ext>
            </p:extLst>
          </p:nvPr>
        </p:nvGraphicFramePr>
        <p:xfrm>
          <a:off x="714875" y="1344052"/>
          <a:ext cx="8568000" cy="50712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000"/>
                <a:gridCol w="1224000"/>
                <a:gridCol w="1224000"/>
                <a:gridCol w="1224000"/>
                <a:gridCol w="1224000"/>
                <a:gridCol w="1224000"/>
                <a:gridCol w="1224000"/>
              </a:tblGrid>
              <a:tr h="554256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LUNES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B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MARTES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B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MIÉRCOLES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B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JUEVES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B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VIERNES 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B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SÁBADO 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B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DOMINGO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BEE"/>
                    </a:solidFill>
                  </a:tcPr>
                </a:tc>
              </a:tr>
              <a:tr h="736979"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28"/>
          <a:stretch/>
        </p:blipFill>
        <p:spPr>
          <a:xfrm>
            <a:off x="229405" y="57296"/>
            <a:ext cx="3038062" cy="136899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1" r="1"/>
          <a:stretch/>
        </p:blipFill>
        <p:spPr>
          <a:xfrm>
            <a:off x="6468351" y="57296"/>
            <a:ext cx="3163195" cy="1368992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9057630" y="21794"/>
            <a:ext cx="3675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latin typeface="HelloHotDiggity" panose="02000603000000000000" pitchFamily="2" charset="0"/>
                <a:ea typeface="HelloHotDiggity" panose="02000603000000000000" pitchFamily="2" charset="0"/>
              </a:rPr>
              <a:t>2018</a:t>
            </a:r>
            <a:endParaRPr lang="es-ES" sz="4800" dirty="0">
              <a:solidFill>
                <a:schemeClr val="bg1"/>
              </a:solidFill>
              <a:latin typeface="HelloHotDiggity" panose="02000603000000000000" pitchFamily="2" charset="0"/>
              <a:ea typeface="HelloHotDiggity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047" y="1967412"/>
            <a:ext cx="2378956" cy="452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7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267467" y="132852"/>
            <a:ext cx="3985811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latin typeface="HelloHotDiggity" panose="02000603000000000000" pitchFamily="2" charset="0"/>
                <a:ea typeface="HelloHotDiggity" panose="02000603000000000000" pitchFamily="2" charset="0"/>
              </a:rPr>
              <a:t>ENERO</a:t>
            </a:r>
            <a:endParaRPr lang="es-ES" sz="4800" dirty="0">
              <a:solidFill>
                <a:schemeClr val="bg1"/>
              </a:solidFill>
              <a:latin typeface="HelloHotDiggity" panose="02000603000000000000" pitchFamily="2" charset="0"/>
              <a:ea typeface="HelloHotDiggity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99"/>
          <a:stretch/>
        </p:blipFill>
        <p:spPr>
          <a:xfrm>
            <a:off x="288529" y="0"/>
            <a:ext cx="2823161" cy="143072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0"/>
          <a:stretch/>
        </p:blipFill>
        <p:spPr>
          <a:xfrm>
            <a:off x="6701051" y="7726"/>
            <a:ext cx="2894460" cy="143072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272899" y="1154619"/>
            <a:ext cx="2917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  <a:latin typeface="HelloGeorgeI" panose="02000603000000000000" pitchFamily="2" charset="0"/>
                <a:ea typeface="HelloGeorgeI" panose="02000603000000000000" pitchFamily="2" charset="0"/>
              </a:rPr>
              <a:t>ALEGR</a:t>
            </a:r>
            <a:r>
              <a:rPr lang="es-ES" sz="5400" b="1" dirty="0">
                <a:solidFill>
                  <a:schemeClr val="bg1"/>
                </a:solidFill>
                <a:latin typeface="HelloGeorgeI" panose="02000603000000000000" pitchFamily="2" charset="0"/>
                <a:ea typeface="HelloGeorgeI" panose="02000603000000000000" pitchFamily="2" charset="0"/>
              </a:rPr>
              <a:t>I</a:t>
            </a:r>
            <a:r>
              <a:rPr lang="es-ES" sz="5400" b="1" dirty="0" smtClean="0">
                <a:solidFill>
                  <a:schemeClr val="bg1"/>
                </a:solidFill>
                <a:latin typeface="HelloGeorgeI" panose="02000603000000000000" pitchFamily="2" charset="0"/>
                <a:ea typeface="HelloGeorgeI" panose="02000603000000000000" pitchFamily="2" charset="0"/>
              </a:rPr>
              <a:t>A</a:t>
            </a:r>
            <a:endParaRPr lang="es-ES" sz="1200" b="1" dirty="0">
              <a:solidFill>
                <a:schemeClr val="bg1"/>
              </a:solidFill>
              <a:latin typeface="HelloGeorgeI" panose="02000603000000000000" pitchFamily="2" charset="0"/>
              <a:ea typeface="HelloGeorgeI" panose="02000603000000000000" pitchFamily="2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946004"/>
              </p:ext>
            </p:extLst>
          </p:nvPr>
        </p:nvGraphicFramePr>
        <p:xfrm>
          <a:off x="714875" y="1344052"/>
          <a:ext cx="8568000" cy="50712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000"/>
                <a:gridCol w="1224000"/>
                <a:gridCol w="1224000"/>
                <a:gridCol w="1224000"/>
                <a:gridCol w="1224000"/>
                <a:gridCol w="1224000"/>
                <a:gridCol w="1224000"/>
              </a:tblGrid>
              <a:tr h="554256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LUNES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B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MARTES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BE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MIÉRCOLES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B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JUEVES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B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VIERNES 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B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SÁBADO 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B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DOMINGO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BEE"/>
                    </a:solidFill>
                  </a:tcPr>
                </a:tc>
              </a:tr>
              <a:tr h="736979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349" y="1961393"/>
            <a:ext cx="3348251" cy="47325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835" y="3984868"/>
            <a:ext cx="703277" cy="695549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9057630" y="21794"/>
            <a:ext cx="3985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latin typeface="HelloHotDiggity" panose="02000603000000000000" pitchFamily="2" charset="0"/>
                <a:ea typeface="HelloHotDiggity" panose="02000603000000000000" pitchFamily="2" charset="0"/>
              </a:rPr>
              <a:t>2018</a:t>
            </a:r>
            <a:endParaRPr lang="es-ES" sz="4800" dirty="0">
              <a:solidFill>
                <a:schemeClr val="bg1"/>
              </a:solidFill>
              <a:latin typeface="HelloHotDiggity" panose="02000603000000000000" pitchFamily="2" charset="0"/>
              <a:ea typeface="HelloHotDiggity" panose="02000603000000000000" pitchFamily="2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1348792" y="483459"/>
            <a:ext cx="3209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endParaRPr lang="es-ES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674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83" y="2137502"/>
            <a:ext cx="2733955" cy="472049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729553" y="132852"/>
            <a:ext cx="4523726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latin typeface="HelloHotDiggity" panose="02000603000000000000" pitchFamily="2" charset="0"/>
                <a:ea typeface="HelloHotDiggity" panose="02000603000000000000" pitchFamily="2" charset="0"/>
              </a:rPr>
              <a:t>FEBRERO</a:t>
            </a:r>
            <a:endParaRPr lang="es-ES" sz="4800" dirty="0">
              <a:solidFill>
                <a:schemeClr val="bg1"/>
              </a:solidFill>
              <a:latin typeface="HelloHotDiggity" panose="02000603000000000000" pitchFamily="2" charset="0"/>
              <a:ea typeface="HelloHotDiggity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99"/>
          <a:stretch/>
        </p:blipFill>
        <p:spPr>
          <a:xfrm>
            <a:off x="288529" y="0"/>
            <a:ext cx="2823161" cy="143072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0"/>
          <a:stretch/>
        </p:blipFill>
        <p:spPr>
          <a:xfrm>
            <a:off x="6701051" y="7726"/>
            <a:ext cx="2894460" cy="143072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198590" y="1263802"/>
            <a:ext cx="3128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  <a:latin typeface="HelloGeorgeI" panose="02000603000000000000" pitchFamily="2" charset="0"/>
                <a:ea typeface="HelloGeorgeI" panose="02000603000000000000" pitchFamily="2" charset="0"/>
              </a:rPr>
              <a:t>ASOMBRO</a:t>
            </a:r>
            <a:endParaRPr lang="es-ES" sz="1200" b="1" dirty="0">
              <a:solidFill>
                <a:schemeClr val="bg1"/>
              </a:solidFill>
              <a:latin typeface="HelloGeorgeI" panose="02000603000000000000" pitchFamily="2" charset="0"/>
              <a:ea typeface="HelloGeorgeI" panose="02000603000000000000" pitchFamily="2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369705"/>
              </p:ext>
            </p:extLst>
          </p:nvPr>
        </p:nvGraphicFramePr>
        <p:xfrm>
          <a:off x="714875" y="1344052"/>
          <a:ext cx="8568000" cy="50712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000"/>
                <a:gridCol w="1224000"/>
                <a:gridCol w="1224000"/>
                <a:gridCol w="1224000"/>
                <a:gridCol w="1224000"/>
                <a:gridCol w="1224000"/>
                <a:gridCol w="1224000"/>
              </a:tblGrid>
              <a:tr h="554256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LUNES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MARTES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6A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MIÉRCOLES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JUEVES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VIERNES 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SÁBADO 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DOMINGO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A6A6"/>
                    </a:solidFill>
                  </a:tcPr>
                </a:tc>
              </a:tr>
              <a:tr h="736979"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9057630" y="21794"/>
            <a:ext cx="3985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latin typeface="HelloHotDiggity" panose="02000603000000000000" pitchFamily="2" charset="0"/>
                <a:ea typeface="HelloHotDiggity" panose="02000603000000000000" pitchFamily="2" charset="0"/>
              </a:rPr>
              <a:t>2018</a:t>
            </a:r>
            <a:endParaRPr lang="es-ES" sz="4800" dirty="0">
              <a:solidFill>
                <a:schemeClr val="bg1"/>
              </a:solidFill>
              <a:latin typeface="HelloHotDiggity" panose="02000603000000000000" pitchFamily="2" charset="0"/>
              <a:ea typeface="HelloHotDiggit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4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523" y="1973705"/>
            <a:ext cx="3066440" cy="482587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729553" y="132852"/>
            <a:ext cx="4523726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latin typeface="HelloHotDiggity" panose="02000603000000000000" pitchFamily="2" charset="0"/>
                <a:ea typeface="HelloHotDiggity" panose="02000603000000000000" pitchFamily="2" charset="0"/>
              </a:rPr>
              <a:t>MARZO</a:t>
            </a:r>
            <a:endParaRPr lang="es-ES" sz="4800" dirty="0">
              <a:solidFill>
                <a:schemeClr val="bg1"/>
              </a:solidFill>
              <a:latin typeface="HelloHotDiggity" panose="02000603000000000000" pitchFamily="2" charset="0"/>
              <a:ea typeface="HelloHotDiggity" panose="02000603000000000000" pitchFamily="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198588" y="1522762"/>
            <a:ext cx="3128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  <a:latin typeface="HelloGeorgeI" panose="02000603000000000000" pitchFamily="2" charset="0"/>
                <a:ea typeface="HelloGeorgeI" panose="02000603000000000000" pitchFamily="2" charset="0"/>
              </a:rPr>
              <a:t>DECEPCION</a:t>
            </a:r>
            <a:endParaRPr lang="es-ES" sz="1050" b="1" dirty="0">
              <a:solidFill>
                <a:schemeClr val="bg1"/>
              </a:solidFill>
              <a:latin typeface="HelloGeorgeI" panose="02000603000000000000" pitchFamily="2" charset="0"/>
              <a:ea typeface="HelloGeorgeI" panose="02000603000000000000" pitchFamily="2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099440"/>
              </p:ext>
            </p:extLst>
          </p:nvPr>
        </p:nvGraphicFramePr>
        <p:xfrm>
          <a:off x="714875" y="1344052"/>
          <a:ext cx="8568000" cy="50712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000"/>
                <a:gridCol w="1224000"/>
                <a:gridCol w="1224000"/>
                <a:gridCol w="1224000"/>
                <a:gridCol w="1224000"/>
                <a:gridCol w="1224000"/>
                <a:gridCol w="1224000"/>
              </a:tblGrid>
              <a:tr h="554256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LUNES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MARTES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MIÉRCOLES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JUEVES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VIERNES 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SÁBADO 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DOMINGO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1FF"/>
                    </a:solidFill>
                  </a:tcPr>
                </a:tc>
              </a:tr>
              <a:tr h="736979"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11413480" y="931861"/>
            <a:ext cx="3209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endParaRPr lang="es-ES" sz="4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057630" y="21794"/>
            <a:ext cx="3985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latin typeface="HelloHotDiggity" panose="02000603000000000000" pitchFamily="2" charset="0"/>
                <a:ea typeface="HelloHotDiggity" panose="02000603000000000000" pitchFamily="2" charset="0"/>
              </a:rPr>
              <a:t>2018</a:t>
            </a:r>
            <a:endParaRPr lang="es-ES" sz="4800" dirty="0">
              <a:solidFill>
                <a:schemeClr val="bg1"/>
              </a:solidFill>
              <a:latin typeface="HelloHotDiggity" panose="02000603000000000000" pitchFamily="2" charset="0"/>
              <a:ea typeface="HelloHotDiggity" panose="02000603000000000000" pitchFamily="2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65"/>
          <a:stretch/>
        </p:blipFill>
        <p:spPr>
          <a:xfrm>
            <a:off x="232013" y="0"/>
            <a:ext cx="2893420" cy="147494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0" t="-7143" r="-1728" b="7143"/>
          <a:stretch/>
        </p:blipFill>
        <p:spPr>
          <a:xfrm>
            <a:off x="6916022" y="-72491"/>
            <a:ext cx="3038336" cy="151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46" y="1564012"/>
            <a:ext cx="2382294" cy="529398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303454" y="821305"/>
            <a:ext cx="2917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bg1"/>
                </a:solidFill>
                <a:latin typeface="HelloGeorgeI" panose="02000603000000000000" pitchFamily="2" charset="0"/>
                <a:ea typeface="HelloGeorgeI" panose="02000603000000000000" pitchFamily="2" charset="0"/>
              </a:rPr>
              <a:t>MIEDO</a:t>
            </a:r>
            <a:endParaRPr lang="es-ES" sz="2000" b="1" dirty="0">
              <a:solidFill>
                <a:schemeClr val="bg1"/>
              </a:solidFill>
              <a:latin typeface="HelloGeorgeI" panose="02000603000000000000" pitchFamily="2" charset="0"/>
              <a:ea typeface="HelloGeorgeI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267467" y="132852"/>
            <a:ext cx="3985811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latin typeface="HelloHotDiggity" panose="02000603000000000000" pitchFamily="2" charset="0"/>
                <a:ea typeface="HelloHotDiggity" panose="02000603000000000000" pitchFamily="2" charset="0"/>
              </a:rPr>
              <a:t>ABRIL</a:t>
            </a:r>
            <a:endParaRPr lang="es-ES" sz="4800" dirty="0">
              <a:solidFill>
                <a:schemeClr val="bg1"/>
              </a:solidFill>
              <a:latin typeface="HelloHotDiggity" panose="02000603000000000000" pitchFamily="2" charset="0"/>
              <a:ea typeface="HelloHotDiggity" panose="02000603000000000000" pitchFamily="2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952201"/>
              </p:ext>
            </p:extLst>
          </p:nvPr>
        </p:nvGraphicFramePr>
        <p:xfrm>
          <a:off x="714875" y="1344052"/>
          <a:ext cx="8568000" cy="50712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000"/>
                <a:gridCol w="1224000"/>
                <a:gridCol w="1224000"/>
                <a:gridCol w="1224000"/>
                <a:gridCol w="1224000"/>
                <a:gridCol w="1224000"/>
                <a:gridCol w="1224000"/>
              </a:tblGrid>
              <a:tr h="554256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LUNES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MARTES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MIÉRCOLES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JUEVES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VIERNES 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SÁBADO 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DOMINGO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36979"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28"/>
          <a:stretch/>
        </p:blipFill>
        <p:spPr>
          <a:xfrm>
            <a:off x="229405" y="57296"/>
            <a:ext cx="3038062" cy="136899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1" r="1"/>
          <a:stretch/>
        </p:blipFill>
        <p:spPr>
          <a:xfrm>
            <a:off x="6468351" y="57296"/>
            <a:ext cx="3163195" cy="136899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057630" y="21794"/>
            <a:ext cx="3985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latin typeface="HelloHotDiggity" panose="02000603000000000000" pitchFamily="2" charset="0"/>
                <a:ea typeface="HelloHotDiggity" panose="02000603000000000000" pitchFamily="2" charset="0"/>
              </a:rPr>
              <a:t>2018</a:t>
            </a:r>
            <a:endParaRPr lang="es-ES" sz="4800" dirty="0">
              <a:solidFill>
                <a:schemeClr val="bg1"/>
              </a:solidFill>
              <a:latin typeface="HelloHotDiggity" panose="02000603000000000000" pitchFamily="2" charset="0"/>
              <a:ea typeface="HelloHotDiggit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90" y="2198371"/>
            <a:ext cx="3057344" cy="426854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729553" y="132852"/>
            <a:ext cx="4523726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latin typeface="HelloHotDiggity" panose="02000603000000000000" pitchFamily="2" charset="0"/>
                <a:ea typeface="HelloHotDiggity" panose="02000603000000000000" pitchFamily="2" charset="0"/>
              </a:rPr>
              <a:t>MAYO</a:t>
            </a:r>
            <a:endParaRPr lang="es-ES" sz="4800" dirty="0">
              <a:solidFill>
                <a:schemeClr val="bg1"/>
              </a:solidFill>
              <a:latin typeface="HelloHotDiggity" panose="02000603000000000000" pitchFamily="2" charset="0"/>
              <a:ea typeface="HelloHotDiggity" panose="02000603000000000000" pitchFamily="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198590" y="1263802"/>
            <a:ext cx="3128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  <a:latin typeface="HelloGeorgeI" panose="02000603000000000000" pitchFamily="2" charset="0"/>
                <a:ea typeface="HelloGeorgeI" panose="02000603000000000000" pitchFamily="2" charset="0"/>
              </a:rPr>
              <a:t>ENDADO</a:t>
            </a:r>
            <a:endParaRPr lang="es-ES" sz="1200" b="1" dirty="0">
              <a:solidFill>
                <a:schemeClr val="bg1"/>
              </a:solidFill>
              <a:latin typeface="HelloGeorgeI" panose="02000603000000000000" pitchFamily="2" charset="0"/>
              <a:ea typeface="HelloGeorgeI" panose="02000603000000000000" pitchFamily="2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50042"/>
              </p:ext>
            </p:extLst>
          </p:nvPr>
        </p:nvGraphicFramePr>
        <p:xfrm>
          <a:off x="714875" y="1344052"/>
          <a:ext cx="8568000" cy="50712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000"/>
                <a:gridCol w="1224000"/>
                <a:gridCol w="1224000"/>
                <a:gridCol w="1224000"/>
                <a:gridCol w="1224000"/>
                <a:gridCol w="1224000"/>
                <a:gridCol w="1224000"/>
              </a:tblGrid>
              <a:tr h="554256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LUNES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5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MARTES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598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MIÉRCOLES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5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JUEVES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5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VIERNES 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5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SÁBADO 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59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DOMINGO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5989"/>
                    </a:solidFill>
                  </a:tcPr>
                </a:tc>
              </a:tr>
              <a:tr h="736979"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53"/>
          <a:stretch/>
        </p:blipFill>
        <p:spPr>
          <a:xfrm>
            <a:off x="273748" y="-30924"/>
            <a:ext cx="2988067" cy="155368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3"/>
          <a:stretch/>
        </p:blipFill>
        <p:spPr>
          <a:xfrm>
            <a:off x="6373504" y="-413"/>
            <a:ext cx="3190892" cy="155368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057630" y="21794"/>
            <a:ext cx="3985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latin typeface="HelloHotDiggity" panose="02000603000000000000" pitchFamily="2" charset="0"/>
                <a:ea typeface="HelloHotDiggity" panose="02000603000000000000" pitchFamily="2" charset="0"/>
              </a:rPr>
              <a:t>2018</a:t>
            </a:r>
            <a:endParaRPr lang="es-ES" sz="4800" dirty="0">
              <a:solidFill>
                <a:schemeClr val="bg1"/>
              </a:solidFill>
              <a:latin typeface="HelloHotDiggity" panose="02000603000000000000" pitchFamily="2" charset="0"/>
              <a:ea typeface="HelloHotDiggit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274629" y="858893"/>
            <a:ext cx="2917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  <a:latin typeface="HelloGeorgeI" panose="02000603000000000000" pitchFamily="2" charset="0"/>
                <a:ea typeface="HelloGeorgeI" panose="02000603000000000000" pitchFamily="2" charset="0"/>
              </a:rPr>
              <a:t>AMOR</a:t>
            </a:r>
            <a:endParaRPr lang="es-ES" sz="1200" b="1" dirty="0">
              <a:solidFill>
                <a:schemeClr val="bg1"/>
              </a:solidFill>
              <a:latin typeface="HelloGeorgeI" panose="02000603000000000000" pitchFamily="2" charset="0"/>
              <a:ea typeface="HelloGeorgeI" panose="020006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267467" y="132852"/>
            <a:ext cx="3985811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latin typeface="HelloHotDiggity" panose="02000603000000000000" pitchFamily="2" charset="0"/>
                <a:ea typeface="HelloHotDiggity" panose="02000603000000000000" pitchFamily="2" charset="0"/>
              </a:rPr>
              <a:t>JUNIO</a:t>
            </a:r>
            <a:endParaRPr lang="es-ES" sz="4800" dirty="0">
              <a:solidFill>
                <a:schemeClr val="bg1"/>
              </a:solidFill>
              <a:latin typeface="HelloHotDiggity" panose="02000603000000000000" pitchFamily="2" charset="0"/>
              <a:ea typeface="HelloHotDiggity" panose="02000603000000000000" pitchFamily="2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047100"/>
              </p:ext>
            </p:extLst>
          </p:nvPr>
        </p:nvGraphicFramePr>
        <p:xfrm>
          <a:off x="714875" y="1344052"/>
          <a:ext cx="8568000" cy="50712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000"/>
                <a:gridCol w="1224000"/>
                <a:gridCol w="1224000"/>
                <a:gridCol w="1224000"/>
                <a:gridCol w="1224000"/>
                <a:gridCol w="1224000"/>
                <a:gridCol w="1224000"/>
              </a:tblGrid>
              <a:tr h="554256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LUNES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MARTES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1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MIÉRCOLES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JUEVES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VIERNES 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SÁBADO 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DOMINGO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1FF"/>
                    </a:solidFill>
                  </a:tcPr>
                </a:tc>
              </a:tr>
              <a:tr h="736979"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92"/>
          <a:stretch/>
        </p:blipFill>
        <p:spPr>
          <a:xfrm>
            <a:off x="288529" y="0"/>
            <a:ext cx="3341775" cy="155020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3"/>
          <a:stretch/>
        </p:blipFill>
        <p:spPr>
          <a:xfrm>
            <a:off x="6960358" y="7726"/>
            <a:ext cx="2635153" cy="1550202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9057630" y="21794"/>
            <a:ext cx="3675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latin typeface="HelloHotDiggity" panose="02000603000000000000" pitchFamily="2" charset="0"/>
                <a:ea typeface="HelloHotDiggity" panose="02000603000000000000" pitchFamily="2" charset="0"/>
              </a:rPr>
              <a:t>2018</a:t>
            </a:r>
            <a:endParaRPr lang="es-ES" sz="4800" dirty="0">
              <a:solidFill>
                <a:schemeClr val="bg1"/>
              </a:solidFill>
              <a:latin typeface="HelloHotDiggity" panose="02000603000000000000" pitchFamily="2" charset="0"/>
              <a:ea typeface="HelloHotDiggity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168" y="1604917"/>
            <a:ext cx="2360538" cy="509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899" y="1906771"/>
            <a:ext cx="2919101" cy="459399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267467" y="132852"/>
            <a:ext cx="3985811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latin typeface="HelloHotDiggity" panose="02000603000000000000" pitchFamily="2" charset="0"/>
                <a:ea typeface="HelloHotDiggity" panose="02000603000000000000" pitchFamily="2" charset="0"/>
              </a:rPr>
              <a:t>JULIO</a:t>
            </a:r>
            <a:endParaRPr lang="es-ES" sz="4800" dirty="0">
              <a:solidFill>
                <a:schemeClr val="bg1"/>
              </a:solidFill>
              <a:latin typeface="HelloHotDiggity" panose="02000603000000000000" pitchFamily="2" charset="0"/>
              <a:ea typeface="HelloHotDiggity" panose="02000603000000000000" pitchFamily="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272899" y="1154619"/>
            <a:ext cx="2917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  <a:latin typeface="HelloGeorgeI" panose="02000603000000000000" pitchFamily="2" charset="0"/>
                <a:ea typeface="HelloGeorgeI" panose="02000603000000000000" pitchFamily="2" charset="0"/>
              </a:rPr>
              <a:t>SOLEDAD</a:t>
            </a:r>
            <a:endParaRPr lang="es-ES" sz="1200" b="1" dirty="0">
              <a:solidFill>
                <a:schemeClr val="bg1"/>
              </a:solidFill>
              <a:latin typeface="HelloGeorgeI" panose="02000603000000000000" pitchFamily="2" charset="0"/>
              <a:ea typeface="HelloGeorgeI" panose="02000603000000000000" pitchFamily="2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11926"/>
              </p:ext>
            </p:extLst>
          </p:nvPr>
        </p:nvGraphicFramePr>
        <p:xfrm>
          <a:off x="714875" y="1344052"/>
          <a:ext cx="8568000" cy="50712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000"/>
                <a:gridCol w="1224000"/>
                <a:gridCol w="1224000"/>
                <a:gridCol w="1224000"/>
                <a:gridCol w="1224000"/>
                <a:gridCol w="1224000"/>
                <a:gridCol w="1224000"/>
              </a:tblGrid>
              <a:tr h="554256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LUNES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B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MARTES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B2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MIÉRCOLES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B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JUEVES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B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VIERNES 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B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SÁBADO 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B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DOMINGO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2B2B"/>
                    </a:solidFill>
                  </a:tcPr>
                </a:tc>
              </a:tr>
              <a:tr h="736979"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65"/>
          <a:stretch/>
        </p:blipFill>
        <p:spPr>
          <a:xfrm>
            <a:off x="223625" y="-18344"/>
            <a:ext cx="3106429" cy="154927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7" r="-1812"/>
          <a:stretch/>
        </p:blipFill>
        <p:spPr>
          <a:xfrm>
            <a:off x="6946710" y="18571"/>
            <a:ext cx="2770495" cy="1549274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9057630" y="21794"/>
            <a:ext cx="3675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latin typeface="HelloHotDiggity" panose="02000603000000000000" pitchFamily="2" charset="0"/>
                <a:ea typeface="HelloHotDiggity" panose="02000603000000000000" pitchFamily="2" charset="0"/>
              </a:rPr>
              <a:t>2018</a:t>
            </a:r>
            <a:endParaRPr lang="es-ES" sz="4800" dirty="0">
              <a:solidFill>
                <a:schemeClr val="bg1"/>
              </a:solidFill>
              <a:latin typeface="HelloHotDiggity" panose="02000603000000000000" pitchFamily="2" charset="0"/>
              <a:ea typeface="HelloHotDiggit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267467" y="132852"/>
            <a:ext cx="3985811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latin typeface="HelloHotDiggity" panose="02000603000000000000" pitchFamily="2" charset="0"/>
                <a:ea typeface="HelloHotDiggity" panose="02000603000000000000" pitchFamily="2" charset="0"/>
              </a:rPr>
              <a:t>AGOSTO</a:t>
            </a:r>
            <a:endParaRPr lang="es-ES" sz="4800" dirty="0">
              <a:solidFill>
                <a:schemeClr val="bg1"/>
              </a:solidFill>
              <a:latin typeface="HelloHotDiggity" panose="02000603000000000000" pitchFamily="2" charset="0"/>
              <a:ea typeface="HelloHotDiggity" panose="02000603000000000000" pitchFamily="2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1"/>
          <a:stretch/>
        </p:blipFill>
        <p:spPr>
          <a:xfrm>
            <a:off x="6701051" y="0"/>
            <a:ext cx="2872034" cy="147565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19"/>
          <a:stretch/>
        </p:blipFill>
        <p:spPr>
          <a:xfrm>
            <a:off x="223625" y="0"/>
            <a:ext cx="3147372" cy="147565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63" y="1688120"/>
            <a:ext cx="2503081" cy="516987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188471" y="1032599"/>
            <a:ext cx="2917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  <a:latin typeface="HelloGeorgeI" panose="02000603000000000000" pitchFamily="2" charset="0"/>
                <a:ea typeface="HelloGeorgeI" panose="02000603000000000000" pitchFamily="2" charset="0"/>
              </a:rPr>
              <a:t>TIMIDEZ</a:t>
            </a:r>
            <a:endParaRPr lang="es-ES" sz="1200" b="1" dirty="0">
              <a:solidFill>
                <a:schemeClr val="bg1"/>
              </a:solidFill>
              <a:latin typeface="HelloGeorgeI" panose="02000603000000000000" pitchFamily="2" charset="0"/>
              <a:ea typeface="HelloGeorgeI" panose="02000603000000000000" pitchFamily="2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850382"/>
              </p:ext>
            </p:extLst>
          </p:nvPr>
        </p:nvGraphicFramePr>
        <p:xfrm>
          <a:off x="714875" y="1344052"/>
          <a:ext cx="8568000" cy="50712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000"/>
                <a:gridCol w="1224000"/>
                <a:gridCol w="1224000"/>
                <a:gridCol w="1224000"/>
                <a:gridCol w="1224000"/>
                <a:gridCol w="1224000"/>
                <a:gridCol w="1224000"/>
              </a:tblGrid>
              <a:tr h="554256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LUNES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7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MARTES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7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MIÉRCOLES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7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JUEVES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7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VIERNES 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7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SÁBADO 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7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DOMINGO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7CFF"/>
                    </a:solidFill>
                  </a:tcPr>
                </a:tc>
              </a:tr>
              <a:tr h="736979"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81810" marR="81810" marT="40904" marB="4090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9057630" y="21794"/>
            <a:ext cx="3675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latin typeface="HelloHotDiggity" panose="02000603000000000000" pitchFamily="2" charset="0"/>
                <a:ea typeface="HelloHotDiggity" panose="02000603000000000000" pitchFamily="2" charset="0"/>
              </a:rPr>
              <a:t>2018</a:t>
            </a:r>
            <a:endParaRPr lang="es-ES" sz="4800" dirty="0">
              <a:solidFill>
                <a:schemeClr val="bg1"/>
              </a:solidFill>
              <a:latin typeface="HelloHotDiggity" panose="02000603000000000000" pitchFamily="2" charset="0"/>
              <a:ea typeface="HelloHotDiggit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3234</TotalTime>
  <Words>496</Words>
  <Application>Microsoft Macintosh PowerPoint</Application>
  <PresentationFormat>Panorámica</PresentationFormat>
  <Paragraphs>494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Aharoni</vt:lpstr>
      <vt:lpstr>Calibri</vt:lpstr>
      <vt:lpstr>Calibri Light</vt:lpstr>
      <vt:lpstr>HelloGeorgeI</vt:lpstr>
      <vt:lpstr>HelloHotDiggity</vt:lpstr>
      <vt:lpstr>KG I Need A Heart Font</vt:lpstr>
      <vt:lpstr>KG Kiss Me Slowly</vt:lpstr>
      <vt:lpstr>KG Red Hands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Usuario de Microsoft Office</cp:lastModifiedBy>
  <cp:revision>33</cp:revision>
  <dcterms:created xsi:type="dcterms:W3CDTF">2016-01-07T09:57:28Z</dcterms:created>
  <dcterms:modified xsi:type="dcterms:W3CDTF">2017-11-25T12:16:25Z</dcterms:modified>
</cp:coreProperties>
</file>