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2" r:id="rId4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7722"/>
    <a:srgbClr val="E10A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014" y="-58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1650-58B1-465F-AB6A-5E742E391969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D632-2EDC-48FE-9870-1232CAECCE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362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1650-58B1-465F-AB6A-5E742E391969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D632-2EDC-48FE-9870-1232CAECCE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084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1650-58B1-465F-AB6A-5E742E391969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D632-2EDC-48FE-9870-1232CAECCE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6589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1650-58B1-465F-AB6A-5E742E391969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D632-2EDC-48FE-9870-1232CAECCE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1396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1650-58B1-465F-AB6A-5E742E391969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D632-2EDC-48FE-9870-1232CAECCE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760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1650-58B1-465F-AB6A-5E742E391969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D632-2EDC-48FE-9870-1232CAECCE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037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1650-58B1-465F-AB6A-5E742E391969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D632-2EDC-48FE-9870-1232CAECCE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3896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1650-58B1-465F-AB6A-5E742E391969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D632-2EDC-48FE-9870-1232CAECCE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0444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1650-58B1-465F-AB6A-5E742E391969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D632-2EDC-48FE-9870-1232CAECCE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328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1650-58B1-465F-AB6A-5E742E391969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D632-2EDC-48FE-9870-1232CAECCE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5013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1650-58B1-465F-AB6A-5E742E391969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D632-2EDC-48FE-9870-1232CAECCE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724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F1650-58B1-465F-AB6A-5E742E391969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8D632-2EDC-48FE-9870-1232CAECCE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924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615" y="-138545"/>
            <a:ext cx="7382269" cy="1020753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88492" y="1263727"/>
            <a:ext cx="519405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0" cap="none" spc="0" dirty="0">
                <a:ln w="0"/>
                <a:solidFill>
                  <a:srgbClr val="C1772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FirstieSquisht" panose="02000603000000000000" pitchFamily="2" charset="0"/>
                <a:ea typeface="HelloFirstieSquisht" panose="02000603000000000000" pitchFamily="2" charset="0"/>
              </a:rPr>
              <a:t>Fichas para trabajar </a:t>
            </a:r>
          </a:p>
          <a:p>
            <a:pPr algn="ctr"/>
            <a:r>
              <a:rPr lang="es-ES" sz="4800" b="0" cap="none" spc="0" dirty="0">
                <a:ln w="0"/>
                <a:solidFill>
                  <a:srgbClr val="C1772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FirstieSquisht" panose="02000603000000000000" pitchFamily="2" charset="0"/>
                <a:ea typeface="HelloFirstieSquisht" panose="02000603000000000000" pitchFamily="2" charset="0"/>
              </a:rPr>
              <a:t> la atención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D2C5CC9-EA82-4997-A258-E21D44C677D3}"/>
              </a:ext>
            </a:extLst>
          </p:cNvPr>
          <p:cNvSpPr/>
          <p:nvPr/>
        </p:nvSpPr>
        <p:spPr>
          <a:xfrm>
            <a:off x="2108178" y="3796469"/>
            <a:ext cx="3332964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dirty="0">
                <a:ln w="0"/>
                <a:solidFill>
                  <a:srgbClr val="C1772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FirstieSquisht" panose="02000603000000000000" pitchFamily="2" charset="0"/>
                <a:ea typeface="HelloFirstieSquisht" panose="02000603000000000000" pitchFamily="2" charset="0"/>
              </a:rPr>
              <a:t>LABERINTO</a:t>
            </a:r>
          </a:p>
          <a:p>
            <a:pPr algn="ctr"/>
            <a:endParaRPr lang="es-ES" sz="4800" b="0" cap="none" spc="0" dirty="0">
              <a:ln w="0"/>
              <a:solidFill>
                <a:srgbClr val="C1772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loFirstieSquisht" panose="02000603000000000000" pitchFamily="2" charset="0"/>
              <a:ea typeface="HelloFirstieSquisht" panose="02000603000000000000" pitchFamily="2" charset="0"/>
            </a:endParaRPr>
          </a:p>
          <a:p>
            <a:pPr algn="ctr"/>
            <a:r>
              <a:rPr lang="es-ES" sz="4800" dirty="0">
                <a:ln w="0"/>
                <a:solidFill>
                  <a:srgbClr val="C1772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FirstieSquisht" panose="02000603000000000000" pitchFamily="2" charset="0"/>
                <a:ea typeface="HelloFirstieSquisht" panose="02000603000000000000" pitchFamily="2" charset="0"/>
              </a:rPr>
              <a:t>CONTANDO</a:t>
            </a:r>
          </a:p>
          <a:p>
            <a:pPr algn="ctr"/>
            <a:endParaRPr lang="es-ES" sz="4800" b="0" cap="none" spc="0" dirty="0">
              <a:ln w="0"/>
              <a:solidFill>
                <a:srgbClr val="C1772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loFirstieSquisht" panose="02000603000000000000" pitchFamily="2" charset="0"/>
              <a:ea typeface="HelloFirstieSquisht" panose="02000603000000000000" pitchFamily="2" charset="0"/>
            </a:endParaRPr>
          </a:p>
          <a:p>
            <a:pPr algn="ctr"/>
            <a:r>
              <a:rPr lang="es-ES" sz="4800" dirty="0">
                <a:ln w="0"/>
                <a:solidFill>
                  <a:srgbClr val="C1772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FirstieSquisht" panose="02000603000000000000" pitchFamily="2" charset="0"/>
                <a:ea typeface="HelloFirstieSquisht" panose="02000603000000000000" pitchFamily="2" charset="0"/>
              </a:rPr>
              <a:t>DE 2 EN 2</a:t>
            </a:r>
            <a:endParaRPr lang="es-ES" sz="4800" b="0" cap="none" spc="0" dirty="0">
              <a:ln w="0"/>
              <a:solidFill>
                <a:srgbClr val="C1772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loFirstieSquisht" panose="02000603000000000000" pitchFamily="2" charset="0"/>
              <a:ea typeface="HelloFirstieSquish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402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53" y="-108284"/>
            <a:ext cx="7050506" cy="10154652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377298"/>
              </p:ext>
            </p:extLst>
          </p:nvPr>
        </p:nvGraphicFramePr>
        <p:xfrm>
          <a:off x="585673" y="3036530"/>
          <a:ext cx="5831778" cy="6387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8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8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9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9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9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897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09690">
                <a:tc rowSpan="3" gridSpan="3">
                  <a:txBody>
                    <a:bodyPr/>
                    <a:lstStyle/>
                    <a:p>
                      <a:pPr algn="ctr"/>
                      <a:endParaRPr lang="es-ES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s-ES" sz="2000" kern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690">
                <a:tc gridSpan="3"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690">
                <a:tc gridSpan="3"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690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690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9690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s-ES" sz="2000" kern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9690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algn="ctr"/>
                      <a:endParaRPr lang="es-ES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09690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09690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550712" y="1538497"/>
            <a:ext cx="6124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KG Primary Penmanship" panose="02000506000000020003" pitchFamily="2" charset="0"/>
              </a:rPr>
              <a:t>Pinta el camino que tiene que recorrer la ardilla hasta llegar a la bellota. Empieza en el 2 y acaba en el 200, Saltando  de 2 en 2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550712" y="553110"/>
            <a:ext cx="5684388" cy="836252"/>
            <a:chOff x="454725" y="745269"/>
            <a:chExt cx="5684388" cy="836252"/>
          </a:xfrm>
        </p:grpSpPr>
        <p:sp>
          <p:nvSpPr>
            <p:cNvPr id="7" name="CuadroTexto 6"/>
            <p:cNvSpPr txBox="1"/>
            <p:nvPr/>
          </p:nvSpPr>
          <p:spPr>
            <a:xfrm>
              <a:off x="454725" y="1212189"/>
              <a:ext cx="16453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b="1" dirty="0">
                  <a:latin typeface="Massallera" panose="02000000000000000000" pitchFamily="2" charset="0"/>
                </a:rPr>
                <a:t>Fecha:</a:t>
              </a:r>
            </a:p>
          </p:txBody>
        </p:sp>
        <p:grpSp>
          <p:nvGrpSpPr>
            <p:cNvPr id="8" name="Grupo 7"/>
            <p:cNvGrpSpPr/>
            <p:nvPr/>
          </p:nvGrpSpPr>
          <p:grpSpPr>
            <a:xfrm>
              <a:off x="454725" y="745269"/>
              <a:ext cx="5663131" cy="369332"/>
              <a:chOff x="521727" y="974929"/>
              <a:chExt cx="5663131" cy="369332"/>
            </a:xfrm>
          </p:grpSpPr>
          <p:sp>
            <p:nvSpPr>
              <p:cNvPr id="10" name="CuadroTexto 9"/>
              <p:cNvSpPr txBox="1"/>
              <p:nvPr/>
            </p:nvSpPr>
            <p:spPr>
              <a:xfrm>
                <a:off x="521727" y="974929"/>
                <a:ext cx="16453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b="1" dirty="0">
                    <a:latin typeface="Massallera" panose="02000000000000000000" pitchFamily="2" charset="0"/>
                  </a:rPr>
                  <a:t>Nombre:</a:t>
                </a:r>
              </a:p>
            </p:txBody>
          </p:sp>
          <p:cxnSp>
            <p:nvCxnSpPr>
              <p:cNvPr id="11" name="Conector recto 10"/>
              <p:cNvCxnSpPr/>
              <p:nvPr/>
            </p:nvCxnSpPr>
            <p:spPr>
              <a:xfrm>
                <a:off x="1817395" y="1183659"/>
                <a:ext cx="436746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Conector recto 8"/>
            <p:cNvCxnSpPr/>
            <p:nvPr/>
          </p:nvCxnSpPr>
          <p:spPr>
            <a:xfrm>
              <a:off x="1501141" y="1432951"/>
              <a:ext cx="463797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133" y="7319396"/>
            <a:ext cx="1086376" cy="1249392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2397" y="3347237"/>
            <a:ext cx="1636540" cy="1695896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447" y="0"/>
            <a:ext cx="735553" cy="74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812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53" y="-108284"/>
            <a:ext cx="7050506" cy="10154652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497553"/>
              </p:ext>
            </p:extLst>
          </p:nvPr>
        </p:nvGraphicFramePr>
        <p:xfrm>
          <a:off x="585673" y="3036530"/>
          <a:ext cx="5831778" cy="6387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8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8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9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9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9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897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09690">
                <a:tc rowSpan="3" gridSpan="3">
                  <a:txBody>
                    <a:bodyPr/>
                    <a:lstStyle/>
                    <a:p>
                      <a:pPr algn="ctr"/>
                      <a:endParaRPr lang="es-ES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690">
                <a:tc gridSpan="3"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690">
                <a:tc gridSpan="3"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s-ES" sz="2000" kern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690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690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9690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s-ES" sz="20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s-ES" sz="2000" kern="1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9690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algn="ctr"/>
                      <a:endParaRPr lang="es-ES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09690">
                <a:tc>
                  <a:txBody>
                    <a:bodyPr/>
                    <a:lstStyle/>
                    <a:p>
                      <a:pPr algn="ctr"/>
                      <a:endParaRPr lang="es-ES" sz="2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92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09690">
                <a:tc>
                  <a:txBody>
                    <a:bodyPr/>
                    <a:lstStyle/>
                    <a:p>
                      <a:pPr algn="ctr"/>
                      <a:endParaRPr lang="es-ES" sz="2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96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550712" y="1538497"/>
            <a:ext cx="6124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KG Primary Penmanship" panose="02000506000000020003" pitchFamily="2" charset="0"/>
              </a:rPr>
              <a:t>Pinta el camino que tiene que recorrer la ardilla hasta llegar a la bellota. Empieza en el 2 y acaba en el 200, Saltando  de 2 en 2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550712" y="553110"/>
            <a:ext cx="5684388" cy="836252"/>
            <a:chOff x="454725" y="745269"/>
            <a:chExt cx="5684388" cy="836252"/>
          </a:xfrm>
        </p:grpSpPr>
        <p:sp>
          <p:nvSpPr>
            <p:cNvPr id="7" name="CuadroTexto 6"/>
            <p:cNvSpPr txBox="1"/>
            <p:nvPr/>
          </p:nvSpPr>
          <p:spPr>
            <a:xfrm>
              <a:off x="454725" y="1212189"/>
              <a:ext cx="16453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b="1" dirty="0">
                  <a:latin typeface="Massallera" panose="02000000000000000000" pitchFamily="2" charset="0"/>
                </a:rPr>
                <a:t>Fecha:</a:t>
              </a:r>
            </a:p>
          </p:txBody>
        </p:sp>
        <p:grpSp>
          <p:nvGrpSpPr>
            <p:cNvPr id="8" name="Grupo 7"/>
            <p:cNvGrpSpPr/>
            <p:nvPr/>
          </p:nvGrpSpPr>
          <p:grpSpPr>
            <a:xfrm>
              <a:off x="454725" y="745269"/>
              <a:ext cx="5663131" cy="369332"/>
              <a:chOff x="521727" y="974929"/>
              <a:chExt cx="5663131" cy="369332"/>
            </a:xfrm>
          </p:grpSpPr>
          <p:sp>
            <p:nvSpPr>
              <p:cNvPr id="10" name="CuadroTexto 9"/>
              <p:cNvSpPr txBox="1"/>
              <p:nvPr/>
            </p:nvSpPr>
            <p:spPr>
              <a:xfrm>
                <a:off x="521727" y="974929"/>
                <a:ext cx="16453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b="1" dirty="0">
                    <a:latin typeface="Massallera" panose="02000000000000000000" pitchFamily="2" charset="0"/>
                  </a:rPr>
                  <a:t>Nombre:</a:t>
                </a:r>
              </a:p>
            </p:txBody>
          </p:sp>
          <p:cxnSp>
            <p:nvCxnSpPr>
              <p:cNvPr id="11" name="Conector recto 10"/>
              <p:cNvCxnSpPr/>
              <p:nvPr/>
            </p:nvCxnSpPr>
            <p:spPr>
              <a:xfrm>
                <a:off x="1817395" y="1183659"/>
                <a:ext cx="436746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Conector recto 8"/>
            <p:cNvCxnSpPr/>
            <p:nvPr/>
          </p:nvCxnSpPr>
          <p:spPr>
            <a:xfrm>
              <a:off x="1501141" y="1432951"/>
              <a:ext cx="463797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133" y="7319396"/>
            <a:ext cx="1086376" cy="1249392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2397" y="3347237"/>
            <a:ext cx="1636540" cy="1695896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447" y="0"/>
            <a:ext cx="735553" cy="74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337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9270</TotalTime>
  <Words>180</Words>
  <Application>Microsoft Office PowerPoint</Application>
  <PresentationFormat>A4 (210 x 297 mm)</PresentationFormat>
  <Paragraphs>113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HelloFirstieSquisht</vt:lpstr>
      <vt:lpstr>KG Primary Penmanship</vt:lpstr>
      <vt:lpstr>Massallera</vt:lpstr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informatica</cp:lastModifiedBy>
  <cp:revision>33</cp:revision>
  <dcterms:created xsi:type="dcterms:W3CDTF">2017-10-04T08:14:29Z</dcterms:created>
  <dcterms:modified xsi:type="dcterms:W3CDTF">2017-11-13T13:14:23Z</dcterms:modified>
</cp:coreProperties>
</file>