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7556500" cy="10693400"/>
  <p:notesSz cx="7556500" cy="10693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1182" y="-3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51616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pc="5" dirty="0"/>
              <a:t>Ordne </a:t>
            </a:r>
            <a:r>
              <a:rPr spc="15" dirty="0"/>
              <a:t>die </a:t>
            </a:r>
            <a:r>
              <a:rPr spc="30" dirty="0"/>
              <a:t>Zahlen nach </a:t>
            </a:r>
            <a:r>
              <a:rPr spc="50" dirty="0"/>
              <a:t>der</a:t>
            </a:r>
            <a:r>
              <a:rPr spc="140" dirty="0"/>
              <a:t> </a:t>
            </a:r>
            <a:r>
              <a:rPr spc="40" dirty="0"/>
              <a:t>Größe.</a:t>
            </a:r>
          </a:p>
          <a:p>
            <a:pPr marL="3099435" marR="5080">
              <a:lnSpc>
                <a:spcPct val="107800"/>
              </a:lnSpc>
              <a:spcBef>
                <a:spcPts val="635"/>
              </a:spcBef>
            </a:pPr>
            <a:r>
              <a:rPr sz="700" u="sng" spc="10" dirty="0">
                <a:solidFill>
                  <a:srgbClr val="0000C4"/>
                </a:solidFill>
              </a:rPr>
              <a:t>www.mathemonsterchen.de </a:t>
            </a:r>
            <a:r>
              <a:rPr sz="700" spc="0" dirty="0">
                <a:solidFill>
                  <a:srgbClr val="0000C4"/>
                </a:solidFill>
              </a:rPr>
              <a:t> </a:t>
            </a:r>
            <a:r>
              <a:rPr sz="700" spc="0" dirty="0"/>
              <a:t>Bild: </a:t>
            </a:r>
            <a:r>
              <a:rPr sz="700" spc="15" dirty="0"/>
              <a:t>Kate </a:t>
            </a:r>
            <a:r>
              <a:rPr sz="700" spc="0" dirty="0"/>
              <a:t>Hadﬁeld</a:t>
            </a:r>
            <a:endParaRPr sz="70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51616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pc="5" dirty="0"/>
              <a:t>Ordne </a:t>
            </a:r>
            <a:r>
              <a:rPr spc="15" dirty="0"/>
              <a:t>die </a:t>
            </a:r>
            <a:r>
              <a:rPr spc="30" dirty="0"/>
              <a:t>Zahlen nach </a:t>
            </a:r>
            <a:r>
              <a:rPr spc="50" dirty="0"/>
              <a:t>der</a:t>
            </a:r>
            <a:r>
              <a:rPr spc="140" dirty="0"/>
              <a:t> </a:t>
            </a:r>
            <a:r>
              <a:rPr spc="40" dirty="0"/>
              <a:t>Größe.</a:t>
            </a:r>
          </a:p>
          <a:p>
            <a:pPr marL="3099435" marR="5080">
              <a:lnSpc>
                <a:spcPct val="107800"/>
              </a:lnSpc>
              <a:spcBef>
                <a:spcPts val="635"/>
              </a:spcBef>
            </a:pPr>
            <a:r>
              <a:rPr sz="700" u="sng" spc="10" dirty="0">
                <a:solidFill>
                  <a:srgbClr val="0000C4"/>
                </a:solidFill>
              </a:rPr>
              <a:t>www.mathemonsterchen.de </a:t>
            </a:r>
            <a:r>
              <a:rPr sz="700" spc="0" dirty="0">
                <a:solidFill>
                  <a:srgbClr val="0000C4"/>
                </a:solidFill>
              </a:rPr>
              <a:t> </a:t>
            </a:r>
            <a:r>
              <a:rPr sz="700" spc="0" dirty="0"/>
              <a:t>Bild: </a:t>
            </a:r>
            <a:r>
              <a:rPr sz="700" spc="15" dirty="0"/>
              <a:t>Kate </a:t>
            </a:r>
            <a:r>
              <a:rPr sz="700" spc="0" dirty="0"/>
              <a:t>Hadﬁeld</a:t>
            </a:r>
            <a:endParaRPr sz="70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51616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pc="5" dirty="0"/>
              <a:t>Ordne </a:t>
            </a:r>
            <a:r>
              <a:rPr spc="15" dirty="0"/>
              <a:t>die </a:t>
            </a:r>
            <a:r>
              <a:rPr spc="30" dirty="0"/>
              <a:t>Zahlen nach </a:t>
            </a:r>
            <a:r>
              <a:rPr spc="50" dirty="0"/>
              <a:t>der</a:t>
            </a:r>
            <a:r>
              <a:rPr spc="140" dirty="0"/>
              <a:t> </a:t>
            </a:r>
            <a:r>
              <a:rPr spc="40" dirty="0"/>
              <a:t>Größe.</a:t>
            </a:r>
          </a:p>
          <a:p>
            <a:pPr marL="3099435" marR="5080">
              <a:lnSpc>
                <a:spcPct val="107800"/>
              </a:lnSpc>
              <a:spcBef>
                <a:spcPts val="635"/>
              </a:spcBef>
            </a:pPr>
            <a:r>
              <a:rPr sz="700" u="sng" spc="10" dirty="0">
                <a:solidFill>
                  <a:srgbClr val="0000C4"/>
                </a:solidFill>
              </a:rPr>
              <a:t>www.mathemonsterchen.de </a:t>
            </a:r>
            <a:r>
              <a:rPr sz="700" spc="0" dirty="0">
                <a:solidFill>
                  <a:srgbClr val="0000C4"/>
                </a:solidFill>
              </a:rPr>
              <a:t> </a:t>
            </a:r>
            <a:r>
              <a:rPr sz="700" spc="0" dirty="0"/>
              <a:t>Bild: </a:t>
            </a:r>
            <a:r>
              <a:rPr sz="700" spc="15" dirty="0"/>
              <a:t>Kate </a:t>
            </a:r>
            <a:r>
              <a:rPr sz="700" spc="0" dirty="0"/>
              <a:t>Hadﬁeld</a:t>
            </a:r>
            <a:endParaRPr sz="70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51616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pc="5" dirty="0"/>
              <a:t>Ordne </a:t>
            </a:r>
            <a:r>
              <a:rPr spc="15" dirty="0"/>
              <a:t>die </a:t>
            </a:r>
            <a:r>
              <a:rPr spc="30" dirty="0"/>
              <a:t>Zahlen nach </a:t>
            </a:r>
            <a:r>
              <a:rPr spc="50" dirty="0"/>
              <a:t>der</a:t>
            </a:r>
            <a:r>
              <a:rPr spc="140" dirty="0"/>
              <a:t> </a:t>
            </a:r>
            <a:r>
              <a:rPr spc="40" dirty="0"/>
              <a:t>Größe.</a:t>
            </a:r>
          </a:p>
          <a:p>
            <a:pPr marL="3099435" marR="5080">
              <a:lnSpc>
                <a:spcPct val="107800"/>
              </a:lnSpc>
              <a:spcBef>
                <a:spcPts val="635"/>
              </a:spcBef>
            </a:pPr>
            <a:r>
              <a:rPr sz="700" u="sng" spc="10" dirty="0">
                <a:solidFill>
                  <a:srgbClr val="0000C4"/>
                </a:solidFill>
              </a:rPr>
              <a:t>www.mathemonsterchen.de </a:t>
            </a:r>
            <a:r>
              <a:rPr sz="700" spc="0" dirty="0">
                <a:solidFill>
                  <a:srgbClr val="0000C4"/>
                </a:solidFill>
              </a:rPr>
              <a:t> </a:t>
            </a:r>
            <a:r>
              <a:rPr sz="700" spc="0" dirty="0"/>
              <a:t>Bild: </a:t>
            </a:r>
            <a:r>
              <a:rPr sz="700" spc="15" dirty="0"/>
              <a:t>Kate </a:t>
            </a:r>
            <a:r>
              <a:rPr sz="700" spc="0" dirty="0"/>
              <a:t>Hadﬁeld</a:t>
            </a:r>
            <a:endParaRPr sz="70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51616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pc="5" dirty="0"/>
              <a:t>Ordne </a:t>
            </a:r>
            <a:r>
              <a:rPr spc="15" dirty="0"/>
              <a:t>die </a:t>
            </a:r>
            <a:r>
              <a:rPr spc="30" dirty="0"/>
              <a:t>Zahlen nach </a:t>
            </a:r>
            <a:r>
              <a:rPr spc="50" dirty="0"/>
              <a:t>der</a:t>
            </a:r>
            <a:r>
              <a:rPr spc="140" dirty="0"/>
              <a:t> </a:t>
            </a:r>
            <a:r>
              <a:rPr spc="40" dirty="0"/>
              <a:t>Größe.</a:t>
            </a:r>
          </a:p>
          <a:p>
            <a:pPr marL="3099435" marR="5080">
              <a:lnSpc>
                <a:spcPct val="107800"/>
              </a:lnSpc>
              <a:spcBef>
                <a:spcPts val="635"/>
              </a:spcBef>
            </a:pPr>
            <a:r>
              <a:rPr sz="700" u="sng" spc="10" dirty="0">
                <a:solidFill>
                  <a:srgbClr val="0000C4"/>
                </a:solidFill>
              </a:rPr>
              <a:t>www.mathemonsterchen.de </a:t>
            </a:r>
            <a:r>
              <a:rPr sz="700" spc="0" dirty="0">
                <a:solidFill>
                  <a:srgbClr val="0000C4"/>
                </a:solidFill>
              </a:rPr>
              <a:t> </a:t>
            </a:r>
            <a:r>
              <a:rPr sz="700" spc="0" dirty="0"/>
              <a:t>Bild: </a:t>
            </a:r>
            <a:r>
              <a:rPr sz="700" spc="15" dirty="0"/>
              <a:t>Kate </a:t>
            </a:r>
            <a:r>
              <a:rPr sz="700" spc="0" dirty="0"/>
              <a:t>Hadﬁeld</a:t>
            </a:r>
            <a:endParaRPr sz="70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84125" y="9000866"/>
            <a:ext cx="4260215" cy="679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151616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pc="5" dirty="0"/>
              <a:t>Ordne </a:t>
            </a:r>
            <a:r>
              <a:rPr spc="15" dirty="0"/>
              <a:t>die </a:t>
            </a:r>
            <a:r>
              <a:rPr spc="30" dirty="0"/>
              <a:t>Zahlen nach </a:t>
            </a:r>
            <a:r>
              <a:rPr spc="50" dirty="0"/>
              <a:t>der</a:t>
            </a:r>
            <a:r>
              <a:rPr spc="140" dirty="0"/>
              <a:t> </a:t>
            </a:r>
            <a:r>
              <a:rPr spc="40" dirty="0"/>
              <a:t>Größe.</a:t>
            </a:r>
          </a:p>
          <a:p>
            <a:pPr marL="3099435" marR="5080">
              <a:lnSpc>
                <a:spcPct val="107800"/>
              </a:lnSpc>
              <a:spcBef>
                <a:spcPts val="635"/>
              </a:spcBef>
            </a:pPr>
            <a:r>
              <a:rPr sz="700" u="sng" spc="10" dirty="0">
                <a:solidFill>
                  <a:srgbClr val="0000C4"/>
                </a:solidFill>
              </a:rPr>
              <a:t>www.mathemonsterchen.de </a:t>
            </a:r>
            <a:r>
              <a:rPr sz="700" spc="0" dirty="0">
                <a:solidFill>
                  <a:srgbClr val="0000C4"/>
                </a:solidFill>
              </a:rPr>
              <a:t> </a:t>
            </a:r>
            <a:r>
              <a:rPr sz="700" spc="0" dirty="0"/>
              <a:t>Bild: </a:t>
            </a:r>
            <a:r>
              <a:rPr sz="700" spc="15" dirty="0"/>
              <a:t>Kate </a:t>
            </a:r>
            <a:r>
              <a:rPr sz="700" spc="0" dirty="0"/>
              <a:t>Hadﬁeld</a:t>
            </a:r>
            <a:endParaRPr sz="70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2000" y="8964000"/>
            <a:ext cx="5076190" cy="792480"/>
          </a:xfrm>
          <a:custGeom>
            <a:avLst/>
            <a:gdLst/>
            <a:ahLst/>
            <a:cxnLst/>
            <a:rect l="l" t="t" r="r" b="b"/>
            <a:pathLst>
              <a:path w="5076190" h="792479">
                <a:moveTo>
                  <a:pt x="0" y="0"/>
                </a:moveTo>
                <a:lnTo>
                  <a:pt x="5075999" y="0"/>
                </a:lnTo>
                <a:lnTo>
                  <a:pt x="5075999" y="791999"/>
                </a:lnTo>
                <a:lnTo>
                  <a:pt x="0" y="79199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8050" y="1079999"/>
            <a:ext cx="2743898" cy="61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8050" y="1692000"/>
            <a:ext cx="2743898" cy="79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08050" y="2484000"/>
            <a:ext cx="2743898" cy="79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08050" y="3276000"/>
            <a:ext cx="2743898" cy="79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08050" y="4068000"/>
            <a:ext cx="2743898" cy="79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08050" y="4860000"/>
            <a:ext cx="2743898" cy="79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08050" y="5651999"/>
            <a:ext cx="2743898" cy="79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08050" y="6444000"/>
            <a:ext cx="2743898" cy="791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8050" y="7236000"/>
            <a:ext cx="2743898" cy="791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238400" y="896400"/>
          <a:ext cx="5076190" cy="791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/>
                <a:gridCol w="3275965"/>
              </a:tblGrid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3308050" y="8027999"/>
            <a:ext cx="2743898" cy="612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2000" y="8964000"/>
            <a:ext cx="5076190" cy="792480"/>
          </a:xfrm>
          <a:custGeom>
            <a:avLst/>
            <a:gdLst/>
            <a:ahLst/>
            <a:cxnLst/>
            <a:rect l="l" t="t" r="r" b="b"/>
            <a:pathLst>
              <a:path w="5076190" h="792479">
                <a:moveTo>
                  <a:pt x="0" y="0"/>
                </a:moveTo>
                <a:lnTo>
                  <a:pt x="5075999" y="0"/>
                </a:lnTo>
                <a:lnTo>
                  <a:pt x="5075999" y="791999"/>
                </a:lnTo>
                <a:lnTo>
                  <a:pt x="0" y="79199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77999" y="1033650"/>
            <a:ext cx="3204000" cy="658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77999" y="1692000"/>
            <a:ext cx="3204000" cy="79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7999" y="2484000"/>
            <a:ext cx="3204000" cy="79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77999" y="3276000"/>
            <a:ext cx="3204000" cy="79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77999" y="4068000"/>
            <a:ext cx="3204000" cy="79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77999" y="4860000"/>
            <a:ext cx="3204000" cy="79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77999" y="5651999"/>
            <a:ext cx="3204000" cy="79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77999" y="6444000"/>
            <a:ext cx="3204000" cy="791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7999" y="7236000"/>
            <a:ext cx="3204000" cy="791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238400" y="896400"/>
          <a:ext cx="5076190" cy="791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/>
                <a:gridCol w="3275965"/>
              </a:tblGrid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3077999" y="8027999"/>
            <a:ext cx="3204000" cy="6583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2000" y="8964000"/>
            <a:ext cx="5076190" cy="792480"/>
          </a:xfrm>
          <a:custGeom>
            <a:avLst/>
            <a:gdLst/>
            <a:ahLst/>
            <a:cxnLst/>
            <a:rect l="l" t="t" r="r" b="b"/>
            <a:pathLst>
              <a:path w="5076190" h="792479">
                <a:moveTo>
                  <a:pt x="0" y="0"/>
                </a:moveTo>
                <a:lnTo>
                  <a:pt x="5075999" y="0"/>
                </a:lnTo>
                <a:lnTo>
                  <a:pt x="5075999" y="791999"/>
                </a:lnTo>
                <a:lnTo>
                  <a:pt x="0" y="79199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60000" y="1132837"/>
            <a:ext cx="3239999" cy="559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60000" y="1692000"/>
            <a:ext cx="3239999" cy="79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60000" y="2484000"/>
            <a:ext cx="3239999" cy="79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60000" y="3276000"/>
            <a:ext cx="3239999" cy="79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60000" y="4068000"/>
            <a:ext cx="3239999" cy="79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60000" y="4860000"/>
            <a:ext cx="3239999" cy="79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60000" y="5651999"/>
            <a:ext cx="3239999" cy="79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60000" y="6444000"/>
            <a:ext cx="3239999" cy="791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60000" y="7236000"/>
            <a:ext cx="3239999" cy="791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238400" y="896400"/>
          <a:ext cx="5076190" cy="791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/>
                <a:gridCol w="3275965"/>
              </a:tblGrid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3060000" y="8027999"/>
            <a:ext cx="3239999" cy="5591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2000" y="8964000"/>
            <a:ext cx="5076190" cy="792480"/>
          </a:xfrm>
          <a:custGeom>
            <a:avLst/>
            <a:gdLst/>
            <a:ahLst/>
            <a:cxnLst/>
            <a:rect l="l" t="t" r="r" b="b"/>
            <a:pathLst>
              <a:path w="5076190" h="792479">
                <a:moveTo>
                  <a:pt x="0" y="0"/>
                </a:moveTo>
                <a:lnTo>
                  <a:pt x="5075999" y="0"/>
                </a:lnTo>
                <a:lnTo>
                  <a:pt x="5075999" y="791999"/>
                </a:lnTo>
                <a:lnTo>
                  <a:pt x="0" y="79199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77999" y="1063921"/>
            <a:ext cx="3204000" cy="6280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77999" y="1692000"/>
            <a:ext cx="3204000" cy="79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7999" y="2484000"/>
            <a:ext cx="3204000" cy="79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77999" y="3276000"/>
            <a:ext cx="3204000" cy="79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77999" y="4068000"/>
            <a:ext cx="3204000" cy="79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77999" y="4860000"/>
            <a:ext cx="3204000" cy="79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77999" y="5651999"/>
            <a:ext cx="3204000" cy="79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77999" y="6444000"/>
            <a:ext cx="3204000" cy="791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7999" y="7236000"/>
            <a:ext cx="3204000" cy="791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238400" y="896400"/>
          <a:ext cx="5076190" cy="791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/>
                <a:gridCol w="3275965"/>
              </a:tblGrid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3077999" y="8027999"/>
            <a:ext cx="3204000" cy="6280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000" y="1243485"/>
            <a:ext cx="3239999" cy="448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60000" y="1692000"/>
            <a:ext cx="3239999" cy="79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60000" y="2484000"/>
            <a:ext cx="3239999" cy="79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60000" y="3276000"/>
            <a:ext cx="3239999" cy="79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238400" y="896400"/>
          <a:ext cx="5076190" cy="791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/>
                <a:gridCol w="3275965"/>
              </a:tblGrid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3060000" y="4068000"/>
            <a:ext cx="3239999" cy="791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60000" y="4860000"/>
            <a:ext cx="3239999" cy="79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60000" y="5651999"/>
            <a:ext cx="3239999" cy="79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60000" y="6444000"/>
            <a:ext cx="3239999" cy="791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60000" y="7236000"/>
            <a:ext cx="3239999" cy="791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0000" y="8027999"/>
            <a:ext cx="3239999" cy="4485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2000" y="8964000"/>
            <a:ext cx="5076190" cy="792480"/>
          </a:xfrm>
          <a:custGeom>
            <a:avLst/>
            <a:gdLst/>
            <a:ahLst/>
            <a:cxnLst/>
            <a:rect l="l" t="t" r="r" b="b"/>
            <a:pathLst>
              <a:path w="5076190" h="792479">
                <a:moveTo>
                  <a:pt x="0" y="0"/>
                </a:moveTo>
                <a:lnTo>
                  <a:pt x="5075999" y="0"/>
                </a:lnTo>
                <a:lnTo>
                  <a:pt x="5075999" y="791999"/>
                </a:lnTo>
                <a:lnTo>
                  <a:pt x="0" y="79199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1951" y="1079999"/>
            <a:ext cx="2956096" cy="61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1951" y="1692000"/>
            <a:ext cx="2956096" cy="79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01951" y="2484000"/>
            <a:ext cx="2956096" cy="79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01951" y="3276000"/>
            <a:ext cx="2956096" cy="79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01951" y="4068000"/>
            <a:ext cx="2956096" cy="79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1951" y="4860000"/>
            <a:ext cx="2956096" cy="79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1951" y="5651999"/>
            <a:ext cx="2956096" cy="79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01951" y="6444000"/>
            <a:ext cx="2956096" cy="791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01951" y="7236000"/>
            <a:ext cx="2956096" cy="791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238400" y="896400"/>
          <a:ext cx="5076190" cy="791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/>
                <a:gridCol w="3275965"/>
              </a:tblGrid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3201951" y="8027999"/>
            <a:ext cx="2956096" cy="612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2000" y="8964000"/>
            <a:ext cx="5076190" cy="792480"/>
          </a:xfrm>
          <a:custGeom>
            <a:avLst/>
            <a:gdLst/>
            <a:ahLst/>
            <a:cxnLst/>
            <a:rect l="l" t="t" r="r" b="b"/>
            <a:pathLst>
              <a:path w="5076190" h="792479">
                <a:moveTo>
                  <a:pt x="0" y="0"/>
                </a:moveTo>
                <a:lnTo>
                  <a:pt x="5075999" y="0"/>
                </a:lnTo>
                <a:lnTo>
                  <a:pt x="5075999" y="791999"/>
                </a:lnTo>
                <a:lnTo>
                  <a:pt x="0" y="79199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18216" y="1079999"/>
            <a:ext cx="2723565" cy="61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18216" y="1692000"/>
            <a:ext cx="2723565" cy="79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18216" y="2484000"/>
            <a:ext cx="2723565" cy="79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18216" y="3276000"/>
            <a:ext cx="2723565" cy="79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18216" y="4068000"/>
            <a:ext cx="2723565" cy="79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18216" y="4860000"/>
            <a:ext cx="2723565" cy="79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18216" y="5651999"/>
            <a:ext cx="2723565" cy="79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18216" y="6444000"/>
            <a:ext cx="2723565" cy="791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18216" y="7236000"/>
            <a:ext cx="2723565" cy="791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238400" y="896400"/>
          <a:ext cx="5076190" cy="791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/>
                <a:gridCol w="3275965"/>
              </a:tblGrid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3318216" y="8027999"/>
            <a:ext cx="2723565" cy="612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2000" y="8964000"/>
            <a:ext cx="5076190" cy="792480"/>
          </a:xfrm>
          <a:custGeom>
            <a:avLst/>
            <a:gdLst/>
            <a:ahLst/>
            <a:cxnLst/>
            <a:rect l="l" t="t" r="r" b="b"/>
            <a:pathLst>
              <a:path w="5076190" h="792479">
                <a:moveTo>
                  <a:pt x="0" y="0"/>
                </a:moveTo>
                <a:lnTo>
                  <a:pt x="5075999" y="0"/>
                </a:lnTo>
                <a:lnTo>
                  <a:pt x="5075999" y="791999"/>
                </a:lnTo>
                <a:lnTo>
                  <a:pt x="0" y="79199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48132" y="900000"/>
            <a:ext cx="2663733" cy="791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48132" y="1692000"/>
            <a:ext cx="2663733" cy="79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48132" y="2484000"/>
            <a:ext cx="2663733" cy="79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48132" y="3276000"/>
            <a:ext cx="2663733" cy="79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48132" y="4068000"/>
            <a:ext cx="2663733" cy="79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48132" y="4860000"/>
            <a:ext cx="2663733" cy="79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48132" y="5651999"/>
            <a:ext cx="2663733" cy="79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48132" y="6444000"/>
            <a:ext cx="2663733" cy="791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48132" y="7236000"/>
            <a:ext cx="2663733" cy="791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238400" y="896400"/>
          <a:ext cx="5076190" cy="791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/>
                <a:gridCol w="3275965"/>
              </a:tblGrid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3348132" y="8027999"/>
            <a:ext cx="2663733" cy="791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2000" y="8964000"/>
            <a:ext cx="5076190" cy="792480"/>
          </a:xfrm>
          <a:custGeom>
            <a:avLst/>
            <a:gdLst/>
            <a:ahLst/>
            <a:cxnLst/>
            <a:rect l="l" t="t" r="r" b="b"/>
            <a:pathLst>
              <a:path w="5076190" h="792479">
                <a:moveTo>
                  <a:pt x="0" y="0"/>
                </a:moveTo>
                <a:lnTo>
                  <a:pt x="5075999" y="0"/>
                </a:lnTo>
                <a:lnTo>
                  <a:pt x="5075999" y="791999"/>
                </a:lnTo>
                <a:lnTo>
                  <a:pt x="0" y="79199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9466" y="990000"/>
            <a:ext cx="3001068" cy="70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9466" y="1692000"/>
            <a:ext cx="3001068" cy="79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9466" y="2484000"/>
            <a:ext cx="3001068" cy="79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9466" y="3276000"/>
            <a:ext cx="3001068" cy="79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79466" y="4068000"/>
            <a:ext cx="3001068" cy="79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9466" y="4860000"/>
            <a:ext cx="3001068" cy="79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9466" y="5651999"/>
            <a:ext cx="3001068" cy="79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466" y="6444000"/>
            <a:ext cx="3001068" cy="791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9466" y="7236000"/>
            <a:ext cx="3001068" cy="791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238400" y="896400"/>
          <a:ext cx="5076190" cy="791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/>
                <a:gridCol w="3275965"/>
              </a:tblGrid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3179466" y="8027999"/>
            <a:ext cx="3001068" cy="702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2000" y="8964000"/>
            <a:ext cx="5076190" cy="792480"/>
          </a:xfrm>
          <a:custGeom>
            <a:avLst/>
            <a:gdLst/>
            <a:ahLst/>
            <a:cxnLst/>
            <a:rect l="l" t="t" r="r" b="b"/>
            <a:pathLst>
              <a:path w="5076190" h="792479">
                <a:moveTo>
                  <a:pt x="0" y="0"/>
                </a:moveTo>
                <a:lnTo>
                  <a:pt x="5075999" y="0"/>
                </a:lnTo>
                <a:lnTo>
                  <a:pt x="5075999" y="791999"/>
                </a:lnTo>
                <a:lnTo>
                  <a:pt x="0" y="79199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C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0</Words>
  <Application>Microsoft Office PowerPoint</Application>
  <PresentationFormat>Personalizado</PresentationFormat>
  <Paragraphs>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Calibri</vt:lpstr>
      <vt:lpstr>Georgia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StreifenpuzzlesWeihnachtenohne Zahlen neu.cdr</dc:title>
  <dc:creator>Herta</dc:creator>
  <cp:lastModifiedBy>Gines Ciudad Real</cp:lastModifiedBy>
  <cp:revision>2</cp:revision>
  <dcterms:created xsi:type="dcterms:W3CDTF">2017-11-23T13:27:43Z</dcterms:created>
  <dcterms:modified xsi:type="dcterms:W3CDTF">2017-11-23T13:34:41Z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2016-12-03T00:00:00Z</vt:filetime>
  </property>
  <property fmtid="{D5CDD505-2E9C-101B-9397-08002B2CF9AE}" pid="3" name="Creator">
    <vt:lpwstr>CorelDRAW X8</vt:lpwstr>
  </property>
  <property fmtid="{D5CDD505-2E9C-101B-9397-08002B2CF9AE}" pid="4" name="LastSaved">
    <vt:filetime>2017-11-23T00:00:00Z</vt:filetime>
  </property>
</Properties>
</file>