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70" r:id="rId11"/>
    <p:sldId id="260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07/11/2017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4175" y="505460"/>
            <a:ext cx="11423015" cy="5830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sp>
        <p:nvSpPr>
          <p:cNvPr id="5" name="Rectángulo 4"/>
          <p:cNvSpPr/>
          <p:nvPr/>
        </p:nvSpPr>
        <p:spPr>
          <a:xfrm>
            <a:off x="1995487" y="790257"/>
            <a:ext cx="8200390" cy="2295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TRABAJAMOS </a:t>
            </a:r>
          </a:p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LA ATENCIÓN VISUAL</a:t>
            </a:r>
          </a:p>
        </p:txBody>
      </p:sp>
      <p:pic>
        <p:nvPicPr>
          <p:cNvPr id="6" name="Imagen 5" descr="ey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60" y="4620260"/>
            <a:ext cx="3404870" cy="1045845"/>
          </a:xfrm>
          <a:prstGeom prst="rect">
            <a:avLst/>
          </a:prstGeom>
        </p:spPr>
      </p:pic>
      <p:pic>
        <p:nvPicPr>
          <p:cNvPr id="7" name="Imagen 6" descr="reading book bo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827405"/>
            <a:ext cx="1313180" cy="2701925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7247890" y="5666105"/>
            <a:ext cx="420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b="1">
                <a:solidFill>
                  <a:schemeClr val="tx1"/>
                </a:solidFill>
                <a:uFillTx/>
              </a:rPr>
              <a:t>María Olivares para Orientación Andújar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415F34-7984-40EE-B5F3-9A9A87BD1397}"/>
              </a:ext>
            </a:extLst>
          </p:cNvPr>
          <p:cNvSpPr/>
          <p:nvPr/>
        </p:nvSpPr>
        <p:spPr>
          <a:xfrm>
            <a:off x="2398486" y="3013740"/>
            <a:ext cx="779739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¿Qué número falta?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2904050168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ES" altLang="en-US" sz="5400" b="1" dirty="0">
                        <a:solidFill>
                          <a:srgbClr val="FF0000"/>
                        </a:solidFill>
                        <a:latin typeface="KG Cold Coffee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8</a:t>
            </a:r>
          </a:p>
        </p:txBody>
      </p:sp>
    </p:spTree>
    <p:extLst>
      <p:ext uri="{BB962C8B-B14F-4D97-AF65-F5344CB8AC3E}">
        <p14:creationId xmlns:p14="http://schemas.microsoft.com/office/powerpoint/2010/main" val="159576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1453845374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9</a:t>
            </a:r>
          </a:p>
        </p:txBody>
      </p:sp>
    </p:spTree>
    <p:extLst>
      <p:ext uri="{BB962C8B-B14F-4D97-AF65-F5344CB8AC3E}">
        <p14:creationId xmlns:p14="http://schemas.microsoft.com/office/powerpoint/2010/main" val="332433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2998686477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>
                <a:solidFill>
                  <a:schemeClr val="tx1"/>
                </a:solidFill>
                <a:uFillTx/>
              </a:rPr>
              <a:t>Tabla 10</a:t>
            </a:r>
            <a:endParaRPr lang="es-ES" altLang="en-US" sz="4400" b="1" dirty="0">
              <a:solidFill>
                <a:schemeClr val="tx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659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4175" y="505460"/>
            <a:ext cx="11423015" cy="58305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buFont typeface="Wingdings" panose="05000000000000000000" charset="0"/>
              <a:buNone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Instrucciones: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endParaRPr lang="es-ES" altLang="en-US" sz="3600" b="1" dirty="0">
              <a:solidFill>
                <a:schemeClr val="tx1"/>
              </a:solidFill>
              <a:uFillTx/>
            </a:endParaRP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Cada tabla contiene todos los números del 1 al 20 excepto uno.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Debes encontrar cuál es el que falta y escribirlo en la casilla que está en blanco.</a:t>
            </a:r>
          </a:p>
          <a:p>
            <a:pPr marL="571500" indent="-571500" algn="l">
              <a:buFont typeface="Wingdings" panose="05000000000000000000" charset="0"/>
              <a:buChar char="§"/>
            </a:pPr>
            <a:r>
              <a:rPr lang="es-ES" altLang="en-US" sz="3600" b="1" dirty="0">
                <a:solidFill>
                  <a:schemeClr val="tx1"/>
                </a:solidFill>
                <a:uFillTx/>
              </a:rPr>
              <a:t>Hazlo lo más rápido que </a:t>
            </a:r>
            <a:r>
              <a:rPr lang="es-ES" altLang="en-US" sz="3600" b="1" dirty="0" err="1">
                <a:solidFill>
                  <a:schemeClr val="tx1"/>
                </a:solidFill>
                <a:uFillTx/>
              </a:rPr>
              <a:t>puedas</a:t>
            </a:r>
            <a:r>
              <a:rPr lang="es-ES" altLang="en-US" sz="3600" b="1" dirty="0" err="1">
                <a:solidFill>
                  <a:schemeClr val="tx1"/>
                </a:solidFill>
              </a:rPr>
              <a:t>.</a:t>
            </a:r>
            <a:r>
              <a:rPr lang="es-ES" altLang="en-US" dirty="0" err="1"/>
              <a:t>uedas</a:t>
            </a:r>
            <a:r>
              <a:rPr lang="es-ES" alt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383800123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1037207538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2</a:t>
            </a:r>
          </a:p>
        </p:txBody>
      </p:sp>
    </p:spTree>
    <p:extLst>
      <p:ext uri="{BB962C8B-B14F-4D97-AF65-F5344CB8AC3E}">
        <p14:creationId xmlns:p14="http://schemas.microsoft.com/office/powerpoint/2010/main" val="151524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2346682756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60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3</a:t>
            </a:r>
          </a:p>
        </p:txBody>
      </p:sp>
    </p:spTree>
    <p:extLst>
      <p:ext uri="{BB962C8B-B14F-4D97-AF65-F5344CB8AC3E}">
        <p14:creationId xmlns:p14="http://schemas.microsoft.com/office/powerpoint/2010/main" val="269223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2055457858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4</a:t>
            </a:r>
          </a:p>
        </p:txBody>
      </p:sp>
    </p:spTree>
    <p:extLst>
      <p:ext uri="{BB962C8B-B14F-4D97-AF65-F5344CB8AC3E}">
        <p14:creationId xmlns:p14="http://schemas.microsoft.com/office/powerpoint/2010/main" val="377686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2472137065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5</a:t>
            </a:r>
          </a:p>
        </p:txBody>
      </p:sp>
    </p:spTree>
    <p:extLst>
      <p:ext uri="{BB962C8B-B14F-4D97-AF65-F5344CB8AC3E}">
        <p14:creationId xmlns:p14="http://schemas.microsoft.com/office/powerpoint/2010/main" val="178840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3874697343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6</a:t>
            </a:r>
          </a:p>
        </p:txBody>
      </p:sp>
    </p:spTree>
    <p:extLst>
      <p:ext uri="{BB962C8B-B14F-4D97-AF65-F5344CB8AC3E}">
        <p14:creationId xmlns:p14="http://schemas.microsoft.com/office/powerpoint/2010/main" val="41002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/>
          <p:nvPr>
            <p:extLst>
              <p:ext uri="{D42A27DB-BD31-4B8C-83A1-F6EECF244321}">
                <p14:modId xmlns:p14="http://schemas.microsoft.com/office/powerpoint/2010/main" val="982467389"/>
              </p:ext>
            </p:extLst>
          </p:nvPr>
        </p:nvGraphicFramePr>
        <p:xfrm>
          <a:off x="1370964" y="1532255"/>
          <a:ext cx="9508845" cy="4713563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19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4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latin typeface="KG Cold Coffee" panose="02000505000000020004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altLang="en-US" sz="5400" b="1" dirty="0">
                          <a:solidFill>
                            <a:srgbClr val="FF0000"/>
                          </a:solidFill>
                          <a:latin typeface="KG Cold Coffee" panose="02000505000000020004" pitchFamily="2" charset="0"/>
                        </a:rPr>
                        <a:t>__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739515" y="255270"/>
            <a:ext cx="4486910" cy="7670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 b="1" dirty="0">
                <a:solidFill>
                  <a:schemeClr val="tx1"/>
                </a:solidFill>
                <a:uFillTx/>
              </a:rPr>
              <a:t>Tabla 7</a:t>
            </a:r>
          </a:p>
        </p:txBody>
      </p:sp>
    </p:spTree>
    <p:extLst>
      <p:ext uri="{BB962C8B-B14F-4D97-AF65-F5344CB8AC3E}">
        <p14:creationId xmlns:p14="http://schemas.microsoft.com/office/powerpoint/2010/main" val="4167385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274</Words>
  <Application>Microsoft Office PowerPoint</Application>
  <PresentationFormat>Panorámica</PresentationFormat>
  <Paragraphs>218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KG Cold Coffee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informatica</cp:lastModifiedBy>
  <cp:revision>7</cp:revision>
  <dcterms:created xsi:type="dcterms:W3CDTF">2017-09-30T18:20:59Z</dcterms:created>
  <dcterms:modified xsi:type="dcterms:W3CDTF">2017-11-07T08:58:26Z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3082-10.2.0.5804</vt:lpwstr>
  </property>
</Properties>
</file>