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63" r:id="rId10"/>
    <p:sldId id="268" r:id="rId11"/>
    <p:sldId id="267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3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7990" y="668020"/>
            <a:ext cx="11276330" cy="560895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5" name="Rectángulo 4"/>
          <p:cNvSpPr/>
          <p:nvPr/>
        </p:nvSpPr>
        <p:spPr>
          <a:xfrm>
            <a:off x="2518093" y="1767205"/>
            <a:ext cx="7096125" cy="3392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s-ES" altLang="en-US" sz="7200" b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EBDE17"/>
                </a:solidFill>
                <a:effectLst/>
              </a:rPr>
              <a:t>Trabajamos la </a:t>
            </a:r>
          </a:p>
          <a:p>
            <a:pPr algn="ctr"/>
            <a:r>
              <a:rPr lang="es-ES" altLang="en-US" sz="7200" b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EBDE17"/>
                </a:solidFill>
                <a:effectLst/>
              </a:rPr>
              <a:t>MEMORIA VISUAL</a:t>
            </a:r>
          </a:p>
          <a:p>
            <a:pPr algn="ctr"/>
            <a:r>
              <a:rPr lang="es-ES" altLang="en-US" sz="7200" b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EBDE17"/>
                </a:solidFill>
                <a:effectLst/>
              </a:rPr>
              <a:t>y SECUENCIAL</a:t>
            </a:r>
          </a:p>
        </p:txBody>
      </p:sp>
      <p:pic>
        <p:nvPicPr>
          <p:cNvPr id="6" name="Imagen 5" descr="lthumbs up head bo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790" y="1083945"/>
            <a:ext cx="1710055" cy="1426210"/>
          </a:xfrm>
          <a:prstGeom prst="rect">
            <a:avLst/>
          </a:prstGeom>
        </p:spPr>
      </p:pic>
      <p:pic>
        <p:nvPicPr>
          <p:cNvPr id="7" name="Imagen 6" descr="lightbulb head gir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349750"/>
            <a:ext cx="2018030" cy="1622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5" name="Tabla 4"/>
          <p:cNvGraphicFramePr/>
          <p:nvPr/>
        </p:nvGraphicFramePr>
        <p:xfrm>
          <a:off x="122428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/>
          <p:nvPr/>
        </p:nvGraphicFramePr>
        <p:xfrm>
          <a:off x="671449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5" name="Tabla 4"/>
          <p:cNvGraphicFramePr/>
          <p:nvPr/>
        </p:nvGraphicFramePr>
        <p:xfrm>
          <a:off x="122428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/>
          <p:nvPr/>
        </p:nvGraphicFramePr>
        <p:xfrm>
          <a:off x="671449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5" name="Tabla 4"/>
          <p:cNvGraphicFramePr/>
          <p:nvPr/>
        </p:nvGraphicFramePr>
        <p:xfrm>
          <a:off x="122428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/>
          <p:nvPr/>
        </p:nvGraphicFramePr>
        <p:xfrm>
          <a:off x="671449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5" name="Tabla 4"/>
          <p:cNvGraphicFramePr/>
          <p:nvPr/>
        </p:nvGraphicFramePr>
        <p:xfrm>
          <a:off x="122428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/>
          <p:nvPr/>
        </p:nvGraphicFramePr>
        <p:xfrm>
          <a:off x="671449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5" name="Tabla 4"/>
          <p:cNvGraphicFramePr/>
          <p:nvPr/>
        </p:nvGraphicFramePr>
        <p:xfrm>
          <a:off x="122428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/>
          <p:nvPr/>
        </p:nvGraphicFramePr>
        <p:xfrm>
          <a:off x="671449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3" name="Tabla 2"/>
          <p:cNvGraphicFramePr/>
          <p:nvPr/>
        </p:nvGraphicFramePr>
        <p:xfrm>
          <a:off x="117919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/>
          <p:nvPr/>
        </p:nvGraphicFramePr>
        <p:xfrm>
          <a:off x="642810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3" name="Tabla 2"/>
          <p:cNvGraphicFramePr/>
          <p:nvPr/>
        </p:nvGraphicFramePr>
        <p:xfrm>
          <a:off x="117919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/>
          <p:nvPr/>
        </p:nvGraphicFramePr>
        <p:xfrm>
          <a:off x="642810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3" name="Tabla 2"/>
          <p:cNvGraphicFramePr/>
          <p:nvPr/>
        </p:nvGraphicFramePr>
        <p:xfrm>
          <a:off x="117919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/>
          <p:nvPr/>
        </p:nvGraphicFramePr>
        <p:xfrm>
          <a:off x="642810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3" name="Tabla 2"/>
          <p:cNvGraphicFramePr/>
          <p:nvPr/>
        </p:nvGraphicFramePr>
        <p:xfrm>
          <a:off x="117919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/>
          <p:nvPr/>
        </p:nvGraphicFramePr>
        <p:xfrm>
          <a:off x="642810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3" name="Tabla 2"/>
          <p:cNvGraphicFramePr/>
          <p:nvPr/>
        </p:nvGraphicFramePr>
        <p:xfrm>
          <a:off x="117919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/>
          <p:nvPr/>
        </p:nvGraphicFramePr>
        <p:xfrm>
          <a:off x="642810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3" name="Tabla 2"/>
          <p:cNvGraphicFramePr/>
          <p:nvPr/>
        </p:nvGraphicFramePr>
        <p:xfrm>
          <a:off x="117919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/>
          <p:nvPr/>
        </p:nvGraphicFramePr>
        <p:xfrm>
          <a:off x="642810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3" name="Tabla 2"/>
          <p:cNvGraphicFramePr/>
          <p:nvPr/>
        </p:nvGraphicFramePr>
        <p:xfrm>
          <a:off x="117919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/>
          <p:nvPr/>
        </p:nvGraphicFramePr>
        <p:xfrm>
          <a:off x="6428105" y="2710180"/>
          <a:ext cx="4119245" cy="264795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372870"/>
                <a:gridCol w="1373505"/>
                <a:gridCol w="1372870"/>
              </a:tblGrid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175" y="2084705"/>
            <a:ext cx="11320145" cy="4192270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428625" y="395605"/>
            <a:ext cx="11335385" cy="1284605"/>
          </a:xfrm>
          <a:prstGeom prst="rect">
            <a:avLst/>
          </a:prstGeom>
          <a:solidFill>
            <a:schemeClr val="bg1"/>
          </a:solidFill>
          <a:ln w="57150">
            <a:solidFill>
              <a:srgbClr val="EB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>
                <a:solidFill>
                  <a:schemeClr val="tx1"/>
                </a:solidFill>
                <a:uFillTx/>
              </a:rPr>
              <a:t>Memoriza la tabla coloreada. Luego tapa la tabla de la izquierda e intenta reproducirla en la tabla de la derecha.</a:t>
            </a:r>
            <a:endParaRPr lang="es-ES" altLang="en-US"/>
          </a:p>
        </p:txBody>
      </p:sp>
      <p:graphicFrame>
        <p:nvGraphicFramePr>
          <p:cNvPr id="5" name="Tabla 4"/>
          <p:cNvGraphicFramePr/>
          <p:nvPr/>
        </p:nvGraphicFramePr>
        <p:xfrm>
          <a:off x="122428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/>
          <p:nvPr/>
        </p:nvGraphicFramePr>
        <p:xfrm>
          <a:off x="6714490" y="2454910"/>
          <a:ext cx="4225290" cy="324612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056640"/>
                <a:gridCol w="1056640"/>
                <a:gridCol w="1055370"/>
                <a:gridCol w="1056640"/>
              </a:tblGrid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292</Words>
  <Application>Microsoft Office PowerPoint</Application>
  <PresentationFormat>Panorámica</PresentationFormat>
  <Paragraphs>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Gines Ciudad Real</cp:lastModifiedBy>
  <cp:revision>4</cp:revision>
  <dcterms:created xsi:type="dcterms:W3CDTF">2017-10-01T14:23:57Z</dcterms:created>
  <dcterms:modified xsi:type="dcterms:W3CDTF">2017-11-17T10:12:33Z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3082-10.2.0.5804</vt:lpwstr>
  </property>
</Properties>
</file>