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AF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4" autoAdjust="0"/>
    <p:restoredTop sz="94660"/>
  </p:normalViewPr>
  <p:slideViewPr>
    <p:cSldViewPr snapToGrid="0">
      <p:cViewPr>
        <p:scale>
          <a:sx n="66" d="100"/>
          <a:sy n="66" d="100"/>
        </p:scale>
        <p:origin x="276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48E6-4DCD-4822-A49B-31CDF53FCFD0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4ADB-AF41-481B-961D-BFF5DFF80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282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48E6-4DCD-4822-A49B-31CDF53FCFD0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4ADB-AF41-481B-961D-BFF5DFF80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646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48E6-4DCD-4822-A49B-31CDF53FCFD0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4ADB-AF41-481B-961D-BFF5DFF80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5563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48E6-4DCD-4822-A49B-31CDF53FCFD0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4ADB-AF41-481B-961D-BFF5DFF80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4750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48E6-4DCD-4822-A49B-31CDF53FCFD0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4ADB-AF41-481B-961D-BFF5DFF80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238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48E6-4DCD-4822-A49B-31CDF53FCFD0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4ADB-AF41-481B-961D-BFF5DFF80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246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48E6-4DCD-4822-A49B-31CDF53FCFD0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4ADB-AF41-481B-961D-BFF5DFF80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566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48E6-4DCD-4822-A49B-31CDF53FCFD0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4ADB-AF41-481B-961D-BFF5DFF80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8645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48E6-4DCD-4822-A49B-31CDF53FCFD0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4ADB-AF41-481B-961D-BFF5DFF80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85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48E6-4DCD-4822-A49B-31CDF53FCFD0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4ADB-AF41-481B-961D-BFF5DFF80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1718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648E6-4DCD-4822-A49B-31CDF53FCFD0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4ADB-AF41-481B-961D-BFF5DFF80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703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648E6-4DCD-4822-A49B-31CDF53FCFD0}" type="datetimeFigureOut">
              <a:rPr lang="es-ES" smtClean="0"/>
              <a:t>17/11/2017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54ADB-AF41-481B-961D-BFF5DFF80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9813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9A42BCF2-88F7-479B-84C8-DAE1D30C16B2}"/>
              </a:ext>
            </a:extLst>
          </p:cNvPr>
          <p:cNvSpPr txBox="1"/>
          <p:nvPr/>
        </p:nvSpPr>
        <p:spPr>
          <a:xfrm>
            <a:off x="683089" y="396556"/>
            <a:ext cx="4679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latin typeface="Anna Roman" panose="00000500000000000000" pitchFamily="50" charset="0"/>
              </a:rPr>
              <a:t>PIRÁMIDES DE SUMAS</a:t>
            </a:r>
          </a:p>
        </p:txBody>
      </p:sp>
      <p:pic>
        <p:nvPicPr>
          <p:cNvPr id="1026" name="Picture 2" descr="http://lh3.ggpht.com/-ht5vt4NqH3Q/TlDL9BN6ZhI/AAAAAAAAEyk/zcDsyFLV_hc/Piramide.jpg%2525253Fimgmax%2525253D640">
            <a:extLst>
              <a:ext uri="{FF2B5EF4-FFF2-40B4-BE49-F238E27FC236}">
                <a16:creationId xmlns:a16="http://schemas.microsoft.com/office/drawing/2014/main" id="{023C5DC6-9CC8-4CAE-A354-29C183F55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561" y="1042887"/>
            <a:ext cx="12763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FD5184F0-0EDD-4FAA-B854-25C59DA17DAE}"/>
              </a:ext>
            </a:extLst>
          </p:cNvPr>
          <p:cNvSpPr txBox="1"/>
          <p:nvPr/>
        </p:nvSpPr>
        <p:spPr>
          <a:xfrm>
            <a:off x="699429" y="2165348"/>
            <a:ext cx="5514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Nombre:____________________________. Fecha:_______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52FB891-393A-4243-9439-6AFD02976E50}"/>
              </a:ext>
            </a:extLst>
          </p:cNvPr>
          <p:cNvSpPr txBox="1"/>
          <p:nvPr/>
        </p:nvSpPr>
        <p:spPr>
          <a:xfrm>
            <a:off x="942402" y="1373284"/>
            <a:ext cx="3805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Completa los círculos en blanco</a:t>
            </a:r>
          </a:p>
        </p:txBody>
      </p:sp>
    </p:spTree>
    <p:extLst>
      <p:ext uri="{BB962C8B-B14F-4D97-AF65-F5344CB8AC3E}">
        <p14:creationId xmlns:p14="http://schemas.microsoft.com/office/powerpoint/2010/main" val="3104588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A493DB8-33CD-42DC-82D1-27A7E19F87C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A42BCF2-88F7-479B-84C8-DAE1D30C16B2}"/>
              </a:ext>
            </a:extLst>
          </p:cNvPr>
          <p:cNvSpPr txBox="1"/>
          <p:nvPr/>
        </p:nvSpPr>
        <p:spPr>
          <a:xfrm>
            <a:off x="683089" y="396556"/>
            <a:ext cx="4679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latin typeface="Anna Roman" panose="00000500000000000000" pitchFamily="50" charset="0"/>
              </a:rPr>
              <a:t>PIRÁMIDES DE SUMAS</a:t>
            </a:r>
          </a:p>
        </p:txBody>
      </p:sp>
      <p:pic>
        <p:nvPicPr>
          <p:cNvPr id="1026" name="Picture 2" descr="http://lh3.ggpht.com/-ht5vt4NqH3Q/TlDL9BN6ZhI/AAAAAAAAEyk/zcDsyFLV_hc/Piramide.jpg%2525253Fimgmax%2525253D640">
            <a:extLst>
              <a:ext uri="{FF2B5EF4-FFF2-40B4-BE49-F238E27FC236}">
                <a16:creationId xmlns:a16="http://schemas.microsoft.com/office/drawing/2014/main" id="{023C5DC6-9CC8-4CAE-A354-29C183F55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561" y="1042887"/>
            <a:ext cx="12763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45AAF0B-4832-4C8E-AA8D-F53CCDBA1CCE}"/>
              </a:ext>
            </a:extLst>
          </p:cNvPr>
          <p:cNvSpPr txBox="1"/>
          <p:nvPr/>
        </p:nvSpPr>
        <p:spPr>
          <a:xfrm>
            <a:off x="942402" y="1373284"/>
            <a:ext cx="3805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Completa los círculos en blanco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D5184F0-0EDD-4FAA-B854-25C59DA17DAE}"/>
              </a:ext>
            </a:extLst>
          </p:cNvPr>
          <p:cNvSpPr txBox="1"/>
          <p:nvPr/>
        </p:nvSpPr>
        <p:spPr>
          <a:xfrm>
            <a:off x="699429" y="2165348"/>
            <a:ext cx="5514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Nombre:____________________________. Fecha:_______</a:t>
            </a:r>
          </a:p>
        </p:txBody>
      </p:sp>
    </p:spTree>
    <p:extLst>
      <p:ext uri="{BB962C8B-B14F-4D97-AF65-F5344CB8AC3E}">
        <p14:creationId xmlns:p14="http://schemas.microsoft.com/office/powerpoint/2010/main" val="256918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A493DB8-33CD-42DC-82D1-27A7E19F87C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A42BCF2-88F7-479B-84C8-DAE1D30C16B2}"/>
              </a:ext>
            </a:extLst>
          </p:cNvPr>
          <p:cNvSpPr txBox="1"/>
          <p:nvPr/>
        </p:nvSpPr>
        <p:spPr>
          <a:xfrm>
            <a:off x="683089" y="396556"/>
            <a:ext cx="4679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latin typeface="Anna Roman" panose="00000500000000000000" pitchFamily="50" charset="0"/>
              </a:rPr>
              <a:t>PIRÁMIDES DE SUMAS</a:t>
            </a:r>
          </a:p>
        </p:txBody>
      </p:sp>
      <p:pic>
        <p:nvPicPr>
          <p:cNvPr id="1026" name="Picture 2" descr="http://lh3.ggpht.com/-ht5vt4NqH3Q/TlDL9BN6ZhI/AAAAAAAAEyk/zcDsyFLV_hc/Piramide.jpg%2525253Fimgmax%2525253D640">
            <a:extLst>
              <a:ext uri="{FF2B5EF4-FFF2-40B4-BE49-F238E27FC236}">
                <a16:creationId xmlns:a16="http://schemas.microsoft.com/office/drawing/2014/main" id="{023C5DC6-9CC8-4CAE-A354-29C183F55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561" y="1042887"/>
            <a:ext cx="12763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FD5184F0-0EDD-4FAA-B854-25C59DA17DAE}"/>
              </a:ext>
            </a:extLst>
          </p:cNvPr>
          <p:cNvSpPr txBox="1"/>
          <p:nvPr/>
        </p:nvSpPr>
        <p:spPr>
          <a:xfrm>
            <a:off x="699429" y="2165348"/>
            <a:ext cx="5514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Nombre:____________________________. Fecha:_______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811EE6C-18D5-4968-BC70-0B44BB187391}"/>
              </a:ext>
            </a:extLst>
          </p:cNvPr>
          <p:cNvSpPr txBox="1"/>
          <p:nvPr/>
        </p:nvSpPr>
        <p:spPr>
          <a:xfrm>
            <a:off x="942402" y="1373284"/>
            <a:ext cx="3805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Completa los círculos en blanco</a:t>
            </a:r>
          </a:p>
        </p:txBody>
      </p:sp>
    </p:spTree>
    <p:extLst>
      <p:ext uri="{BB962C8B-B14F-4D97-AF65-F5344CB8AC3E}">
        <p14:creationId xmlns:p14="http://schemas.microsoft.com/office/powerpoint/2010/main" val="474732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A493DB8-33CD-42DC-82D1-27A7E19F87C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A42BCF2-88F7-479B-84C8-DAE1D30C16B2}"/>
              </a:ext>
            </a:extLst>
          </p:cNvPr>
          <p:cNvSpPr txBox="1"/>
          <p:nvPr/>
        </p:nvSpPr>
        <p:spPr>
          <a:xfrm>
            <a:off x="683089" y="396556"/>
            <a:ext cx="4679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latin typeface="Anna Roman" panose="00000500000000000000" pitchFamily="50" charset="0"/>
              </a:rPr>
              <a:t>PIRÁMIDES DE SUMAS</a:t>
            </a:r>
          </a:p>
        </p:txBody>
      </p:sp>
      <p:pic>
        <p:nvPicPr>
          <p:cNvPr id="1026" name="Picture 2" descr="http://lh3.ggpht.com/-ht5vt4NqH3Q/TlDL9BN6ZhI/AAAAAAAAEyk/zcDsyFLV_hc/Piramide.jpg%2525253Fimgmax%2525253D640">
            <a:extLst>
              <a:ext uri="{FF2B5EF4-FFF2-40B4-BE49-F238E27FC236}">
                <a16:creationId xmlns:a16="http://schemas.microsoft.com/office/drawing/2014/main" id="{023C5DC6-9CC8-4CAE-A354-29C183F55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561" y="1042887"/>
            <a:ext cx="12763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FD5184F0-0EDD-4FAA-B854-25C59DA17DAE}"/>
              </a:ext>
            </a:extLst>
          </p:cNvPr>
          <p:cNvSpPr txBox="1"/>
          <p:nvPr/>
        </p:nvSpPr>
        <p:spPr>
          <a:xfrm>
            <a:off x="699429" y="2165348"/>
            <a:ext cx="5514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Nombre:____________________________. Fecha:_______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FCFD68D-02D0-4FA1-A760-6B5E2DAE47B3}"/>
              </a:ext>
            </a:extLst>
          </p:cNvPr>
          <p:cNvSpPr txBox="1"/>
          <p:nvPr/>
        </p:nvSpPr>
        <p:spPr>
          <a:xfrm>
            <a:off x="942402" y="1373284"/>
            <a:ext cx="3805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Completa los círculos en blanco</a:t>
            </a:r>
          </a:p>
        </p:txBody>
      </p:sp>
    </p:spTree>
    <p:extLst>
      <p:ext uri="{BB962C8B-B14F-4D97-AF65-F5344CB8AC3E}">
        <p14:creationId xmlns:p14="http://schemas.microsoft.com/office/powerpoint/2010/main" val="230140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A493DB8-33CD-42DC-82D1-27A7E19F87C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A42BCF2-88F7-479B-84C8-DAE1D30C16B2}"/>
              </a:ext>
            </a:extLst>
          </p:cNvPr>
          <p:cNvSpPr txBox="1"/>
          <p:nvPr/>
        </p:nvSpPr>
        <p:spPr>
          <a:xfrm>
            <a:off x="683089" y="396556"/>
            <a:ext cx="4679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latin typeface="Anna Roman" panose="00000500000000000000" pitchFamily="50" charset="0"/>
              </a:rPr>
              <a:t>PIRÁMIDES DE SUMAS</a:t>
            </a:r>
          </a:p>
        </p:txBody>
      </p:sp>
      <p:pic>
        <p:nvPicPr>
          <p:cNvPr id="1026" name="Picture 2" descr="http://lh3.ggpht.com/-ht5vt4NqH3Q/TlDL9BN6ZhI/AAAAAAAAEyk/zcDsyFLV_hc/Piramide.jpg%2525253Fimgmax%2525253D640">
            <a:extLst>
              <a:ext uri="{FF2B5EF4-FFF2-40B4-BE49-F238E27FC236}">
                <a16:creationId xmlns:a16="http://schemas.microsoft.com/office/drawing/2014/main" id="{023C5DC6-9CC8-4CAE-A354-29C183F55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561" y="1042887"/>
            <a:ext cx="12763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FD5184F0-0EDD-4FAA-B854-25C59DA17DAE}"/>
              </a:ext>
            </a:extLst>
          </p:cNvPr>
          <p:cNvSpPr txBox="1"/>
          <p:nvPr/>
        </p:nvSpPr>
        <p:spPr>
          <a:xfrm>
            <a:off x="699429" y="2165348"/>
            <a:ext cx="5514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Nombre:____________________________. Fecha:_______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5217E0A-BC50-45D2-ABBA-2C4C4A0A9B69}"/>
              </a:ext>
            </a:extLst>
          </p:cNvPr>
          <p:cNvSpPr txBox="1"/>
          <p:nvPr/>
        </p:nvSpPr>
        <p:spPr>
          <a:xfrm>
            <a:off x="942402" y="1373284"/>
            <a:ext cx="3805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Completa los círculos en blanco</a:t>
            </a:r>
          </a:p>
        </p:txBody>
      </p:sp>
    </p:spTree>
    <p:extLst>
      <p:ext uri="{BB962C8B-B14F-4D97-AF65-F5344CB8AC3E}">
        <p14:creationId xmlns:p14="http://schemas.microsoft.com/office/powerpoint/2010/main" val="3186916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A493DB8-33CD-42DC-82D1-27A7E19F87C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A42BCF2-88F7-479B-84C8-DAE1D30C16B2}"/>
              </a:ext>
            </a:extLst>
          </p:cNvPr>
          <p:cNvSpPr txBox="1"/>
          <p:nvPr/>
        </p:nvSpPr>
        <p:spPr>
          <a:xfrm>
            <a:off x="683089" y="396556"/>
            <a:ext cx="4679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latin typeface="Anna Roman" panose="00000500000000000000" pitchFamily="50" charset="0"/>
              </a:rPr>
              <a:t>PIRÁMIDES DE SUMAS</a:t>
            </a:r>
          </a:p>
        </p:txBody>
      </p:sp>
      <p:pic>
        <p:nvPicPr>
          <p:cNvPr id="1026" name="Picture 2" descr="http://lh3.ggpht.com/-ht5vt4NqH3Q/TlDL9BN6ZhI/AAAAAAAAEyk/zcDsyFLV_hc/Piramide.jpg%2525253Fimgmax%2525253D640">
            <a:extLst>
              <a:ext uri="{FF2B5EF4-FFF2-40B4-BE49-F238E27FC236}">
                <a16:creationId xmlns:a16="http://schemas.microsoft.com/office/drawing/2014/main" id="{023C5DC6-9CC8-4CAE-A354-29C183F55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561" y="1042887"/>
            <a:ext cx="12763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FD5184F0-0EDD-4FAA-B854-25C59DA17DAE}"/>
              </a:ext>
            </a:extLst>
          </p:cNvPr>
          <p:cNvSpPr txBox="1"/>
          <p:nvPr/>
        </p:nvSpPr>
        <p:spPr>
          <a:xfrm>
            <a:off x="699429" y="2165348"/>
            <a:ext cx="5514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Nombre:____________________________. Fecha:_______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100C39D-E253-4DF3-9DD9-846118D88A45}"/>
              </a:ext>
            </a:extLst>
          </p:cNvPr>
          <p:cNvSpPr txBox="1"/>
          <p:nvPr/>
        </p:nvSpPr>
        <p:spPr>
          <a:xfrm>
            <a:off x="942402" y="1373284"/>
            <a:ext cx="3805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Completa los círculos en blanco</a:t>
            </a:r>
          </a:p>
        </p:txBody>
      </p:sp>
    </p:spTree>
    <p:extLst>
      <p:ext uri="{BB962C8B-B14F-4D97-AF65-F5344CB8AC3E}">
        <p14:creationId xmlns:p14="http://schemas.microsoft.com/office/powerpoint/2010/main" val="2965191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A493DB8-33CD-42DC-82D1-27A7E19F87C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A42BCF2-88F7-479B-84C8-DAE1D30C16B2}"/>
              </a:ext>
            </a:extLst>
          </p:cNvPr>
          <p:cNvSpPr txBox="1"/>
          <p:nvPr/>
        </p:nvSpPr>
        <p:spPr>
          <a:xfrm>
            <a:off x="683089" y="396556"/>
            <a:ext cx="4679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latin typeface="Anna Roman" panose="00000500000000000000" pitchFamily="50" charset="0"/>
              </a:rPr>
              <a:t>PIRÁMIDES DE SUMAS</a:t>
            </a:r>
          </a:p>
        </p:txBody>
      </p:sp>
      <p:pic>
        <p:nvPicPr>
          <p:cNvPr id="1026" name="Picture 2" descr="http://lh3.ggpht.com/-ht5vt4NqH3Q/TlDL9BN6ZhI/AAAAAAAAEyk/zcDsyFLV_hc/Piramide.jpg%2525253Fimgmax%2525253D640">
            <a:extLst>
              <a:ext uri="{FF2B5EF4-FFF2-40B4-BE49-F238E27FC236}">
                <a16:creationId xmlns:a16="http://schemas.microsoft.com/office/drawing/2014/main" id="{023C5DC6-9CC8-4CAE-A354-29C183F55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561" y="1042887"/>
            <a:ext cx="12763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FD5184F0-0EDD-4FAA-B854-25C59DA17DAE}"/>
              </a:ext>
            </a:extLst>
          </p:cNvPr>
          <p:cNvSpPr txBox="1"/>
          <p:nvPr/>
        </p:nvSpPr>
        <p:spPr>
          <a:xfrm>
            <a:off x="699429" y="2165348"/>
            <a:ext cx="5514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Nombre:____________________________. Fecha:_______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0D6B0C3-AEA7-49EE-9604-6C2B44D9958A}"/>
              </a:ext>
            </a:extLst>
          </p:cNvPr>
          <p:cNvSpPr txBox="1"/>
          <p:nvPr/>
        </p:nvSpPr>
        <p:spPr>
          <a:xfrm>
            <a:off x="942402" y="1373284"/>
            <a:ext cx="3805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Completa los círculos en blanco</a:t>
            </a:r>
          </a:p>
        </p:txBody>
      </p:sp>
    </p:spTree>
    <p:extLst>
      <p:ext uri="{BB962C8B-B14F-4D97-AF65-F5344CB8AC3E}">
        <p14:creationId xmlns:p14="http://schemas.microsoft.com/office/powerpoint/2010/main" val="3672903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A493DB8-33CD-42DC-82D1-27A7E19F87C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A42BCF2-88F7-479B-84C8-DAE1D30C16B2}"/>
              </a:ext>
            </a:extLst>
          </p:cNvPr>
          <p:cNvSpPr txBox="1"/>
          <p:nvPr/>
        </p:nvSpPr>
        <p:spPr>
          <a:xfrm>
            <a:off x="683089" y="396556"/>
            <a:ext cx="4679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latin typeface="Anna Roman" panose="00000500000000000000" pitchFamily="50" charset="0"/>
              </a:rPr>
              <a:t>PIRÁMIDES DE SUMAS</a:t>
            </a:r>
          </a:p>
        </p:txBody>
      </p:sp>
      <p:pic>
        <p:nvPicPr>
          <p:cNvPr id="1026" name="Picture 2" descr="http://lh3.ggpht.com/-ht5vt4NqH3Q/TlDL9BN6ZhI/AAAAAAAAEyk/zcDsyFLV_hc/Piramide.jpg%2525253Fimgmax%2525253D640">
            <a:extLst>
              <a:ext uri="{FF2B5EF4-FFF2-40B4-BE49-F238E27FC236}">
                <a16:creationId xmlns:a16="http://schemas.microsoft.com/office/drawing/2014/main" id="{023C5DC6-9CC8-4CAE-A354-29C183F55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561" y="1042887"/>
            <a:ext cx="12763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FD5184F0-0EDD-4FAA-B854-25C59DA17DAE}"/>
              </a:ext>
            </a:extLst>
          </p:cNvPr>
          <p:cNvSpPr txBox="1"/>
          <p:nvPr/>
        </p:nvSpPr>
        <p:spPr>
          <a:xfrm>
            <a:off x="699429" y="2165348"/>
            <a:ext cx="5514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Nombre:____________________________. Fecha:_______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3547AF2-2A54-4369-A785-55B552145866}"/>
              </a:ext>
            </a:extLst>
          </p:cNvPr>
          <p:cNvSpPr txBox="1"/>
          <p:nvPr/>
        </p:nvSpPr>
        <p:spPr>
          <a:xfrm>
            <a:off x="942402" y="1373284"/>
            <a:ext cx="3805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Completa los círculos en blanco</a:t>
            </a:r>
          </a:p>
        </p:txBody>
      </p:sp>
    </p:spTree>
    <p:extLst>
      <p:ext uri="{BB962C8B-B14F-4D97-AF65-F5344CB8AC3E}">
        <p14:creationId xmlns:p14="http://schemas.microsoft.com/office/powerpoint/2010/main" val="3912669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A493DB8-33CD-42DC-82D1-27A7E19F87C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2">
                <a:lumMod val="9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A42BCF2-88F7-479B-84C8-DAE1D30C16B2}"/>
              </a:ext>
            </a:extLst>
          </p:cNvPr>
          <p:cNvSpPr txBox="1"/>
          <p:nvPr/>
        </p:nvSpPr>
        <p:spPr>
          <a:xfrm>
            <a:off x="683089" y="396556"/>
            <a:ext cx="4679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latin typeface="Anna Roman" panose="00000500000000000000" pitchFamily="50" charset="0"/>
              </a:rPr>
              <a:t>PIRÁMIDES DE SUMAS</a:t>
            </a:r>
          </a:p>
        </p:txBody>
      </p:sp>
      <p:pic>
        <p:nvPicPr>
          <p:cNvPr id="1026" name="Picture 2" descr="http://lh3.ggpht.com/-ht5vt4NqH3Q/TlDL9BN6ZhI/AAAAAAAAEyk/zcDsyFLV_hc/Piramide.jpg%2525253Fimgmax%2525253D640">
            <a:extLst>
              <a:ext uri="{FF2B5EF4-FFF2-40B4-BE49-F238E27FC236}">
                <a16:creationId xmlns:a16="http://schemas.microsoft.com/office/drawing/2014/main" id="{023C5DC6-9CC8-4CAE-A354-29C183F55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561" y="1042887"/>
            <a:ext cx="12763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FD5184F0-0EDD-4FAA-B854-25C59DA17DAE}"/>
              </a:ext>
            </a:extLst>
          </p:cNvPr>
          <p:cNvSpPr txBox="1"/>
          <p:nvPr/>
        </p:nvSpPr>
        <p:spPr>
          <a:xfrm>
            <a:off x="699429" y="2165348"/>
            <a:ext cx="5514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Nombre:____________________________. Fecha:_______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90D93FC-D02E-4A77-A4D4-EDE95CDCFC4F}"/>
              </a:ext>
            </a:extLst>
          </p:cNvPr>
          <p:cNvSpPr txBox="1"/>
          <p:nvPr/>
        </p:nvSpPr>
        <p:spPr>
          <a:xfrm>
            <a:off x="942402" y="1373284"/>
            <a:ext cx="3805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Completa los círculos en blanco</a:t>
            </a:r>
          </a:p>
        </p:txBody>
      </p:sp>
    </p:spTree>
    <p:extLst>
      <p:ext uri="{BB962C8B-B14F-4D97-AF65-F5344CB8AC3E}">
        <p14:creationId xmlns:p14="http://schemas.microsoft.com/office/powerpoint/2010/main" val="3799073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A493DB8-33CD-42DC-82D1-27A7E19F87C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EDAF2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A42BCF2-88F7-479B-84C8-DAE1D30C16B2}"/>
              </a:ext>
            </a:extLst>
          </p:cNvPr>
          <p:cNvSpPr txBox="1"/>
          <p:nvPr/>
        </p:nvSpPr>
        <p:spPr>
          <a:xfrm>
            <a:off x="683089" y="396556"/>
            <a:ext cx="4679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latin typeface="Anna Roman" panose="00000500000000000000" pitchFamily="50" charset="0"/>
              </a:rPr>
              <a:t>PIRÁMIDES DE SUMAS</a:t>
            </a:r>
          </a:p>
        </p:txBody>
      </p:sp>
      <p:pic>
        <p:nvPicPr>
          <p:cNvPr id="1026" name="Picture 2" descr="http://lh3.ggpht.com/-ht5vt4NqH3Q/TlDL9BN6ZhI/AAAAAAAAEyk/zcDsyFLV_hc/Piramide.jpg%2525253Fimgmax%2525253D640">
            <a:extLst>
              <a:ext uri="{FF2B5EF4-FFF2-40B4-BE49-F238E27FC236}">
                <a16:creationId xmlns:a16="http://schemas.microsoft.com/office/drawing/2014/main" id="{023C5DC6-9CC8-4CAE-A354-29C183F55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561" y="1042887"/>
            <a:ext cx="12763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FD5184F0-0EDD-4FAA-B854-25C59DA17DAE}"/>
              </a:ext>
            </a:extLst>
          </p:cNvPr>
          <p:cNvSpPr txBox="1"/>
          <p:nvPr/>
        </p:nvSpPr>
        <p:spPr>
          <a:xfrm>
            <a:off x="699429" y="2165348"/>
            <a:ext cx="5514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Nombre:____________________________. Fecha:_______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756386A-B556-4E73-9AF8-708E59CA1BC1}"/>
              </a:ext>
            </a:extLst>
          </p:cNvPr>
          <p:cNvSpPr txBox="1"/>
          <p:nvPr/>
        </p:nvSpPr>
        <p:spPr>
          <a:xfrm>
            <a:off x="942402" y="1373284"/>
            <a:ext cx="3805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atin typeface="Garabatos" panose="02000503000000020003" pitchFamily="2" charset="0"/>
                <a:cs typeface="Arial" panose="020B0604020202020204" pitchFamily="34" charset="0"/>
              </a:rPr>
              <a:t>Completa los círculos en blanco</a:t>
            </a:r>
          </a:p>
        </p:txBody>
      </p:sp>
    </p:spTree>
    <p:extLst>
      <p:ext uri="{BB962C8B-B14F-4D97-AF65-F5344CB8AC3E}">
        <p14:creationId xmlns:p14="http://schemas.microsoft.com/office/powerpoint/2010/main" val="4916717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120</Words>
  <Application>Microsoft Office PowerPoint</Application>
  <PresentationFormat>A4 (210 x 297 mm)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Anna Roman</vt:lpstr>
      <vt:lpstr>Arial</vt:lpstr>
      <vt:lpstr>Calibri</vt:lpstr>
      <vt:lpstr>Calibri Light</vt:lpstr>
      <vt:lpstr>Garabatos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informatica</dc:creator>
  <cp:lastModifiedBy>informatica</cp:lastModifiedBy>
  <cp:revision>4</cp:revision>
  <dcterms:created xsi:type="dcterms:W3CDTF">2017-11-17T08:51:41Z</dcterms:created>
  <dcterms:modified xsi:type="dcterms:W3CDTF">2017-11-17T09:15:47Z</dcterms:modified>
</cp:coreProperties>
</file>