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6858000" cy="9906000" type="A4"/>
  <p:notesSz cx="6858000" cy="9144000"/>
  <p:photoAlbum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16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4AE94-21AA-43E1-A18E-7A4D4F7F2E47}" type="datetimeFigureOut">
              <a:rPr lang="es-ES" smtClean="0"/>
              <a:t>04/12/2017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D61D-2BEE-4EBB-A6F2-DD69EF6887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9329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4AE94-21AA-43E1-A18E-7A4D4F7F2E47}" type="datetimeFigureOut">
              <a:rPr lang="es-ES" smtClean="0"/>
              <a:t>04/12/2017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D61D-2BEE-4EBB-A6F2-DD69EF6887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511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4AE94-21AA-43E1-A18E-7A4D4F7F2E47}" type="datetimeFigureOut">
              <a:rPr lang="es-ES" smtClean="0"/>
              <a:t>04/12/2017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D61D-2BEE-4EBB-A6F2-DD69EF6887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782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4AE94-21AA-43E1-A18E-7A4D4F7F2E47}" type="datetimeFigureOut">
              <a:rPr lang="es-ES" smtClean="0"/>
              <a:t>04/12/2017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D61D-2BEE-4EBB-A6F2-DD69EF6887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7336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4AE94-21AA-43E1-A18E-7A4D4F7F2E47}" type="datetimeFigureOut">
              <a:rPr lang="es-ES" smtClean="0"/>
              <a:t>04/12/2017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D61D-2BEE-4EBB-A6F2-DD69EF6887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9391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4AE94-21AA-43E1-A18E-7A4D4F7F2E47}" type="datetimeFigureOut">
              <a:rPr lang="es-ES" smtClean="0"/>
              <a:t>04/12/2017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D61D-2BEE-4EBB-A6F2-DD69EF6887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8707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4AE94-21AA-43E1-A18E-7A4D4F7F2E47}" type="datetimeFigureOut">
              <a:rPr lang="es-ES" smtClean="0"/>
              <a:t>04/12/2017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D61D-2BEE-4EBB-A6F2-DD69EF6887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3726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4AE94-21AA-43E1-A18E-7A4D4F7F2E47}" type="datetimeFigureOut">
              <a:rPr lang="es-ES" smtClean="0"/>
              <a:t>04/12/2017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D61D-2BEE-4EBB-A6F2-DD69EF6887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5015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4AE94-21AA-43E1-A18E-7A4D4F7F2E47}" type="datetimeFigureOut">
              <a:rPr lang="es-ES" smtClean="0"/>
              <a:t>04/12/2017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D61D-2BEE-4EBB-A6F2-DD69EF6887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8517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4AE94-21AA-43E1-A18E-7A4D4F7F2E47}" type="datetimeFigureOut">
              <a:rPr lang="es-ES" smtClean="0"/>
              <a:t>04/12/2017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D61D-2BEE-4EBB-A6F2-DD69EF6887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253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4AE94-21AA-43E1-A18E-7A4D4F7F2E47}" type="datetimeFigureOut">
              <a:rPr lang="es-ES" smtClean="0"/>
              <a:t>04/12/2017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D61D-2BEE-4EBB-A6F2-DD69EF6887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0728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4AE94-21AA-43E1-A18E-7A4D4F7F2E47}" type="datetimeFigureOut">
              <a:rPr lang="es-ES" smtClean="0"/>
              <a:t>04/12/2017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9D61D-2BEE-4EBB-A6F2-DD69EF6887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79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9673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1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6079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1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789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1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313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1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545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14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6146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1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042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1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5633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17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190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18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6993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19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532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858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2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7745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2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4184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2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7524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2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2082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24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808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2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1932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2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0607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27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5714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28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358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29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97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3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1570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4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2559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844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0140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7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760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8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0066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9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0550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0</Words>
  <Application>Microsoft Office PowerPoint</Application>
  <PresentationFormat>A4 (210 x 297 mm)</PresentationFormat>
  <Paragraphs>0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Gines Ciudad Real</dc:creator>
  <cp:lastModifiedBy>Gines Ciudad Real</cp:lastModifiedBy>
  <cp:revision>2</cp:revision>
  <dcterms:created xsi:type="dcterms:W3CDTF">2017-12-04T10:09:24Z</dcterms:created>
  <dcterms:modified xsi:type="dcterms:W3CDTF">2017-12-04T10:12:04Z</dcterms:modified>
</cp:coreProperties>
</file>