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6" r:id="rId3"/>
    <p:sldId id="287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301" r:id="rId18"/>
    <p:sldId id="302" r:id="rId19"/>
    <p:sldId id="303" r:id="rId20"/>
    <p:sldId id="304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319" r:id="rId36"/>
  </p:sldIdLst>
  <p:sldSz cx="6858000" cy="9906000" type="A4"/>
  <p:notesSz cx="6858000" cy="9144000"/>
  <p:photoAlbum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16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9329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45511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782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7336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9391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8707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73726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015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8517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2536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0728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34AE94-21AA-43E1-A18E-7A4D4F7F2E47}" type="datetimeFigureOut">
              <a:rPr lang="es-ES" smtClean="0"/>
              <a:t>04/12/2017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19D61D-2BEE-4EBB-A6F2-DD69EF6887C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792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9673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3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30601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3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5619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4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0967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4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0835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4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8568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4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660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4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5907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4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2052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4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5892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4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9935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3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1570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4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947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4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09994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5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7087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5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5076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5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2750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5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50751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5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87825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5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1660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5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278153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5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25929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3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51513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58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521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59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72532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60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6934200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7748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61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6934200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47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6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6934200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6490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6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00" y="0"/>
            <a:ext cx="6934200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50798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32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58079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33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788357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34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04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35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724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36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40152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a constitución contada para niños y niñas  (37)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6" y="0"/>
            <a:ext cx="6897511" cy="990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7872747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0</Words>
  <Application>Microsoft Office PowerPoint</Application>
  <PresentationFormat>A4 (210 x 297 mm)</PresentationFormat>
  <Paragraphs>0</Paragraphs>
  <Slides>35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Gines Ciudad Real</dc:creator>
  <cp:lastModifiedBy>Gines Ciudad Real</cp:lastModifiedBy>
  <cp:revision>3</cp:revision>
  <dcterms:created xsi:type="dcterms:W3CDTF">2017-12-04T10:09:24Z</dcterms:created>
  <dcterms:modified xsi:type="dcterms:W3CDTF">2017-12-04T10:12:37Z</dcterms:modified>
</cp:coreProperties>
</file>