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6" r:id="rId3"/>
    <p:sldId id="260" r:id="rId4"/>
    <p:sldId id="261" r:id="rId5"/>
    <p:sldId id="262" r:id="rId6"/>
    <p:sldId id="264" r:id="rId7"/>
    <p:sldId id="265" r:id="rId8"/>
    <p:sldId id="257" r:id="rId9"/>
    <p:sldId id="266" r:id="rId10"/>
    <p:sldId id="267" r:id="rId11"/>
    <p:sldId id="268" r:id="rId12"/>
    <p:sldId id="259" r:id="rId13"/>
    <p:sldId id="272" r:id="rId14"/>
    <p:sldId id="271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4" autoAdjust="0"/>
    <p:restoredTop sz="94660"/>
  </p:normalViewPr>
  <p:slideViewPr>
    <p:cSldViewPr>
      <p:cViewPr>
        <p:scale>
          <a:sx n="60" d="100"/>
          <a:sy n="60" d="100"/>
        </p:scale>
        <p:origin x="-157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ED894-0838-40E5-856B-E614E527F1E0}" type="datetimeFigureOut">
              <a:rPr lang="es-ES" smtClean="0"/>
              <a:pPr/>
              <a:t>27/01/2018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1BFD3-9340-44D9-82AA-7ED13C9CC4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BFD3-9340-44D9-82AA-7ED13C9CC4F1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BFD3-9340-44D9-82AA-7ED13C9CC4F1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27/01/2018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27/01/2018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27/01/2018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27/01/2018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27/01/2018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27/01/2018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27/01/2018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27/01/2018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27/01/2018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27/01/2018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27/01/2018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0A33-6F09-4D2F-965C-6B2A66A77B88}" type="datetimeFigureOut">
              <a:rPr lang="es-ES" smtClean="0"/>
              <a:pPr/>
              <a:t>27/01/2018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1.jpe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6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jpe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6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0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2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4.jpeg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.jpeg"/><Relationship Id="rId10" Type="http://schemas.openxmlformats.org/officeDocument/2006/relationships/image" Target="../media/image20.jpeg"/><Relationship Id="rId4" Type="http://schemas.openxmlformats.org/officeDocument/2006/relationships/image" Target="../media/image16.png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683568" y="188640"/>
            <a:ext cx="7889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FONEMA /K/: introducción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14337" y="2782689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96752"/>
            <a:ext cx="2376264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6" name="45 Rectángulo"/>
          <p:cNvSpPr/>
          <p:nvPr/>
        </p:nvSpPr>
        <p:spPr>
          <a:xfrm flipH="1">
            <a:off x="6804248" y="3573016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Rectángulo"/>
          <p:cNvSpPr/>
          <p:nvPr/>
        </p:nvSpPr>
        <p:spPr>
          <a:xfrm flipH="1">
            <a:off x="1763688" y="3573016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"/>
          <p:cNvSpPr/>
          <p:nvPr/>
        </p:nvSpPr>
        <p:spPr>
          <a:xfrm flipH="1">
            <a:off x="2915816" y="3573016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 flipH="1">
            <a:off x="5580112" y="3573016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 flipH="1">
            <a:off x="4211960" y="3573016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 redondeado"/>
          <p:cNvSpPr/>
          <p:nvPr/>
        </p:nvSpPr>
        <p:spPr>
          <a:xfrm flipV="1">
            <a:off x="1763688" y="3573016"/>
            <a:ext cx="5184576" cy="14401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Flecha derecha"/>
          <p:cNvSpPr/>
          <p:nvPr/>
        </p:nvSpPr>
        <p:spPr>
          <a:xfrm rot="5400000">
            <a:off x="1511945" y="5264919"/>
            <a:ext cx="500066" cy="4286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Flecha derecha"/>
          <p:cNvSpPr/>
          <p:nvPr/>
        </p:nvSpPr>
        <p:spPr>
          <a:xfrm rot="5400000">
            <a:off x="2736081" y="5192911"/>
            <a:ext cx="500066" cy="4286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Flecha derecha"/>
          <p:cNvSpPr/>
          <p:nvPr/>
        </p:nvSpPr>
        <p:spPr>
          <a:xfrm rot="5400000">
            <a:off x="4104233" y="5192911"/>
            <a:ext cx="500066" cy="4286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Flecha derecha"/>
          <p:cNvSpPr/>
          <p:nvPr/>
        </p:nvSpPr>
        <p:spPr>
          <a:xfrm rot="5400000">
            <a:off x="5328369" y="5192911"/>
            <a:ext cx="500066" cy="4286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Flecha derecha"/>
          <p:cNvSpPr/>
          <p:nvPr/>
        </p:nvSpPr>
        <p:spPr>
          <a:xfrm rot="5400000">
            <a:off x="6624513" y="5264919"/>
            <a:ext cx="500066" cy="4286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Rectángulo"/>
          <p:cNvSpPr/>
          <p:nvPr/>
        </p:nvSpPr>
        <p:spPr>
          <a:xfrm>
            <a:off x="1115616" y="5805264"/>
            <a:ext cx="12961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</a:t>
            </a:r>
            <a:endParaRPr lang="es-E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8" name="57 Rectángulo"/>
          <p:cNvSpPr/>
          <p:nvPr/>
        </p:nvSpPr>
        <p:spPr>
          <a:xfrm>
            <a:off x="2267744" y="5805264"/>
            <a:ext cx="15841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QUE</a:t>
            </a:r>
            <a:endParaRPr lang="es-E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9" name="58 Rectángulo"/>
          <p:cNvSpPr/>
          <p:nvPr/>
        </p:nvSpPr>
        <p:spPr>
          <a:xfrm>
            <a:off x="3779912" y="5805264"/>
            <a:ext cx="12961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QUI</a:t>
            </a:r>
            <a:endParaRPr lang="es-E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0" name="59 Rectángulo"/>
          <p:cNvSpPr/>
          <p:nvPr/>
        </p:nvSpPr>
        <p:spPr>
          <a:xfrm>
            <a:off x="5004048" y="5805264"/>
            <a:ext cx="13681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</a:t>
            </a:r>
            <a:endParaRPr lang="es-E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1" name="60 Rectángulo"/>
          <p:cNvSpPr/>
          <p:nvPr/>
        </p:nvSpPr>
        <p:spPr>
          <a:xfrm>
            <a:off x="6300192" y="5805264"/>
            <a:ext cx="12214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</a:t>
            </a:r>
            <a:endParaRPr lang="es-E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2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4" cstate="print"/>
          <a:srcRect t="4074" b="3476"/>
          <a:stretch>
            <a:fillRect/>
          </a:stretch>
        </p:blipFill>
        <p:spPr bwMode="auto">
          <a:xfrm>
            <a:off x="2445587" y="4113176"/>
            <a:ext cx="111830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3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113176"/>
            <a:ext cx="1119292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4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6" cstate="print"/>
          <a:srcRect l="-344" t="13121" r="-1833" b="5300"/>
          <a:stretch>
            <a:fillRect/>
          </a:stretch>
        </p:blipFill>
        <p:spPr bwMode="auto">
          <a:xfrm>
            <a:off x="5076056" y="4113176"/>
            <a:ext cx="111830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7" cstate="print"/>
          <a:srcRect l="8049" t="16298" r="7099" b="6208"/>
          <a:stretch>
            <a:fillRect/>
          </a:stretch>
        </p:blipFill>
        <p:spPr bwMode="auto">
          <a:xfrm>
            <a:off x="6372200" y="4077072"/>
            <a:ext cx="108597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" name="Picture 29" descr="C:\Users\Usuario\Downloads\A (1).jpg"/>
          <p:cNvPicPr>
            <a:picLocks noChangeAspect="1" noChangeArrowheads="1"/>
          </p:cNvPicPr>
          <p:nvPr/>
        </p:nvPicPr>
        <p:blipFill>
          <a:blip r:embed="rId8" cstate="print"/>
          <a:srcRect t="4762"/>
          <a:stretch>
            <a:fillRect/>
          </a:stretch>
        </p:blipFill>
        <p:spPr bwMode="auto">
          <a:xfrm>
            <a:off x="1187624" y="4113176"/>
            <a:ext cx="1080118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1196752"/>
            <a:ext cx="2376264" cy="20882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>
            <a:off x="4071934" y="928670"/>
            <a:ext cx="500066" cy="42862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428728" y="57148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4071934" y="2357430"/>
            <a:ext cx="500066" cy="42862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428728" y="200024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4071934" y="3786190"/>
            <a:ext cx="500066" cy="42862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428728" y="342900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>
            <a:off x="4071934" y="5214950"/>
            <a:ext cx="500066" cy="42862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428728" y="485776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21 Conector recto"/>
          <p:cNvCxnSpPr/>
          <p:nvPr/>
        </p:nvCxnSpPr>
        <p:spPr>
          <a:xfrm>
            <a:off x="4572000" y="171448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4572000" y="307181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572000" y="450057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4572000" y="592933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357958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2699792" y="764704"/>
            <a:ext cx="111830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204864"/>
            <a:ext cx="111929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 cstate="print"/>
          <a:srcRect l="8049" t="16298" r="7099" b="6208"/>
          <a:stretch>
            <a:fillRect/>
          </a:stretch>
        </p:blipFill>
        <p:spPr bwMode="auto">
          <a:xfrm>
            <a:off x="2699792" y="3645024"/>
            <a:ext cx="108597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9" descr="C:\Users\Usuario\Downloads\A (1).jpg"/>
          <p:cNvPicPr>
            <a:picLocks noChangeAspect="1" noChangeArrowheads="1"/>
          </p:cNvPicPr>
          <p:nvPr/>
        </p:nvPicPr>
        <p:blipFill>
          <a:blip r:embed="rId6" cstate="print"/>
          <a:srcRect t="4762"/>
          <a:stretch>
            <a:fillRect/>
          </a:stretch>
        </p:blipFill>
        <p:spPr bwMode="auto">
          <a:xfrm>
            <a:off x="2699792" y="5013176"/>
            <a:ext cx="1119600" cy="932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29 CuadroTexto"/>
          <p:cNvSpPr txBox="1"/>
          <p:nvPr/>
        </p:nvSpPr>
        <p:spPr>
          <a:xfrm>
            <a:off x="5715008" y="6215082"/>
            <a:ext cx="2247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Olivia Romero Luna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764704"/>
            <a:ext cx="960108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2204864"/>
            <a:ext cx="960108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3645024"/>
            <a:ext cx="960108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5013176"/>
            <a:ext cx="960108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65298" y="332656"/>
            <a:ext cx="1147162" cy="1224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>
            <a:off x="3929058" y="857232"/>
            <a:ext cx="500066" cy="42862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285852" y="50004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3929058" y="2285992"/>
            <a:ext cx="500066" cy="42862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285852" y="192880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3929058" y="3714752"/>
            <a:ext cx="500066" cy="42862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285852" y="335756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>
            <a:off x="3929058" y="5143512"/>
            <a:ext cx="500066" cy="42862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285852" y="478632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19 Conector recto"/>
          <p:cNvCxnSpPr/>
          <p:nvPr/>
        </p:nvCxnSpPr>
        <p:spPr>
          <a:xfrm>
            <a:off x="4572000" y="171448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4572000" y="307181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4572000" y="450057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572000" y="592933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132856"/>
            <a:ext cx="111929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4" cstate="print"/>
          <a:srcRect l="-344" t="13121" r="-1833" b="5300"/>
          <a:stretch>
            <a:fillRect/>
          </a:stretch>
        </p:blipFill>
        <p:spPr bwMode="auto">
          <a:xfrm>
            <a:off x="2555776" y="692696"/>
            <a:ext cx="111830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 cstate="print"/>
          <a:srcRect l="8049" t="16298" r="7099" b="6208"/>
          <a:stretch>
            <a:fillRect/>
          </a:stretch>
        </p:blipFill>
        <p:spPr bwMode="auto">
          <a:xfrm>
            <a:off x="2555776" y="3501008"/>
            <a:ext cx="108597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6" cstate="print"/>
          <a:srcRect t="4762"/>
          <a:stretch>
            <a:fillRect/>
          </a:stretch>
        </p:blipFill>
        <p:spPr bwMode="auto">
          <a:xfrm>
            <a:off x="2555776" y="4941168"/>
            <a:ext cx="1119600" cy="932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28 CuadroTexto"/>
          <p:cNvSpPr txBox="1"/>
          <p:nvPr/>
        </p:nvSpPr>
        <p:spPr>
          <a:xfrm>
            <a:off x="5715008" y="6215082"/>
            <a:ext cx="2247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Olivia Romero Luna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656792"/>
            <a:ext cx="960108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2132856"/>
            <a:ext cx="960108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3501008"/>
            <a:ext cx="960108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4941168"/>
            <a:ext cx="960108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65298" y="332656"/>
            <a:ext cx="1147162" cy="1224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6929454" y="4929198"/>
            <a:ext cx="1714512" cy="7143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5364088" y="407707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latin typeface="Berlin Sans FB Demi" pitchFamily="34" charset="0"/>
              </a:rPr>
              <a:t>CA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7215206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MA</a:t>
            </a:r>
            <a:endParaRPr lang="es-ES" sz="2800" dirty="0">
              <a:latin typeface="Berlin Sans FB Demi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1358084" y="3428206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Rectángulo"/>
          <p:cNvSpPr/>
          <p:nvPr/>
        </p:nvSpPr>
        <p:spPr>
          <a:xfrm>
            <a:off x="4929190" y="4929198"/>
            <a:ext cx="1714512" cy="7143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5786446" y="2714620"/>
            <a:ext cx="1614095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latin typeface="Berlin Sans FB Demi" pitchFamily="34" charset="0"/>
              </a:rPr>
              <a:t>CAMA</a:t>
            </a:r>
            <a:endParaRPr lang="es-ES" sz="2800" dirty="0">
              <a:latin typeface="Berlin Sans FB Demi" pitchFamily="34" charset="0"/>
            </a:endParaRPr>
          </a:p>
        </p:txBody>
      </p:sp>
      <p:cxnSp>
        <p:nvCxnSpPr>
          <p:cNvPr id="35" name="34 Conector recto"/>
          <p:cNvCxnSpPr/>
          <p:nvPr/>
        </p:nvCxnSpPr>
        <p:spPr>
          <a:xfrm flipH="1">
            <a:off x="1187625" y="3501008"/>
            <a:ext cx="936103" cy="793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2843808" y="3645024"/>
            <a:ext cx="72008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stCxn id="33" idx="2"/>
            <a:endCxn id="24" idx="0"/>
          </p:cNvCxnSpPr>
          <p:nvPr/>
        </p:nvCxnSpPr>
        <p:spPr>
          <a:xfrm flipH="1">
            <a:off x="5828435" y="3500438"/>
            <a:ext cx="765059" cy="576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stCxn id="33" idx="2"/>
            <a:endCxn id="25" idx="0"/>
          </p:cNvCxnSpPr>
          <p:nvPr/>
        </p:nvCxnSpPr>
        <p:spPr>
          <a:xfrm rot="16200000" flipH="1">
            <a:off x="6850771" y="3243160"/>
            <a:ext cx="571504" cy="1086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664172" y="5055069"/>
            <a:ext cx="1714512" cy="7143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>
            <a:off x="2591826" y="5055069"/>
            <a:ext cx="1714512" cy="7143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39 CuadroTexto"/>
          <p:cNvSpPr txBox="1"/>
          <p:nvPr/>
        </p:nvSpPr>
        <p:spPr>
          <a:xfrm>
            <a:off x="5715008" y="6215082"/>
            <a:ext cx="2247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Olivia Romero Luna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085184"/>
            <a:ext cx="821551" cy="65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013176"/>
            <a:ext cx="821551" cy="576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13 Rectángulo"/>
          <p:cNvSpPr/>
          <p:nvPr/>
        </p:nvSpPr>
        <p:spPr>
          <a:xfrm>
            <a:off x="2843808" y="407707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latin typeface="Berlin Sans FB Demi" pitchFamily="34" charset="0"/>
              </a:rPr>
              <a:t>SA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43608" y="407707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latin typeface="Berlin Sans FB Demi" pitchFamily="34" charset="0"/>
              </a:rPr>
              <a:t>CA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1547664" y="2852936"/>
            <a:ext cx="1614095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latin typeface="Berlin Sans FB Demi" pitchFamily="34" charset="0"/>
              </a:rPr>
              <a:t>CASA</a:t>
            </a:r>
            <a:endParaRPr lang="es-ES" sz="2800" dirty="0">
              <a:latin typeface="Berlin Sans FB Demi" pitchFamily="34" charset="0"/>
            </a:endParaRPr>
          </a:p>
        </p:txBody>
      </p:sp>
      <p:pic>
        <p:nvPicPr>
          <p:cNvPr id="5122" name="Picture 2" descr="Resultado de imagen de CASA pictogra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908720"/>
            <a:ext cx="1743075" cy="1695451"/>
          </a:xfrm>
          <a:prstGeom prst="rect">
            <a:avLst/>
          </a:prstGeom>
          <a:noFill/>
        </p:spPr>
      </p:pic>
      <p:pic>
        <p:nvPicPr>
          <p:cNvPr id="2" name="Picture 4" descr="Resultado de imagen de CAMA pictogram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980728"/>
            <a:ext cx="1600200" cy="1600200"/>
          </a:xfrm>
          <a:prstGeom prst="rect">
            <a:avLst/>
          </a:prstGeom>
          <a:noFill/>
        </p:spPr>
      </p:pic>
      <p:pic>
        <p:nvPicPr>
          <p:cNvPr id="31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1547664" y="5085184"/>
            <a:ext cx="792088" cy="648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5868144" y="5013176"/>
            <a:ext cx="720080" cy="576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65298" y="332656"/>
            <a:ext cx="1147162" cy="1224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sultado de imagen de COPA pictogra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352178"/>
            <a:ext cx="1362075" cy="128473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00034" y="4929198"/>
            <a:ext cx="1714512" cy="68917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500298" y="4929198"/>
            <a:ext cx="1714512" cy="68917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1071538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latin typeface="Berlin Sans FB Demi" pitchFamily="34" charset="0"/>
              </a:rPr>
              <a:t>QUE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86050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SO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6929454" y="4929198"/>
            <a:ext cx="1714512" cy="7143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5357818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latin typeface="Berlin Sans FB Demi" pitchFamily="34" charset="0"/>
              </a:rPr>
              <a:t>CO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7215206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PA</a:t>
            </a:r>
            <a:endParaRPr lang="es-ES" sz="2800" dirty="0">
              <a:latin typeface="Berlin Sans FB Demi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1358084" y="3428206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Rectángulo"/>
          <p:cNvSpPr/>
          <p:nvPr/>
        </p:nvSpPr>
        <p:spPr>
          <a:xfrm>
            <a:off x="4929190" y="4929198"/>
            <a:ext cx="1714512" cy="7143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571604" y="2857496"/>
            <a:ext cx="1776260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latin typeface="Berlin Sans FB Demi" pitchFamily="34" charset="0"/>
              </a:rPr>
              <a:t>QUESO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5786446" y="2714620"/>
            <a:ext cx="1614095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latin typeface="Berlin Sans FB Demi" pitchFamily="34" charset="0"/>
              </a:rPr>
              <a:t>COPA</a:t>
            </a:r>
            <a:endParaRPr lang="es-ES" sz="2800" dirty="0">
              <a:latin typeface="Berlin Sans FB Demi" pitchFamily="34" charset="0"/>
            </a:endParaRPr>
          </a:p>
        </p:txBody>
      </p:sp>
      <p:cxnSp>
        <p:nvCxnSpPr>
          <p:cNvPr id="35" name="34 Conector recto"/>
          <p:cNvCxnSpPr>
            <a:stCxn id="32" idx="2"/>
            <a:endCxn id="12" idx="0"/>
          </p:cNvCxnSpPr>
          <p:nvPr/>
        </p:nvCxnSpPr>
        <p:spPr>
          <a:xfrm flipH="1">
            <a:off x="1535885" y="3643314"/>
            <a:ext cx="923849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stCxn id="32" idx="2"/>
          </p:cNvCxnSpPr>
          <p:nvPr/>
        </p:nvCxnSpPr>
        <p:spPr>
          <a:xfrm>
            <a:off x="2459734" y="3643314"/>
            <a:ext cx="683506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stCxn id="33" idx="2"/>
            <a:endCxn id="24" idx="0"/>
          </p:cNvCxnSpPr>
          <p:nvPr/>
        </p:nvCxnSpPr>
        <p:spPr>
          <a:xfrm rot="5400000">
            <a:off x="5922078" y="3400526"/>
            <a:ext cx="571504" cy="771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stCxn id="33" idx="2"/>
            <a:endCxn id="25" idx="0"/>
          </p:cNvCxnSpPr>
          <p:nvPr/>
        </p:nvCxnSpPr>
        <p:spPr>
          <a:xfrm rot="16200000" flipH="1">
            <a:off x="6850771" y="3243160"/>
            <a:ext cx="571504" cy="1086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39 CuadroTexto"/>
          <p:cNvSpPr txBox="1"/>
          <p:nvPr/>
        </p:nvSpPr>
        <p:spPr>
          <a:xfrm>
            <a:off x="5715008" y="6215082"/>
            <a:ext cx="2247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Olivia Romero Luna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009648"/>
            <a:ext cx="821551" cy="579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009648"/>
            <a:ext cx="821551" cy="579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6" cstate="print"/>
          <a:srcRect l="-344" t="13121" r="-1833" b="5300"/>
          <a:stretch>
            <a:fillRect/>
          </a:stretch>
        </p:blipFill>
        <p:spPr bwMode="auto">
          <a:xfrm>
            <a:off x="5868144" y="5013176"/>
            <a:ext cx="715792" cy="576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7" cstate="print"/>
          <a:srcRect t="4074" b="3476"/>
          <a:stretch>
            <a:fillRect/>
          </a:stretch>
        </p:blipFill>
        <p:spPr bwMode="auto">
          <a:xfrm>
            <a:off x="1403648" y="5013177"/>
            <a:ext cx="720080" cy="576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Resultado de imagen de QUESO pictogram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1340768"/>
            <a:ext cx="1428750" cy="1428750"/>
          </a:xfrm>
          <a:prstGeom prst="rect">
            <a:avLst/>
          </a:prstGeom>
          <a:noFill/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65298" y="332656"/>
            <a:ext cx="1147162" cy="1224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860032" y="4797152"/>
            <a:ext cx="1714512" cy="68917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786182" y="2714620"/>
            <a:ext cx="1614095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latin typeface="Berlin Sans FB Demi" pitchFamily="34" charset="0"/>
              </a:rPr>
              <a:t>CUNA</a:t>
            </a:r>
            <a:endParaRPr lang="es-ES" sz="2800" dirty="0">
              <a:latin typeface="Berlin Sans FB Dem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5148064" y="3501008"/>
            <a:ext cx="360040" cy="576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3275856" y="3933056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CU</a:t>
            </a:r>
            <a:endParaRPr lang="es-ES" sz="2800" dirty="0">
              <a:latin typeface="Berlin Sans FB Demi" pitchFamily="34" charset="0"/>
            </a:endParaRPr>
          </a:p>
        </p:txBody>
      </p:sp>
      <p:cxnSp>
        <p:nvCxnSpPr>
          <p:cNvPr id="26" name="25 Conector recto"/>
          <p:cNvCxnSpPr/>
          <p:nvPr/>
        </p:nvCxnSpPr>
        <p:spPr>
          <a:xfrm rot="5400000" flipH="1" flipV="1">
            <a:off x="3773237" y="3579690"/>
            <a:ext cx="428628" cy="271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CuadroTexto"/>
          <p:cNvSpPr txBox="1"/>
          <p:nvPr/>
        </p:nvSpPr>
        <p:spPr>
          <a:xfrm>
            <a:off x="5715008" y="6215082"/>
            <a:ext cx="2247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Olivia Romero Luna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214942" y="3929066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NA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2843808" y="4797152"/>
            <a:ext cx="1714512" cy="68917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 l="8049" t="16298" r="7099" b="6208"/>
          <a:stretch>
            <a:fillRect/>
          </a:stretch>
        </p:blipFill>
        <p:spPr bwMode="auto">
          <a:xfrm>
            <a:off x="3779912" y="4869160"/>
            <a:ext cx="720080" cy="576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869160"/>
            <a:ext cx="821551" cy="576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Resultado de imagen de pictograma cu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1322" y="980728"/>
            <a:ext cx="1644774" cy="1572766"/>
          </a:xfrm>
          <a:prstGeom prst="rect">
            <a:avLst/>
          </a:prstGeom>
          <a:noFill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5298" y="332656"/>
            <a:ext cx="1147162" cy="1224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de SOY VISU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286124"/>
            <a:ext cx="2357454" cy="2210413"/>
          </a:xfrm>
          <a:prstGeom prst="rect">
            <a:avLst/>
          </a:prstGeom>
          <a:noFill/>
        </p:spPr>
      </p:pic>
      <p:pic>
        <p:nvPicPr>
          <p:cNvPr id="10" name="Picture 2" descr="Ir a la página inic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429000"/>
            <a:ext cx="3205995" cy="714380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1000100" y="4357694"/>
            <a:ext cx="4286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Calibri" pitchFamily="34" charset="0"/>
              </a:rPr>
              <a:t>Autor pictogramas:</a:t>
            </a:r>
            <a:r>
              <a:rPr lang="es-ES" sz="1600" dirty="0" smtClean="0">
                <a:latin typeface="Calibri" pitchFamily="34" charset="0"/>
              </a:rPr>
              <a:t> Sergio Palao </a:t>
            </a:r>
          </a:p>
          <a:p>
            <a:r>
              <a:rPr lang="es-ES" sz="1600" b="1" dirty="0" smtClean="0">
                <a:latin typeface="Calibri" pitchFamily="34" charset="0"/>
              </a:rPr>
              <a:t>Procedencia:</a:t>
            </a:r>
            <a:r>
              <a:rPr lang="es-ES" sz="1600" dirty="0" smtClean="0">
                <a:latin typeface="Calibri" pitchFamily="34" charset="0"/>
              </a:rPr>
              <a:t> ARASAAC (http://arasaac.org) </a:t>
            </a:r>
            <a:r>
              <a:rPr lang="es-ES" sz="1600" b="1" dirty="0" smtClean="0">
                <a:latin typeface="Calibri" pitchFamily="34" charset="0"/>
              </a:rPr>
              <a:t>Licencia:</a:t>
            </a:r>
            <a:r>
              <a:rPr lang="es-ES" sz="1600" dirty="0" smtClean="0">
                <a:latin typeface="Calibri" pitchFamily="34" charset="0"/>
              </a:rPr>
              <a:t> CC (BY-NC-SA) </a:t>
            </a:r>
          </a:p>
          <a:p>
            <a:r>
              <a:rPr lang="es-ES" sz="1600" b="1" dirty="0" smtClean="0">
                <a:latin typeface="Calibri" pitchFamily="34" charset="0"/>
              </a:rPr>
              <a:t>Propiedad:</a:t>
            </a:r>
            <a:r>
              <a:rPr lang="es-ES" sz="1600" dirty="0" smtClean="0">
                <a:latin typeface="Calibri" pitchFamily="34" charset="0"/>
              </a:rPr>
              <a:t> Gobierno de Aragón</a:t>
            </a:r>
            <a:endParaRPr lang="es-ES" sz="1600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85786" y="1142984"/>
            <a:ext cx="4273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alibri" pitchFamily="34" charset="0"/>
                <a:cs typeface="Arial" pitchFamily="34" charset="0"/>
              </a:rPr>
              <a:t>Fotografías posiciones fonemas.</a:t>
            </a:r>
            <a:endParaRPr lang="es-ES" sz="2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929190" y="1202280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alibri" pitchFamily="34" charset="0"/>
              </a:rPr>
              <a:t>Autora: </a:t>
            </a:r>
            <a:r>
              <a:rPr lang="es-ES" dirty="0" smtClean="0">
                <a:latin typeface="Calibri" pitchFamily="34" charset="0"/>
              </a:rPr>
              <a:t>Carolina López Hita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5786" y="2786058"/>
            <a:ext cx="33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alibri" pitchFamily="34" charset="0"/>
                <a:cs typeface="Arial" pitchFamily="34" charset="0"/>
              </a:rPr>
              <a:t>Fotos y pictogramas de :.</a:t>
            </a:r>
            <a:endParaRPr lang="es-ES" sz="2400" b="1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4" name="Picture 4" descr="Los 6 tipos de licencias Creative Commons"/>
          <p:cNvPicPr>
            <a:picLocks noChangeAspect="1" noChangeArrowheads="1"/>
          </p:cNvPicPr>
          <p:nvPr/>
        </p:nvPicPr>
        <p:blipFill>
          <a:blip r:embed="rId4" cstate="print"/>
          <a:srcRect l="49773" b="67500"/>
          <a:stretch>
            <a:fillRect/>
          </a:stretch>
        </p:blipFill>
        <p:spPr bwMode="auto">
          <a:xfrm>
            <a:off x="857224" y="5863256"/>
            <a:ext cx="1928826" cy="680772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2928926" y="5720380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No se permite un uso comercial de la obra original ni de las posibles obras derivadas, la distribución de las cuales se debe hacer con una licencia igual a la que regula la obra original.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85786" y="1714488"/>
            <a:ext cx="4812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alibri" pitchFamily="34" charset="0"/>
                <a:cs typeface="Arial" pitchFamily="34" charset="0"/>
              </a:rPr>
              <a:t>Dibujos Gestos basados en </a:t>
            </a:r>
            <a:r>
              <a:rPr lang="es-ES" sz="2400" b="1" dirty="0" err="1" smtClean="0">
                <a:latin typeface="Calibri" pitchFamily="34" charset="0"/>
                <a:cs typeface="Arial" pitchFamily="34" charset="0"/>
              </a:rPr>
              <a:t>Monfort</a:t>
            </a:r>
            <a:r>
              <a:rPr lang="es-ES" sz="2400" b="1" dirty="0" smtClean="0">
                <a:latin typeface="Calibri" pitchFamily="34" charset="0"/>
                <a:cs typeface="Arial" pitchFamily="34" charset="0"/>
              </a:rPr>
              <a:t>.</a:t>
            </a:r>
            <a:endParaRPr lang="es-ES" sz="2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57224" y="2214554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alibri" pitchFamily="34" charset="0"/>
              </a:rPr>
              <a:t>Autora: </a:t>
            </a:r>
            <a:r>
              <a:rPr lang="es-ES" dirty="0" smtClean="0">
                <a:latin typeface="Calibri" pitchFamily="34" charset="0"/>
              </a:rPr>
              <a:t>Laura Isabel Vallejo Muñoz</a:t>
            </a:r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88640"/>
            <a:ext cx="2304256" cy="1827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10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323528" y="4581128"/>
            <a:ext cx="1296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1907704" y="4593902"/>
            <a:ext cx="15841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923928" y="4581128"/>
            <a:ext cx="1296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724128" y="4581128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7596336" y="4581128"/>
            <a:ext cx="1221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37 CuadroTexto"/>
          <p:cNvSpPr txBox="1"/>
          <p:nvPr/>
        </p:nvSpPr>
        <p:spPr>
          <a:xfrm>
            <a:off x="5715008" y="6215082"/>
            <a:ext cx="2247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Olivia Romero Luna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39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4" cstate="print"/>
          <a:srcRect t="4074" b="3476"/>
          <a:stretch>
            <a:fillRect/>
          </a:stretch>
        </p:blipFill>
        <p:spPr bwMode="auto">
          <a:xfrm>
            <a:off x="2051720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6" cstate="print"/>
          <a:srcRect l="-344" t="13121" r="-1833" b="5300"/>
          <a:stretch>
            <a:fillRect/>
          </a:stretch>
        </p:blipFill>
        <p:spPr bwMode="auto">
          <a:xfrm>
            <a:off x="57241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8" cstate="print"/>
          <a:srcRect t="4762"/>
          <a:stretch>
            <a:fillRect/>
          </a:stretch>
        </p:blipFill>
        <p:spPr bwMode="auto">
          <a:xfrm>
            <a:off x="2515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65298" y="332656"/>
            <a:ext cx="1147162" cy="1224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2123728" y="4581128"/>
            <a:ext cx="1214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580111" y="4581128"/>
            <a:ext cx="15121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707904" y="4581128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24217" y="4581128"/>
            <a:ext cx="1223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7740352" y="4581128"/>
            <a:ext cx="1224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27 Rectángulo"/>
          <p:cNvSpPr/>
          <p:nvPr/>
        </p:nvSpPr>
        <p:spPr>
          <a:xfrm>
            <a:off x="3571868" y="214290"/>
            <a:ext cx="2286016" cy="18573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4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5724128" y="2924944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251520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" name="57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1979712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29 CuadroTexto"/>
          <p:cNvSpPr txBox="1"/>
          <p:nvPr/>
        </p:nvSpPr>
        <p:spPr>
          <a:xfrm>
            <a:off x="5715008" y="6215082"/>
            <a:ext cx="2247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Olivia Romero Luna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188640"/>
            <a:ext cx="2304256" cy="1827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65298" y="332656"/>
            <a:ext cx="1147162" cy="1224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2141968" y="4581128"/>
            <a:ext cx="1277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580112" y="4581128"/>
            <a:ext cx="1512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524328" y="4509120"/>
            <a:ext cx="14401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</a:t>
            </a:r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923928" y="4581128"/>
            <a:ext cx="12921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26236" y="4581128"/>
            <a:ext cx="1221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35 Rectángulo"/>
          <p:cNvSpPr/>
          <p:nvPr/>
        </p:nvSpPr>
        <p:spPr>
          <a:xfrm>
            <a:off x="3571868" y="214290"/>
            <a:ext cx="2286016" cy="18573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4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5724288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39239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251520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" name="57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0517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29 CuadroTexto"/>
          <p:cNvSpPr txBox="1"/>
          <p:nvPr/>
        </p:nvSpPr>
        <p:spPr>
          <a:xfrm>
            <a:off x="5715008" y="6215082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188640"/>
            <a:ext cx="2304256" cy="1827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32 CuadroTexto"/>
          <p:cNvSpPr txBox="1"/>
          <p:nvPr/>
        </p:nvSpPr>
        <p:spPr>
          <a:xfrm>
            <a:off x="5715008" y="6215082"/>
            <a:ext cx="2247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Olivia Romero Luna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65298" y="332656"/>
            <a:ext cx="1147162" cy="1224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61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37 Rectángulo"/>
          <p:cNvSpPr/>
          <p:nvPr/>
        </p:nvSpPr>
        <p:spPr>
          <a:xfrm>
            <a:off x="3571868" y="214290"/>
            <a:ext cx="2286016" cy="18573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4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4" cstate="print"/>
          <a:srcRect l="-344" t="13121" r="-1833" b="5300"/>
          <a:stretch>
            <a:fillRect/>
          </a:stretch>
        </p:blipFill>
        <p:spPr bwMode="auto">
          <a:xfrm>
            <a:off x="251520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5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7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6" cstate="print"/>
          <a:srcRect t="4074" b="3476"/>
          <a:stretch>
            <a:fillRect/>
          </a:stretch>
        </p:blipFill>
        <p:spPr bwMode="auto">
          <a:xfrm>
            <a:off x="5724288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8" name="67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68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70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72 Rectángulo"/>
          <p:cNvSpPr/>
          <p:nvPr/>
        </p:nvSpPr>
        <p:spPr>
          <a:xfrm>
            <a:off x="46754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Rectángulo"/>
          <p:cNvSpPr/>
          <p:nvPr/>
        </p:nvSpPr>
        <p:spPr>
          <a:xfrm>
            <a:off x="225349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74 Rectángulo"/>
          <p:cNvSpPr/>
          <p:nvPr/>
        </p:nvSpPr>
        <p:spPr>
          <a:xfrm>
            <a:off x="407592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75 Rectángulo"/>
          <p:cNvSpPr/>
          <p:nvPr/>
        </p:nvSpPr>
        <p:spPr>
          <a:xfrm>
            <a:off x="5948132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Rectángulo"/>
          <p:cNvSpPr/>
          <p:nvPr/>
        </p:nvSpPr>
        <p:spPr>
          <a:xfrm>
            <a:off x="7820340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0517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28 CuadroTexto"/>
          <p:cNvSpPr txBox="1"/>
          <p:nvPr/>
        </p:nvSpPr>
        <p:spPr>
          <a:xfrm>
            <a:off x="5715008" y="6215082"/>
            <a:ext cx="2247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Olivia Romero Luna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188640"/>
            <a:ext cx="2304256" cy="1827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65298" y="332656"/>
            <a:ext cx="1147162" cy="1224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62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46 Rectángulo"/>
          <p:cNvSpPr/>
          <p:nvPr/>
        </p:nvSpPr>
        <p:spPr>
          <a:xfrm>
            <a:off x="3571868" y="214290"/>
            <a:ext cx="2286016" cy="18573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5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5724288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7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39239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251520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9" name="68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70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72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Rectángulo"/>
          <p:cNvSpPr/>
          <p:nvPr/>
        </p:nvSpPr>
        <p:spPr>
          <a:xfrm>
            <a:off x="46754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74 Rectángulo"/>
          <p:cNvSpPr/>
          <p:nvPr/>
        </p:nvSpPr>
        <p:spPr>
          <a:xfrm>
            <a:off x="225349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75 Rectángulo"/>
          <p:cNvSpPr/>
          <p:nvPr/>
        </p:nvSpPr>
        <p:spPr>
          <a:xfrm>
            <a:off x="407592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Rectángulo"/>
          <p:cNvSpPr/>
          <p:nvPr/>
        </p:nvSpPr>
        <p:spPr>
          <a:xfrm>
            <a:off x="5948132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77 Rectángulo"/>
          <p:cNvSpPr/>
          <p:nvPr/>
        </p:nvSpPr>
        <p:spPr>
          <a:xfrm>
            <a:off x="7820340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1979712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29 CuadroTexto"/>
          <p:cNvSpPr txBox="1"/>
          <p:nvPr/>
        </p:nvSpPr>
        <p:spPr>
          <a:xfrm>
            <a:off x="5715008" y="6215082"/>
            <a:ext cx="2247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Olivia Romero Luna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188640"/>
            <a:ext cx="2304256" cy="1827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65298" y="332656"/>
            <a:ext cx="1147162" cy="1224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7326" y="188641"/>
            <a:ext cx="1147162" cy="1224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80928"/>
            <a:ext cx="1152128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26 Rectángulo"/>
          <p:cNvSpPr/>
          <p:nvPr/>
        </p:nvSpPr>
        <p:spPr>
          <a:xfrm>
            <a:off x="6863317" y="3033114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794972" y="5445224"/>
            <a:ext cx="1449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6876853" y="1988840"/>
            <a:ext cx="1295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6866269" y="1032850"/>
            <a:ext cx="1014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6876256" y="4318998"/>
            <a:ext cx="1003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3781052" y="836712"/>
            <a:ext cx="142876" cy="14287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Elipse"/>
          <p:cNvSpPr/>
          <p:nvPr/>
        </p:nvSpPr>
        <p:spPr>
          <a:xfrm>
            <a:off x="3781052" y="2060848"/>
            <a:ext cx="142876" cy="14287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Elipse"/>
          <p:cNvSpPr/>
          <p:nvPr/>
        </p:nvSpPr>
        <p:spPr>
          <a:xfrm>
            <a:off x="3781052" y="3390304"/>
            <a:ext cx="142876" cy="14287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3781052" y="4509120"/>
            <a:ext cx="142876" cy="14287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3781052" y="5878412"/>
            <a:ext cx="142876" cy="14287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lipse"/>
          <p:cNvSpPr/>
          <p:nvPr/>
        </p:nvSpPr>
        <p:spPr>
          <a:xfrm>
            <a:off x="6588224" y="5805264"/>
            <a:ext cx="142876" cy="14287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lipse"/>
          <p:cNvSpPr/>
          <p:nvPr/>
        </p:nvSpPr>
        <p:spPr>
          <a:xfrm>
            <a:off x="6643702" y="4747626"/>
            <a:ext cx="142876" cy="14287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Elipse"/>
          <p:cNvSpPr/>
          <p:nvPr/>
        </p:nvSpPr>
        <p:spPr>
          <a:xfrm>
            <a:off x="6643702" y="3461742"/>
            <a:ext cx="142876" cy="14287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lipse"/>
          <p:cNvSpPr/>
          <p:nvPr/>
        </p:nvSpPr>
        <p:spPr>
          <a:xfrm>
            <a:off x="6661372" y="2461610"/>
            <a:ext cx="142876" cy="14287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lipse"/>
          <p:cNvSpPr/>
          <p:nvPr/>
        </p:nvSpPr>
        <p:spPr>
          <a:xfrm>
            <a:off x="6661372" y="1461478"/>
            <a:ext cx="142876" cy="14287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C:\Program Files (x86)\Picto Selector\png\ARASAAC Symbol Set\824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500042"/>
            <a:ext cx="714380" cy="642942"/>
          </a:xfrm>
          <a:prstGeom prst="rect">
            <a:avLst/>
          </a:prstGeom>
          <a:noFill/>
        </p:spPr>
      </p:pic>
      <p:cxnSp>
        <p:nvCxnSpPr>
          <p:cNvPr id="44" name="43 Conector recto"/>
          <p:cNvCxnSpPr>
            <a:stCxn id="35" idx="1"/>
            <a:endCxn id="39" idx="2"/>
          </p:cNvCxnSpPr>
          <p:nvPr/>
        </p:nvCxnSpPr>
        <p:spPr>
          <a:xfrm flipV="1">
            <a:off x="3801976" y="3533180"/>
            <a:ext cx="2841726" cy="996864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285728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6" cstate="print"/>
          <a:srcRect t="4074" b="3476"/>
          <a:stretch>
            <a:fillRect/>
          </a:stretch>
        </p:blipFill>
        <p:spPr bwMode="auto">
          <a:xfrm>
            <a:off x="2195735" y="5445224"/>
            <a:ext cx="1342800" cy="1080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1628801"/>
            <a:ext cx="1342800" cy="1079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8" cstate="print"/>
          <a:srcRect l="8049" t="16298" r="7099" b="6208"/>
          <a:stretch>
            <a:fillRect/>
          </a:stretch>
        </p:blipFill>
        <p:spPr bwMode="auto">
          <a:xfrm>
            <a:off x="2195735" y="2924944"/>
            <a:ext cx="1342800" cy="1112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9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9" cstate="print"/>
          <a:srcRect l="-344" t="13121" r="-1833" b="5300"/>
          <a:stretch>
            <a:fillRect/>
          </a:stretch>
        </p:blipFill>
        <p:spPr bwMode="auto">
          <a:xfrm>
            <a:off x="2195736" y="404664"/>
            <a:ext cx="1341963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29" descr="C:\Users\Usuario\Downloads\A (1).jpg"/>
          <p:cNvPicPr>
            <a:picLocks noChangeAspect="1" noChangeArrowheads="1"/>
          </p:cNvPicPr>
          <p:nvPr/>
        </p:nvPicPr>
        <p:blipFill>
          <a:blip r:embed="rId10" cstate="print"/>
          <a:srcRect t="4762"/>
          <a:stretch>
            <a:fillRect/>
          </a:stretch>
        </p:blipFill>
        <p:spPr bwMode="auto">
          <a:xfrm>
            <a:off x="2195736" y="4149080"/>
            <a:ext cx="1342800" cy="1118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9" name="48 CuadroTexto"/>
          <p:cNvSpPr txBox="1"/>
          <p:nvPr/>
        </p:nvSpPr>
        <p:spPr>
          <a:xfrm>
            <a:off x="4429124" y="6215082"/>
            <a:ext cx="2247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Olivia Romero Luna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>
          <a:xfrm>
            <a:off x="1285852" y="57148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3929058" y="235743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285852" y="200024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3929058" y="378619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285852" y="342900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>
            <a:off x="3929058" y="521495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285852" y="485776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Flecha derecha"/>
          <p:cNvSpPr/>
          <p:nvPr/>
        </p:nvSpPr>
        <p:spPr>
          <a:xfrm>
            <a:off x="3923928" y="908720"/>
            <a:ext cx="500066" cy="42862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>
            <a:off x="1285852" y="57148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Flecha derecha"/>
          <p:cNvSpPr/>
          <p:nvPr/>
        </p:nvSpPr>
        <p:spPr>
          <a:xfrm>
            <a:off x="3929058" y="2357430"/>
            <a:ext cx="500066" cy="42862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Rectángulo"/>
          <p:cNvSpPr/>
          <p:nvPr/>
        </p:nvSpPr>
        <p:spPr>
          <a:xfrm>
            <a:off x="1285852" y="200024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Flecha derecha"/>
          <p:cNvSpPr/>
          <p:nvPr/>
        </p:nvSpPr>
        <p:spPr>
          <a:xfrm>
            <a:off x="3929058" y="3786190"/>
            <a:ext cx="500066" cy="42862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"/>
          <p:cNvSpPr/>
          <p:nvPr/>
        </p:nvSpPr>
        <p:spPr>
          <a:xfrm>
            <a:off x="1285852" y="342900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Flecha derecha"/>
          <p:cNvSpPr/>
          <p:nvPr/>
        </p:nvSpPr>
        <p:spPr>
          <a:xfrm>
            <a:off x="3929058" y="5214950"/>
            <a:ext cx="500066" cy="42862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>
            <a:off x="1285852" y="485776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6" name="65 Conector recto"/>
          <p:cNvCxnSpPr/>
          <p:nvPr/>
        </p:nvCxnSpPr>
        <p:spPr>
          <a:xfrm>
            <a:off x="4572000" y="1785926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>
            <a:off x="4572000" y="314324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4572000" y="457200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4572000" y="600076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2555776" y="5013176"/>
            <a:ext cx="111830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204864"/>
            <a:ext cx="111929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2555776" y="3573016"/>
            <a:ext cx="111830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29" descr="C:\Users\Usuario\Downloads\A (1).jpg"/>
          <p:cNvPicPr>
            <a:picLocks noChangeAspect="1" noChangeArrowheads="1"/>
          </p:cNvPicPr>
          <p:nvPr/>
        </p:nvPicPr>
        <p:blipFill>
          <a:blip r:embed="rId6" cstate="print"/>
          <a:srcRect t="4762"/>
          <a:stretch>
            <a:fillRect/>
          </a:stretch>
        </p:blipFill>
        <p:spPr bwMode="auto">
          <a:xfrm>
            <a:off x="2555776" y="692696"/>
            <a:ext cx="1119600" cy="932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32 CuadroTexto"/>
          <p:cNvSpPr txBox="1"/>
          <p:nvPr/>
        </p:nvSpPr>
        <p:spPr>
          <a:xfrm>
            <a:off x="5715008" y="6215082"/>
            <a:ext cx="2247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Olivia Romero Luna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2204864"/>
            <a:ext cx="1008112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692696"/>
            <a:ext cx="1008112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3573016"/>
            <a:ext cx="1008112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5013176"/>
            <a:ext cx="1008112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65298" y="332656"/>
            <a:ext cx="1147162" cy="1224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149</Words>
  <Application>Microsoft Office PowerPoint</Application>
  <PresentationFormat>Presentación en pantalla (4:3)</PresentationFormat>
  <Paragraphs>64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BELINDA HARO CASTILLA</dc:creator>
  <cp:lastModifiedBy>olivia</cp:lastModifiedBy>
  <cp:revision>56</cp:revision>
  <dcterms:created xsi:type="dcterms:W3CDTF">2017-11-19T11:47:56Z</dcterms:created>
  <dcterms:modified xsi:type="dcterms:W3CDTF">2018-01-27T14:58:04Z</dcterms:modified>
</cp:coreProperties>
</file>