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76" r:id="rId15"/>
    <p:sldId id="277" r:id="rId16"/>
    <p:sldId id="278" r:id="rId1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DED894-0838-40E5-856B-E614E527F1E0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4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71472" y="500042"/>
            <a:ext cx="7989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FONEMA </a:t>
            </a:r>
            <a:r>
              <a:rPr lang="es-E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/L/: </a:t>
            </a:r>
            <a:r>
              <a:rPr lang="es-E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introducción</a:t>
            </a:r>
            <a:endParaRPr lang="es-ES" sz="5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09" y="2653493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 t="4318"/>
          <a:stretch>
            <a:fillRect/>
          </a:stretch>
        </p:blipFill>
        <p:spPr bwMode="auto">
          <a:xfrm>
            <a:off x="2857488" y="1714488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39646"/>
            <a:ext cx="8034362" cy="33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2157" y="1643050"/>
            <a:ext cx="1520107" cy="17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389823" y="712892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390825" y="2193387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406590" y="3580753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390825" y="5031181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7" y="2148622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25003" y="67161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4941168"/>
            <a:ext cx="1070606" cy="892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350918" y="680884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390825" y="2121949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406590" y="3509315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406591" y="4928212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39486" y="782002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79393" y="2223067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71604" y="3672008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95159" y="5029330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714356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35716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143116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178592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571876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21468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000636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64344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50017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285749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28625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71501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4797152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3" cstate="print"/>
          <a:srcRect l="-344" t="13121" r="-1833" b="5300"/>
          <a:stretch>
            <a:fillRect/>
          </a:stretch>
        </p:blipFill>
        <p:spPr bwMode="auto">
          <a:xfrm>
            <a:off x="2693771" y="547373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708498" y="1936855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705545" y="3369453"/>
            <a:ext cx="1069020" cy="89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98718" y="546156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47341" y="1937692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40463" y="3355015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7" cstate="print"/>
          <a:srcRect t="4318"/>
          <a:stretch>
            <a:fillRect/>
          </a:stretch>
        </p:blipFill>
        <p:spPr bwMode="auto">
          <a:xfrm>
            <a:off x="1573657" y="4802080"/>
            <a:ext cx="11194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LU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LUPA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LATA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Program Files (x86)\Picto Selector\png\ARASAAC Symbol Set\99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857232"/>
            <a:ext cx="1800000" cy="1800000"/>
          </a:xfrm>
          <a:prstGeom prst="rect">
            <a:avLst/>
          </a:prstGeom>
          <a:noFill/>
        </p:spPr>
      </p:pic>
      <p:pic>
        <p:nvPicPr>
          <p:cNvPr id="3075" name="Picture 3" descr="C:\Program Files (x86)\Picto Selector\png\ARASAAC Symbol Set\65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642918"/>
            <a:ext cx="1800000" cy="180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72074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000636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43 Rectángulo"/>
          <p:cNvSpPr/>
          <p:nvPr/>
        </p:nvSpPr>
        <p:spPr>
          <a:xfrm>
            <a:off x="2714612" y="5143512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7043049" y="5050971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LO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PALA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PALO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Program Files (x86)\Picto Selector\png\ARASAAC Symbol Set\28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785794"/>
            <a:ext cx="1800000" cy="1800000"/>
          </a:xfrm>
          <a:prstGeom prst="rect">
            <a:avLst/>
          </a:prstGeom>
          <a:noFill/>
        </p:spPr>
      </p:pic>
      <p:pic>
        <p:nvPicPr>
          <p:cNvPr id="15" name="Picture 3" descr="C:\Program Files (x86)\Picto Selector\png\ARASAAC Symbol Set\113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714356"/>
            <a:ext cx="1800000" cy="18000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072074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Rectángulo"/>
          <p:cNvSpPr/>
          <p:nvPr/>
        </p:nvSpPr>
        <p:spPr>
          <a:xfrm>
            <a:off x="798254" y="5110374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143504" y="5072074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000636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071670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72198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86182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PELOTA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14" name="13 Conector recto"/>
          <p:cNvCxnSpPr>
            <a:stCxn id="13" idx="2"/>
            <a:endCxn id="11" idx="0"/>
          </p:cNvCxnSpPr>
          <p:nvPr/>
        </p:nvCxnSpPr>
        <p:spPr>
          <a:xfrm rot="5400000">
            <a:off x="3350310" y="2686146"/>
            <a:ext cx="428628" cy="2057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3" idx="2"/>
            <a:endCxn id="12" idx="0"/>
          </p:cNvCxnSpPr>
          <p:nvPr/>
        </p:nvCxnSpPr>
        <p:spPr>
          <a:xfrm rot="16200000" flipH="1">
            <a:off x="5350573" y="2743094"/>
            <a:ext cx="428628" cy="194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071934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LO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>
          <a:xfrm rot="5400000" flipH="1" flipV="1">
            <a:off x="4350441" y="3686278"/>
            <a:ext cx="428628" cy="56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Program Files (x86)\Picto Selector\png\ARASAAC Symbol Set\3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56"/>
            <a:ext cx="1800000" cy="1800000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714480" y="4929198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857760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5929322" y="4929198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571612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00628" y="157161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24" y="500042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28662" y="100010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23728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/>
          <a:srcRect t="4318"/>
          <a:stretch>
            <a:fillRect/>
          </a:stretch>
        </p:blipFill>
        <p:spPr bwMode="auto">
          <a:xfrm>
            <a:off x="3571868" y="357166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23728" y="4737918"/>
            <a:ext cx="121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40649" y="4737918"/>
            <a:ext cx="1179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95936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729383"/>
            <a:ext cx="1223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740352" y="4729165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/>
          <a:srcRect t="4318"/>
          <a:stretch>
            <a:fillRect/>
          </a:stretch>
        </p:blipFill>
        <p:spPr bwMode="auto">
          <a:xfrm>
            <a:off x="3571868" y="357166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/>
          <a:srcRect t="4318"/>
          <a:stretch>
            <a:fillRect/>
          </a:stretch>
        </p:blipFill>
        <p:spPr bwMode="auto">
          <a:xfrm>
            <a:off x="3571868" y="357166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6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/>
          <a:srcRect t="4318"/>
          <a:stretch>
            <a:fillRect/>
          </a:stretch>
        </p:blipFill>
        <p:spPr bwMode="auto">
          <a:xfrm>
            <a:off x="3571868" y="357166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/>
          <a:srcRect t="4318"/>
          <a:stretch>
            <a:fillRect/>
          </a:stretch>
        </p:blipFill>
        <p:spPr bwMode="auto">
          <a:xfrm>
            <a:off x="3571868" y="357166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/>
          <a:srcRect t="4318"/>
          <a:stretch>
            <a:fillRect/>
          </a:stretch>
        </p:blipFill>
        <p:spPr bwMode="auto">
          <a:xfrm>
            <a:off x="3571868" y="357166"/>
            <a:ext cx="2071702" cy="16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6886016" y="3033114"/>
            <a:ext cx="92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48264" y="5445224"/>
            <a:ext cx="816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58016" y="2032982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62935" y="1032850"/>
            <a:ext cx="933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8964" y="4318998"/>
            <a:ext cx="913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7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 cstate="print"/>
          <a:srcRect t="4318"/>
          <a:stretch>
            <a:fillRect/>
          </a:stretch>
        </p:blipFill>
        <p:spPr bwMode="auto">
          <a:xfrm>
            <a:off x="500034" y="2643182"/>
            <a:ext cx="134334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214290"/>
            <a:ext cx="1143008" cy="13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109</Words>
  <Application>Microsoft Office PowerPoint</Application>
  <PresentationFormat>Presentación en pantalla (4:3)</PresentationFormat>
  <Paragraphs>48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37</cp:revision>
  <dcterms:created xsi:type="dcterms:W3CDTF">2017-11-19T11:47:56Z</dcterms:created>
  <dcterms:modified xsi:type="dcterms:W3CDTF">2018-01-23T21:23:53Z</dcterms:modified>
</cp:coreProperties>
</file>