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  <p:sldId id="268" r:id="rId12"/>
    <p:sldId id="267" r:id="rId13"/>
    <p:sldId id="269" r:id="rId14"/>
    <p:sldId id="276" r:id="rId15"/>
    <p:sldId id="277" r:id="rId16"/>
    <p:sldId id="278" r:id="rId17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1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4DED894-0838-40E5-856B-E614E527F1E0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0B1BFD3-9340-44D9-82AA-7ED13C9CC4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BFD3-9340-44D9-82AA-7ED13C9CC4F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BFD3-9340-44D9-82AA-7ED13C9CC4F1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0A33-6F09-4D2F-965C-6B2A66A77B88}" type="datetimeFigureOut">
              <a:rPr lang="es-ES" smtClean="0"/>
              <a:pPr/>
              <a:t>24/01/2018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5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1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jpeg"/><Relationship Id="rId7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71472" y="500042"/>
            <a:ext cx="8117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FONEMA </a:t>
            </a:r>
            <a:r>
              <a:rPr lang="es-ES" sz="5400" b="1" cap="none" spc="0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/M/: </a:t>
            </a:r>
            <a:r>
              <a:rPr lang="es-ES" sz="5400" b="1" cap="none" spc="0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introducción</a:t>
            </a:r>
            <a:endParaRPr lang="es-ES" sz="5400" b="1" cap="none" spc="0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10409" y="2653493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19907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666903"/>
            <a:ext cx="7858180" cy="319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5"/>
          <a:srcRect l="9332" t="549" r="12672" b="9408"/>
          <a:stretch>
            <a:fillRect/>
          </a:stretch>
        </p:blipFill>
        <p:spPr bwMode="auto">
          <a:xfrm>
            <a:off x="2214546" y="1754384"/>
            <a:ext cx="2428892" cy="1954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3929058" y="928670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285852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285852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285852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285852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Flecha derecha"/>
          <p:cNvSpPr/>
          <p:nvPr/>
        </p:nvSpPr>
        <p:spPr>
          <a:xfrm>
            <a:off x="3929058" y="928670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1285852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Rectángulo"/>
          <p:cNvSpPr/>
          <p:nvPr/>
        </p:nvSpPr>
        <p:spPr>
          <a:xfrm>
            <a:off x="1285852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>
            <a:off x="1285852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>
            <a:off x="1285852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6" name="65 Conector recto"/>
          <p:cNvCxnSpPr/>
          <p:nvPr/>
        </p:nvCxnSpPr>
        <p:spPr>
          <a:xfrm>
            <a:off x="4572000" y="178592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4572000" y="314324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4572000" y="457200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4572000" y="600076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555776" y="5013176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204864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2555776" y="3573016"/>
            <a:ext cx="111830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55776" y="692696"/>
            <a:ext cx="1119600" cy="93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7" cstate="print"/>
          <a:srcRect l="9332" t="549" r="12672" b="9408"/>
          <a:stretch>
            <a:fillRect/>
          </a:stretch>
        </p:blipFill>
        <p:spPr bwMode="auto">
          <a:xfrm>
            <a:off x="1419220" y="703486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4" y="214290"/>
            <a:ext cx="1285884" cy="150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7" cstate="print"/>
          <a:srcRect l="9332" t="549" r="12672" b="9408"/>
          <a:stretch>
            <a:fillRect/>
          </a:stretch>
        </p:blipFill>
        <p:spPr bwMode="auto">
          <a:xfrm>
            <a:off x="1395198" y="2187588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7" cstate="print"/>
          <a:srcRect l="9332" t="549" r="12672" b="9408"/>
          <a:stretch>
            <a:fillRect/>
          </a:stretch>
        </p:blipFill>
        <p:spPr bwMode="auto">
          <a:xfrm>
            <a:off x="1409712" y="3566445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7" cstate="print"/>
          <a:srcRect l="9332" t="549" r="12672" b="9408"/>
          <a:stretch>
            <a:fillRect/>
          </a:stretch>
        </p:blipFill>
        <p:spPr bwMode="auto">
          <a:xfrm>
            <a:off x="1380683" y="5017873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3929058" y="857232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285852" y="50004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3929058" y="2285992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285852" y="192880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3929058" y="3714752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285852" y="335756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3929058" y="5143512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285852" y="478632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19 Conector recto"/>
          <p:cNvCxnSpPr/>
          <p:nvPr/>
        </p:nvCxnSpPr>
        <p:spPr>
          <a:xfrm>
            <a:off x="4572000" y="171448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572000" y="307181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450057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72000" y="592933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47" y="2148622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2525003" y="671612"/>
            <a:ext cx="111830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2555776" y="3501008"/>
            <a:ext cx="108597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55776" y="4941168"/>
            <a:ext cx="1070606" cy="892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7" cstate="print"/>
          <a:srcRect l="9332" t="549" r="12672" b="9408"/>
          <a:stretch>
            <a:fillRect/>
          </a:stretch>
        </p:blipFill>
        <p:spPr bwMode="auto">
          <a:xfrm>
            <a:off x="1379550" y="634559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04164" y="145363"/>
            <a:ext cx="1285884" cy="150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7" cstate="print"/>
          <a:srcRect l="9332" t="549" r="12672" b="9408"/>
          <a:stretch>
            <a:fillRect/>
          </a:stretch>
        </p:blipFill>
        <p:spPr bwMode="auto">
          <a:xfrm>
            <a:off x="1383423" y="2132042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7" cstate="print"/>
          <a:srcRect l="9332" t="549" r="12672" b="9408"/>
          <a:stretch>
            <a:fillRect/>
          </a:stretch>
        </p:blipFill>
        <p:spPr bwMode="auto">
          <a:xfrm>
            <a:off x="1412451" y="3496384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7" cstate="print"/>
          <a:srcRect l="9332" t="549" r="12672" b="9408"/>
          <a:stretch>
            <a:fillRect/>
          </a:stretch>
        </p:blipFill>
        <p:spPr bwMode="auto">
          <a:xfrm>
            <a:off x="1383423" y="4947813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4071934" y="928670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428728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4071934" y="2357430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428728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4071934" y="3786190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428728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4071934" y="5214950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428728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21 Conector recto"/>
          <p:cNvCxnSpPr/>
          <p:nvPr/>
        </p:nvCxnSpPr>
        <p:spPr>
          <a:xfrm>
            <a:off x="4572000" y="171448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307181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72000" y="450057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4572000" y="592933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2" cstate="print"/>
          <a:srcRect t="4074" b="3476"/>
          <a:stretch>
            <a:fillRect/>
          </a:stretch>
        </p:blipFill>
        <p:spPr bwMode="auto">
          <a:xfrm>
            <a:off x="2699792" y="764704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04864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/>
          <a:srcRect l="8049" t="16298" r="7099" b="6208"/>
          <a:stretch>
            <a:fillRect/>
          </a:stretch>
        </p:blipFill>
        <p:spPr bwMode="auto">
          <a:xfrm>
            <a:off x="2699792" y="3645024"/>
            <a:ext cx="108597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5" cstate="print"/>
          <a:srcRect t="4762"/>
          <a:stretch>
            <a:fillRect/>
          </a:stretch>
        </p:blipFill>
        <p:spPr bwMode="auto">
          <a:xfrm>
            <a:off x="2699792" y="5013176"/>
            <a:ext cx="1119600" cy="93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7" cstate="print"/>
          <a:srcRect l="9332" t="549" r="12672" b="9408"/>
          <a:stretch>
            <a:fillRect/>
          </a:stretch>
        </p:blipFill>
        <p:spPr bwMode="auto">
          <a:xfrm>
            <a:off x="1557122" y="750673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4" y="214290"/>
            <a:ext cx="1285884" cy="150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7" cstate="print"/>
          <a:srcRect l="9332" t="549" r="12672" b="9408"/>
          <a:stretch>
            <a:fillRect/>
          </a:stretch>
        </p:blipFill>
        <p:spPr bwMode="auto">
          <a:xfrm>
            <a:off x="1542608" y="2187587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7" cstate="print"/>
          <a:srcRect l="9332" t="549" r="12672" b="9408"/>
          <a:stretch>
            <a:fillRect/>
          </a:stretch>
        </p:blipFill>
        <p:spPr bwMode="auto">
          <a:xfrm>
            <a:off x="1557122" y="3624501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7" cstate="print"/>
          <a:srcRect l="9332" t="549" r="12672" b="9408"/>
          <a:stretch>
            <a:fillRect/>
          </a:stretch>
        </p:blipFill>
        <p:spPr bwMode="auto">
          <a:xfrm>
            <a:off x="1571637" y="4988844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4071934" y="714356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428728" y="357166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4071934" y="2143116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428728" y="1785926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4071934" y="3571876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428728" y="3214686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4071934" y="5000636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428728" y="4643446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19 Conector recto"/>
          <p:cNvCxnSpPr/>
          <p:nvPr/>
        </p:nvCxnSpPr>
        <p:spPr>
          <a:xfrm>
            <a:off x="4572000" y="1500174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572000" y="285749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428625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72000" y="571501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2" cstate="print"/>
          <a:srcRect t="4074" b="3476"/>
          <a:stretch>
            <a:fillRect/>
          </a:stretch>
        </p:blipFill>
        <p:spPr bwMode="auto">
          <a:xfrm>
            <a:off x="2699792" y="4797152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3" cstate="print"/>
          <a:srcRect l="-344" t="13121" r="-1833" b="5300"/>
          <a:stretch>
            <a:fillRect/>
          </a:stretch>
        </p:blipFill>
        <p:spPr bwMode="auto">
          <a:xfrm>
            <a:off x="2693771" y="547373"/>
            <a:ext cx="111830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 l="8049" t="16298" r="7099" b="6208"/>
          <a:stretch>
            <a:fillRect/>
          </a:stretch>
        </p:blipFill>
        <p:spPr bwMode="auto">
          <a:xfrm>
            <a:off x="2708498" y="1936855"/>
            <a:ext cx="108597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705545" y="3369453"/>
            <a:ext cx="1069020" cy="890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7" cstate="print"/>
          <a:srcRect l="9332" t="549" r="12672" b="9408"/>
          <a:stretch>
            <a:fillRect/>
          </a:stretch>
        </p:blipFill>
        <p:spPr bwMode="auto">
          <a:xfrm>
            <a:off x="1555988" y="532959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4" y="214290"/>
            <a:ext cx="1285884" cy="150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7" cstate="print"/>
          <a:srcRect l="9332" t="549" r="12672" b="9408"/>
          <a:stretch>
            <a:fillRect/>
          </a:stretch>
        </p:blipFill>
        <p:spPr bwMode="auto">
          <a:xfrm>
            <a:off x="1541474" y="1911816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7" cstate="print"/>
          <a:srcRect l="9332" t="549" r="12672" b="9408"/>
          <a:stretch>
            <a:fillRect/>
          </a:stretch>
        </p:blipFill>
        <p:spPr bwMode="auto">
          <a:xfrm>
            <a:off x="1526960" y="3363245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7" cstate="print"/>
          <a:srcRect l="9332" t="549" r="12672" b="9408"/>
          <a:stretch>
            <a:fillRect/>
          </a:stretch>
        </p:blipFill>
        <p:spPr bwMode="auto">
          <a:xfrm>
            <a:off x="1526960" y="4800159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07153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erlin Sans FB Demi" pitchFamily="34" charset="0"/>
              </a:rPr>
              <a:t>MA</a:t>
            </a:r>
            <a:endParaRPr lang="es-E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86050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MÁ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35781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erlin Sans FB Demi" pitchFamily="34" charset="0"/>
              </a:rPr>
              <a:t>MA</a:t>
            </a:r>
            <a:endParaRPr lang="es-E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215206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NO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1358084" y="3428206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1571604" y="2857496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erlin Sans FB Demi" pitchFamily="34" charset="0"/>
              </a:rPr>
              <a:t>MAMÁ</a:t>
            </a:r>
            <a:endParaRPr lang="es-E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786446" y="2714620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erlin Sans FB Demi" pitchFamily="34" charset="0"/>
              </a:rPr>
              <a:t>MANO</a:t>
            </a:r>
            <a:endParaRPr lang="es-E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cxnSp>
        <p:nvCxnSpPr>
          <p:cNvPr id="39" name="38 Conector recto"/>
          <p:cNvCxnSpPr>
            <a:stCxn id="33" idx="2"/>
            <a:endCxn id="24" idx="0"/>
          </p:cNvCxnSpPr>
          <p:nvPr/>
        </p:nvCxnSpPr>
        <p:spPr>
          <a:xfrm rot="5400000">
            <a:off x="5922078" y="3400526"/>
            <a:ext cx="571504" cy="77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33" idx="2"/>
            <a:endCxn id="25" idx="0"/>
          </p:cNvCxnSpPr>
          <p:nvPr/>
        </p:nvCxnSpPr>
        <p:spPr>
          <a:xfrm rot="16200000" flipH="1">
            <a:off x="6850771" y="3243160"/>
            <a:ext cx="571504" cy="1086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6429396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43 Rectángulo"/>
          <p:cNvSpPr/>
          <p:nvPr/>
        </p:nvSpPr>
        <p:spPr>
          <a:xfrm>
            <a:off x="2714612" y="5143512"/>
            <a:ext cx="1428760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7043049" y="5050971"/>
            <a:ext cx="1428760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800" dirty="0">
              <a:latin typeface="Berlin Sans FB Demi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214290"/>
            <a:ext cx="1285884" cy="150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Program Files (x86)\Picto Selector\png\ARASAAC Symbol Set\245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071546"/>
            <a:ext cx="1440000" cy="1440000"/>
          </a:xfrm>
          <a:prstGeom prst="rect">
            <a:avLst/>
          </a:prstGeom>
          <a:noFill/>
        </p:spPr>
      </p:pic>
      <p:pic>
        <p:nvPicPr>
          <p:cNvPr id="1027" name="Picture 3" descr="C:\Program Files (x86)\Picto Selector\png\ARASAAC Symbol Set\462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1071546"/>
            <a:ext cx="1440000" cy="1440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5143512"/>
            <a:ext cx="180676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5072074"/>
            <a:ext cx="180676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07153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MO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86050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erlin Sans FB Demi" pitchFamily="34" charset="0"/>
              </a:rPr>
              <a:t>NO</a:t>
            </a:r>
            <a:endParaRPr lang="es-E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35781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CA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215206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erlin Sans FB Demi" pitchFamily="34" charset="0"/>
              </a:rPr>
              <a:t>MA</a:t>
            </a:r>
            <a:endParaRPr lang="es-E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1358084" y="3428206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1571604" y="2857496"/>
            <a:ext cx="1614095" cy="78581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erlin Sans FB Demi" pitchFamily="34" charset="0"/>
              </a:rPr>
              <a:t>MONO</a:t>
            </a:r>
            <a:endParaRPr lang="es-E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786446" y="2714620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erlin Sans FB Demi" pitchFamily="34" charset="0"/>
              </a:rPr>
              <a:t>CAMA</a:t>
            </a:r>
            <a:endParaRPr lang="es-E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cxnSp>
        <p:nvCxnSpPr>
          <p:cNvPr id="35" name="34 Conector recto"/>
          <p:cNvCxnSpPr>
            <a:stCxn id="32" idx="2"/>
            <a:endCxn id="12" idx="0"/>
          </p:cNvCxnSpPr>
          <p:nvPr/>
        </p:nvCxnSpPr>
        <p:spPr>
          <a:xfrm rot="5400000">
            <a:off x="1742955" y="3436245"/>
            <a:ext cx="428628" cy="842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32" idx="2"/>
          </p:cNvCxnSpPr>
          <p:nvPr/>
        </p:nvCxnSpPr>
        <p:spPr>
          <a:xfrm rot="16200000" flipH="1">
            <a:off x="2582351" y="3439615"/>
            <a:ext cx="357190" cy="764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33" idx="2"/>
            <a:endCxn id="24" idx="0"/>
          </p:cNvCxnSpPr>
          <p:nvPr/>
        </p:nvCxnSpPr>
        <p:spPr>
          <a:xfrm rot="5400000">
            <a:off x="5922078" y="3400526"/>
            <a:ext cx="571504" cy="77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33" idx="2"/>
            <a:endCxn id="25" idx="0"/>
          </p:cNvCxnSpPr>
          <p:nvPr/>
        </p:nvCxnSpPr>
        <p:spPr>
          <a:xfrm rot="16200000" flipH="1">
            <a:off x="6850771" y="3243160"/>
            <a:ext cx="571504" cy="1086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6429396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29 Rectángulo"/>
          <p:cNvSpPr/>
          <p:nvPr/>
        </p:nvSpPr>
        <p:spPr>
          <a:xfrm>
            <a:off x="2643174" y="5072074"/>
            <a:ext cx="1428760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5143504" y="5072074"/>
            <a:ext cx="1428760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800" dirty="0">
              <a:latin typeface="Berlin Sans FB Demi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214290"/>
            <a:ext cx="1285884" cy="150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5072074"/>
            <a:ext cx="180676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072074"/>
            <a:ext cx="180676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Program Files (x86)\Picto Selector\png\ARASAAC Symbol Set\247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1285860"/>
            <a:ext cx="1440000" cy="1440000"/>
          </a:xfrm>
          <a:prstGeom prst="rect">
            <a:avLst/>
          </a:prstGeom>
          <a:noFill/>
        </p:spPr>
      </p:pic>
      <p:pic>
        <p:nvPicPr>
          <p:cNvPr id="2053" name="Picture 5" descr="C:\Program Files (x86)\Picto Selector\png\ARASAAC Symbol Set\230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1142984"/>
            <a:ext cx="1440000" cy="14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071670" y="3929066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CA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072198" y="3929066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ÓN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786182" y="2714620"/>
            <a:ext cx="200026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erlin Sans FB Demi" pitchFamily="34" charset="0"/>
              </a:rPr>
              <a:t>CAMIÓN</a:t>
            </a:r>
            <a:endParaRPr lang="es-E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cxnSp>
        <p:nvCxnSpPr>
          <p:cNvPr id="14" name="13 Conector recto"/>
          <p:cNvCxnSpPr>
            <a:stCxn id="13" idx="2"/>
            <a:endCxn id="11" idx="0"/>
          </p:cNvCxnSpPr>
          <p:nvPr/>
        </p:nvCxnSpPr>
        <p:spPr>
          <a:xfrm rot="5400000">
            <a:off x="3446852" y="2589604"/>
            <a:ext cx="428628" cy="2250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stCxn id="13" idx="2"/>
            <a:endCxn id="12" idx="0"/>
          </p:cNvCxnSpPr>
          <p:nvPr/>
        </p:nvCxnSpPr>
        <p:spPr>
          <a:xfrm rot="16200000" flipH="1">
            <a:off x="5447115" y="2839636"/>
            <a:ext cx="428628" cy="1750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4071934" y="3929066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Berlin Sans FB Demi" pitchFamily="34" charset="0"/>
              </a:rPr>
              <a:t>MI</a:t>
            </a:r>
            <a:endParaRPr lang="es-E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cxnSp>
        <p:nvCxnSpPr>
          <p:cNvPr id="26" name="25 Conector recto"/>
          <p:cNvCxnSpPr>
            <a:stCxn id="20" idx="0"/>
            <a:endCxn id="13" idx="2"/>
          </p:cNvCxnSpPr>
          <p:nvPr/>
        </p:nvCxnSpPr>
        <p:spPr>
          <a:xfrm rot="5400000" flipH="1" flipV="1">
            <a:off x="4446983" y="3589736"/>
            <a:ext cx="428628" cy="25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6429396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Rectángulo"/>
          <p:cNvSpPr/>
          <p:nvPr/>
        </p:nvSpPr>
        <p:spPr>
          <a:xfrm>
            <a:off x="1714480" y="4929198"/>
            <a:ext cx="1428760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929322" y="4929198"/>
            <a:ext cx="1428760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800" dirty="0">
              <a:latin typeface="Berlin Sans FB Demi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14290"/>
            <a:ext cx="1285884" cy="150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857760"/>
            <a:ext cx="182045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Program Files (x86)\Picto Selector\png\ARASAAC Symbol Set\695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000108"/>
            <a:ext cx="1440000" cy="14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de SOY VIS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286124"/>
            <a:ext cx="2357454" cy="2210413"/>
          </a:xfrm>
          <a:prstGeom prst="rect">
            <a:avLst/>
          </a:prstGeom>
          <a:noFill/>
        </p:spPr>
      </p:pic>
      <p:pic>
        <p:nvPicPr>
          <p:cNvPr id="10" name="Picture 2" descr="Ir a la página inic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429000"/>
            <a:ext cx="3205995" cy="714380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1000100" y="4357694"/>
            <a:ext cx="428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Calibri" pitchFamily="34" charset="0"/>
              </a:rPr>
              <a:t>Autor pictogramas:</a:t>
            </a:r>
            <a:r>
              <a:rPr lang="es-ES" sz="1600" dirty="0" smtClean="0">
                <a:latin typeface="Calibri" pitchFamily="34" charset="0"/>
              </a:rPr>
              <a:t> Sergio Palao </a:t>
            </a:r>
          </a:p>
          <a:p>
            <a:r>
              <a:rPr lang="es-ES" sz="1600" b="1" dirty="0" smtClean="0">
                <a:latin typeface="Calibri" pitchFamily="34" charset="0"/>
              </a:rPr>
              <a:t>Procedencia:</a:t>
            </a:r>
            <a:r>
              <a:rPr lang="es-ES" sz="1600" dirty="0" smtClean="0">
                <a:latin typeface="Calibri" pitchFamily="34" charset="0"/>
              </a:rPr>
              <a:t> ARASAAC (http://arasaac.org) </a:t>
            </a:r>
            <a:r>
              <a:rPr lang="es-ES" sz="1600" b="1" dirty="0" smtClean="0">
                <a:latin typeface="Calibri" pitchFamily="34" charset="0"/>
              </a:rPr>
              <a:t>Licencia:</a:t>
            </a:r>
            <a:r>
              <a:rPr lang="es-ES" sz="1600" dirty="0" smtClean="0">
                <a:latin typeface="Calibri" pitchFamily="34" charset="0"/>
              </a:rPr>
              <a:t> CC (BY-NC-SA) </a:t>
            </a:r>
          </a:p>
          <a:p>
            <a:r>
              <a:rPr lang="es-ES" sz="1600" b="1" dirty="0" smtClean="0">
                <a:latin typeface="Calibri" pitchFamily="34" charset="0"/>
              </a:rPr>
              <a:t>Propiedad:</a:t>
            </a:r>
            <a:r>
              <a:rPr lang="es-ES" sz="1600" dirty="0" smtClean="0">
                <a:latin typeface="Calibri" pitchFamily="34" charset="0"/>
              </a:rPr>
              <a:t> Gobierno de Aragón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5786" y="1571612"/>
            <a:ext cx="4273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Fotografías posiciones fonemas.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000628" y="1571612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libri" pitchFamily="34" charset="0"/>
              </a:rPr>
              <a:t>Autora: </a:t>
            </a:r>
            <a:r>
              <a:rPr lang="es-ES" dirty="0" smtClean="0">
                <a:latin typeface="Calibri" pitchFamily="34" charset="0"/>
              </a:rPr>
              <a:t>Carolina López Hita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5786" y="2786058"/>
            <a:ext cx="33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Fotos y pictogramas de :.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4" name="Picture 4" descr="Los 6 tipos de licencias Creative Commons"/>
          <p:cNvPicPr>
            <a:picLocks noChangeAspect="1" noChangeArrowheads="1"/>
          </p:cNvPicPr>
          <p:nvPr/>
        </p:nvPicPr>
        <p:blipFill>
          <a:blip r:embed="rId4" cstate="print"/>
          <a:srcRect l="49773" b="67500"/>
          <a:stretch>
            <a:fillRect/>
          </a:stretch>
        </p:blipFill>
        <p:spPr bwMode="auto">
          <a:xfrm>
            <a:off x="857224" y="5863256"/>
            <a:ext cx="1928826" cy="680772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2928926" y="5720380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No se permite un uso comercial de la obra original ni de las posibles obras derivadas, la distribución de las cuales se debe hacer con una licencia igual a la que regula la obra original.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57224" y="500042"/>
            <a:ext cx="481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Dibujos Gestos basados en </a:t>
            </a:r>
            <a:r>
              <a:rPr lang="es-ES" sz="2400" b="1" dirty="0" err="1" smtClean="0">
                <a:latin typeface="Calibri" pitchFamily="34" charset="0"/>
                <a:cs typeface="Arial" pitchFamily="34" charset="0"/>
              </a:rPr>
              <a:t>Monfort</a:t>
            </a:r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928662" y="100010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libri" pitchFamily="34" charset="0"/>
              </a:rPr>
              <a:t>Autora: </a:t>
            </a:r>
            <a:r>
              <a:rPr lang="es-ES" dirty="0" smtClean="0">
                <a:latin typeface="Calibri" pitchFamily="34" charset="0"/>
              </a:rPr>
              <a:t>Laura Isabel Vallejo Muñoz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323528" y="4725144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123728" y="4725144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923928" y="4725144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724128" y="472514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358082" y="4738824"/>
            <a:ext cx="14596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051720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57241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515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8"/>
          <a:srcRect l="9332" t="549" r="12672" b="9408"/>
          <a:stretch>
            <a:fillRect/>
          </a:stretch>
        </p:blipFill>
        <p:spPr bwMode="auto">
          <a:xfrm>
            <a:off x="3571868" y="357166"/>
            <a:ext cx="2197257" cy="1768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43834" y="214290"/>
            <a:ext cx="1285884" cy="150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2123728" y="4737918"/>
            <a:ext cx="121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840649" y="4737918"/>
            <a:ext cx="11796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995936" y="4725144"/>
            <a:ext cx="1080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24217" y="4729383"/>
            <a:ext cx="13902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429520" y="4729165"/>
            <a:ext cx="1534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6143644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4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4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128" y="2924944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251520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5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1979712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8"/>
          <a:srcRect l="9332" t="549" r="12672" b="9408"/>
          <a:stretch>
            <a:fillRect/>
          </a:stretch>
        </p:blipFill>
        <p:spPr bwMode="auto">
          <a:xfrm>
            <a:off x="3571868" y="357166"/>
            <a:ext cx="2197257" cy="1768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43834" y="214290"/>
            <a:ext cx="1285884" cy="150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2141968" y="4733679"/>
            <a:ext cx="1277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868144" y="4725144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740352" y="4725144"/>
            <a:ext cx="1080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923928" y="4725144"/>
            <a:ext cx="1292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26236" y="4725144"/>
            <a:ext cx="13882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4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4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39239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51520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5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0517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8"/>
          <a:srcRect l="9332" t="549" r="12672" b="9408"/>
          <a:stretch>
            <a:fillRect/>
          </a:stretch>
        </p:blipFill>
        <p:spPr bwMode="auto">
          <a:xfrm>
            <a:off x="3571868" y="357166"/>
            <a:ext cx="2197257" cy="1768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43834" y="214290"/>
            <a:ext cx="1285884" cy="150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9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2" cstate="print"/>
          <a:srcRect t="4074" b="3476"/>
          <a:stretch>
            <a:fillRect/>
          </a:stretch>
        </p:blipFill>
        <p:spPr bwMode="auto">
          <a:xfrm>
            <a:off x="2051720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57241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" name="62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15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8"/>
          <a:srcRect l="9332" t="549" r="12672" b="9408"/>
          <a:stretch>
            <a:fillRect/>
          </a:stretch>
        </p:blipFill>
        <p:spPr bwMode="auto">
          <a:xfrm>
            <a:off x="3571868" y="357166"/>
            <a:ext cx="2197257" cy="1768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43834" y="214290"/>
            <a:ext cx="1285884" cy="150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6143644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55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4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251520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6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" name="6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0517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8"/>
          <a:srcRect l="9332" t="549" r="12672" b="9408"/>
          <a:stretch>
            <a:fillRect/>
          </a:stretch>
        </p:blipFill>
        <p:spPr bwMode="auto">
          <a:xfrm>
            <a:off x="3571868" y="357166"/>
            <a:ext cx="2197257" cy="1768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43834" y="214290"/>
            <a:ext cx="1285884" cy="150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6143644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5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5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39239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51520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" name="68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1979712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8"/>
          <a:srcRect l="9332" t="549" r="12672" b="9408"/>
          <a:stretch>
            <a:fillRect/>
          </a:stretch>
        </p:blipFill>
        <p:spPr bwMode="auto">
          <a:xfrm>
            <a:off x="3571868" y="357166"/>
            <a:ext cx="2197257" cy="1768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43834" y="214290"/>
            <a:ext cx="1285884" cy="150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0918" y="0"/>
            <a:ext cx="1103082" cy="129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Rectángulo"/>
          <p:cNvSpPr/>
          <p:nvPr/>
        </p:nvSpPr>
        <p:spPr>
          <a:xfrm>
            <a:off x="6886016" y="3033114"/>
            <a:ext cx="1210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948264" y="5445224"/>
            <a:ext cx="1128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858016" y="2032982"/>
            <a:ext cx="974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6862935" y="1032850"/>
            <a:ext cx="1258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6878964" y="4318998"/>
            <a:ext cx="1242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3781052" y="8367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lipse"/>
          <p:cNvSpPr/>
          <p:nvPr/>
        </p:nvSpPr>
        <p:spPr>
          <a:xfrm>
            <a:off x="3781052" y="206084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3781052" y="33903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3781052" y="450912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3781052" y="58784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6588224" y="580526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6643702" y="474762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6643702" y="346174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6661372" y="246161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6661372" y="146147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Program Files (x86)\Picto Selector\png\ARASAAC Symbol Set\82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0042"/>
            <a:ext cx="714380" cy="642942"/>
          </a:xfrm>
          <a:prstGeom prst="rect">
            <a:avLst/>
          </a:prstGeom>
          <a:noFill/>
        </p:spPr>
      </p:pic>
      <p:cxnSp>
        <p:nvCxnSpPr>
          <p:cNvPr id="44" name="43 Conector recto"/>
          <p:cNvCxnSpPr>
            <a:stCxn id="35" idx="1"/>
            <a:endCxn id="39" idx="2"/>
          </p:cNvCxnSpPr>
          <p:nvPr/>
        </p:nvCxnSpPr>
        <p:spPr>
          <a:xfrm flipV="1">
            <a:off x="3801976" y="3533180"/>
            <a:ext cx="2841726" cy="996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5" cstate="print"/>
          <a:srcRect t="4074" b="3476"/>
          <a:stretch>
            <a:fillRect/>
          </a:stretch>
        </p:blipFill>
        <p:spPr bwMode="auto">
          <a:xfrm>
            <a:off x="2195735" y="5445224"/>
            <a:ext cx="1342800" cy="108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1628801"/>
            <a:ext cx="1342800" cy="1079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7" cstate="print"/>
          <a:srcRect l="8049" t="16298" r="7099" b="6208"/>
          <a:stretch>
            <a:fillRect/>
          </a:stretch>
        </p:blipFill>
        <p:spPr bwMode="auto">
          <a:xfrm>
            <a:off x="2195735" y="2924944"/>
            <a:ext cx="1342800" cy="1112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8" cstate="print"/>
          <a:srcRect l="-344" t="13121" r="-1833" b="5300"/>
          <a:stretch>
            <a:fillRect/>
          </a:stretch>
        </p:blipFill>
        <p:spPr bwMode="auto">
          <a:xfrm>
            <a:off x="2195736" y="404664"/>
            <a:ext cx="1341963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29" descr="C:\Users\Usuario\Downloads\A (1).jpg"/>
          <p:cNvPicPr>
            <a:picLocks noChangeAspect="1" noChangeArrowheads="1"/>
          </p:cNvPicPr>
          <p:nvPr/>
        </p:nvPicPr>
        <p:blipFill>
          <a:blip r:embed="rId9" cstate="print"/>
          <a:srcRect t="4762"/>
          <a:stretch>
            <a:fillRect/>
          </a:stretch>
        </p:blipFill>
        <p:spPr bwMode="auto">
          <a:xfrm>
            <a:off x="2195736" y="4149080"/>
            <a:ext cx="1342800" cy="1118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Picture 8" descr="E:\NUEVO MATERIAL 2017-2018\Bocas Caro acabadas\M.jpg"/>
          <p:cNvPicPr>
            <a:picLocks noChangeAspect="1" noChangeArrowheads="1"/>
          </p:cNvPicPr>
          <p:nvPr/>
        </p:nvPicPr>
        <p:blipFill>
          <a:blip r:embed="rId10" cstate="print"/>
          <a:srcRect l="9332" t="549" r="12672" b="9408"/>
          <a:stretch>
            <a:fillRect/>
          </a:stretch>
        </p:blipFill>
        <p:spPr bwMode="auto">
          <a:xfrm>
            <a:off x="500034" y="2714620"/>
            <a:ext cx="1341863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109</Words>
  <Application>Microsoft Office PowerPoint</Application>
  <PresentationFormat>Presentación en pantalla (4:3)</PresentationFormat>
  <Paragraphs>48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BELINDA HARO CASTILLA</dc:creator>
  <cp:lastModifiedBy>BELINDA HARO CASTILLA</cp:lastModifiedBy>
  <cp:revision>40</cp:revision>
  <dcterms:created xsi:type="dcterms:W3CDTF">2017-11-19T11:47:56Z</dcterms:created>
  <dcterms:modified xsi:type="dcterms:W3CDTF">2018-01-24T07:16:12Z</dcterms:modified>
</cp:coreProperties>
</file>